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 bookmarkIdSeed="6">
  <p:sldMasterIdLst>
    <p:sldMasterId id="2147483682" r:id="rId1"/>
  </p:sldMasterIdLst>
  <p:notesMasterIdLst>
    <p:notesMasterId r:id="rId38"/>
  </p:notesMasterIdLst>
  <p:sldIdLst>
    <p:sldId id="256" r:id="rId2"/>
    <p:sldId id="312" r:id="rId3"/>
    <p:sldId id="280" r:id="rId4"/>
    <p:sldId id="339" r:id="rId5"/>
    <p:sldId id="334" r:id="rId6"/>
    <p:sldId id="340" r:id="rId7"/>
    <p:sldId id="341" r:id="rId8"/>
    <p:sldId id="315" r:id="rId9"/>
    <p:sldId id="316" r:id="rId10"/>
    <p:sldId id="259" r:id="rId11"/>
    <p:sldId id="323" r:id="rId12"/>
    <p:sldId id="344" r:id="rId13"/>
    <p:sldId id="342" r:id="rId14"/>
    <p:sldId id="345" r:id="rId15"/>
    <p:sldId id="346" r:id="rId16"/>
    <p:sldId id="347" r:id="rId17"/>
    <p:sldId id="348" r:id="rId18"/>
    <p:sldId id="349" r:id="rId19"/>
    <p:sldId id="350" r:id="rId20"/>
    <p:sldId id="351" r:id="rId21"/>
    <p:sldId id="333" r:id="rId22"/>
    <p:sldId id="318" r:id="rId23"/>
    <p:sldId id="352" r:id="rId24"/>
    <p:sldId id="355" r:id="rId25"/>
    <p:sldId id="366" r:id="rId26"/>
    <p:sldId id="353" r:id="rId27"/>
    <p:sldId id="356" r:id="rId28"/>
    <p:sldId id="357" r:id="rId29"/>
    <p:sldId id="354" r:id="rId30"/>
    <p:sldId id="361" r:id="rId31"/>
    <p:sldId id="362" r:id="rId32"/>
    <p:sldId id="363" r:id="rId33"/>
    <p:sldId id="364" r:id="rId34"/>
    <p:sldId id="365" r:id="rId35"/>
    <p:sldId id="360" r:id="rId36"/>
    <p:sldId id="358" r:id="rId37"/>
  </p:sldIdLst>
  <p:sldSz cx="9144000" cy="5143500" type="screen16x9"/>
  <p:notesSz cx="6858000" cy="9144000"/>
  <p:embeddedFontLst>
    <p:embeddedFont>
      <p:font typeface="Calibri" pitchFamily="34" charset="0"/>
      <p:regular r:id="rId39"/>
      <p:bold r:id="rId40"/>
      <p:italic r:id="rId41"/>
      <p:boldItalic r:id="rId42"/>
    </p:embeddedFont>
    <p:embeddedFont>
      <p:font typeface="標楷體" pitchFamily="65" charset="-120"/>
      <p:regular r:id="rId43"/>
    </p:embeddedFont>
    <p:embeddedFont>
      <p:font typeface="Nunito" charset="0"/>
      <p:regular r:id="rId44"/>
      <p:bold r:id="rId45"/>
      <p:italic r:id="rId46"/>
      <p:boldItalic r:id="rId47"/>
    </p:embeddedFont>
    <p:embeddedFont>
      <p:font typeface="Wingdings 2" pitchFamily="18" charset="2"/>
      <p:regular r:id="rId48"/>
    </p:embeddedFont>
    <p:embeddedFont>
      <p:font typeface="Lexend" charset="0"/>
      <p:regular r:id="rId49"/>
      <p:bold r:id="rId5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462560BA-64FE-4BF0-9835-F46B8E55A860}">
  <a:tblStyle styleId="{462560BA-64FE-4BF0-9835-F46B8E55A86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55AD9B5-D73B-495E-AB48-F7EA887B85DC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419" autoAdjust="0"/>
  </p:normalViewPr>
  <p:slideViewPr>
    <p:cSldViewPr>
      <p:cViewPr varScale="1">
        <p:scale>
          <a:sx n="89" d="100"/>
          <a:sy n="89" d="100"/>
        </p:scale>
        <p:origin x="-84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4" name="Google Shape;3424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5" name="Google Shape;3425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3" name="Google Shape;5843;g54dda1946d_4_27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44" name="Google Shape;5844;g54dda1946d_4_27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0" name="Google Shape;3610;g54dda1946d_6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1" name="Google Shape;3611;g54dda1946d_6_2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>
            <a:spLocks noGrp="1"/>
          </p:cNvSpPr>
          <p:nvPr>
            <p:ph type="pic" idx="2"/>
          </p:nvPr>
        </p:nvSpPr>
        <p:spPr>
          <a:xfrm>
            <a:off x="5009725" y="1045499"/>
            <a:ext cx="3052500" cy="3052500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13225" y="1195700"/>
            <a:ext cx="4072200" cy="1659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Font typeface="Lexend"/>
              <a:buNone/>
              <a:defRPr sz="5200">
                <a:solidFill>
                  <a:srgbClr val="191919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Font typeface="Lexend"/>
              <a:buNone/>
              <a:defRPr sz="5200">
                <a:solidFill>
                  <a:srgbClr val="191919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Font typeface="Lexend"/>
              <a:buNone/>
              <a:defRPr sz="5200">
                <a:solidFill>
                  <a:srgbClr val="191919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Font typeface="Lexend"/>
              <a:buNone/>
              <a:defRPr sz="5200">
                <a:solidFill>
                  <a:srgbClr val="191919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Font typeface="Lexend"/>
              <a:buNone/>
              <a:defRPr sz="5200">
                <a:solidFill>
                  <a:srgbClr val="191919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Font typeface="Lexend"/>
              <a:buNone/>
              <a:defRPr sz="5200">
                <a:solidFill>
                  <a:srgbClr val="191919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Font typeface="Lexend"/>
              <a:buNone/>
              <a:defRPr sz="5200">
                <a:solidFill>
                  <a:srgbClr val="191919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Font typeface="Lexend"/>
              <a:buNone/>
              <a:defRPr sz="5200">
                <a:solidFill>
                  <a:srgbClr val="191919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713225" y="2910375"/>
            <a:ext cx="4072200" cy="48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5536069" y="4411402"/>
            <a:ext cx="2697518" cy="740016"/>
            <a:chOff x="5536069" y="4411402"/>
            <a:chExt cx="2697518" cy="74001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5536069" y="4411402"/>
              <a:ext cx="763278" cy="740016"/>
              <a:chOff x="1956732" y="4502890"/>
              <a:chExt cx="763278" cy="740016"/>
            </a:xfrm>
          </p:grpSpPr>
          <p:sp>
            <p:nvSpPr>
              <p:cNvPr id="14" name="Google Shape;14;p2"/>
              <p:cNvSpPr/>
              <p:nvPr/>
            </p:nvSpPr>
            <p:spPr>
              <a:xfrm rot="10800000" flipH="1">
                <a:off x="1956732" y="4502890"/>
                <a:ext cx="763273" cy="740016"/>
              </a:xfrm>
              <a:custGeom>
                <a:avLst/>
                <a:gdLst/>
                <a:ahLst/>
                <a:cxnLst/>
                <a:rect l="l" t="t" r="r" b="b"/>
                <a:pathLst>
                  <a:path w="250" h="242" extrusionOk="0">
                    <a:moveTo>
                      <a:pt x="219" y="225"/>
                    </a:moveTo>
                    <a:cubicBezTo>
                      <a:pt x="233" y="214"/>
                      <a:pt x="233" y="195"/>
                      <a:pt x="220" y="184"/>
                    </a:cubicBezTo>
                    <a:cubicBezTo>
                      <a:pt x="228" y="183"/>
                      <a:pt x="236" y="178"/>
                      <a:pt x="241" y="171"/>
                    </a:cubicBezTo>
                    <a:cubicBezTo>
                      <a:pt x="250" y="159"/>
                      <a:pt x="248" y="144"/>
                      <a:pt x="240" y="132"/>
                    </a:cubicBezTo>
                    <a:cubicBezTo>
                      <a:pt x="228" y="115"/>
                      <a:pt x="200" y="107"/>
                      <a:pt x="183" y="120"/>
                    </a:cubicBezTo>
                    <a:cubicBezTo>
                      <a:pt x="183" y="103"/>
                      <a:pt x="170" y="87"/>
                      <a:pt x="153" y="84"/>
                    </a:cubicBezTo>
                    <a:cubicBezTo>
                      <a:pt x="142" y="82"/>
                      <a:pt x="130" y="87"/>
                      <a:pt x="122" y="95"/>
                    </a:cubicBezTo>
                    <a:cubicBezTo>
                      <a:pt x="126" y="73"/>
                      <a:pt x="128" y="50"/>
                      <a:pt x="129" y="28"/>
                    </a:cubicBezTo>
                    <a:cubicBezTo>
                      <a:pt x="129" y="19"/>
                      <a:pt x="130" y="2"/>
                      <a:pt x="118" y="1"/>
                    </a:cubicBezTo>
                    <a:cubicBezTo>
                      <a:pt x="106" y="0"/>
                      <a:pt x="106" y="16"/>
                      <a:pt x="106" y="24"/>
                    </a:cubicBezTo>
                    <a:cubicBezTo>
                      <a:pt x="104" y="49"/>
                      <a:pt x="105" y="74"/>
                      <a:pt x="108" y="98"/>
                    </a:cubicBezTo>
                    <a:cubicBezTo>
                      <a:pt x="97" y="85"/>
                      <a:pt x="78" y="79"/>
                      <a:pt x="64" y="90"/>
                    </a:cubicBezTo>
                    <a:cubicBezTo>
                      <a:pt x="54" y="97"/>
                      <a:pt x="50" y="113"/>
                      <a:pt x="55" y="124"/>
                    </a:cubicBezTo>
                    <a:cubicBezTo>
                      <a:pt x="34" y="118"/>
                      <a:pt x="6" y="122"/>
                      <a:pt x="2" y="147"/>
                    </a:cubicBezTo>
                    <a:cubicBezTo>
                      <a:pt x="0" y="158"/>
                      <a:pt x="6" y="168"/>
                      <a:pt x="16" y="173"/>
                    </a:cubicBezTo>
                    <a:cubicBezTo>
                      <a:pt x="26" y="178"/>
                      <a:pt x="36" y="177"/>
                      <a:pt x="46" y="174"/>
                    </a:cubicBezTo>
                    <a:cubicBezTo>
                      <a:pt x="38" y="188"/>
                      <a:pt x="37" y="206"/>
                      <a:pt x="49" y="218"/>
                    </a:cubicBezTo>
                    <a:cubicBezTo>
                      <a:pt x="55" y="225"/>
                      <a:pt x="63" y="226"/>
                      <a:pt x="71" y="222"/>
                    </a:cubicBezTo>
                    <a:cubicBezTo>
                      <a:pt x="81" y="216"/>
                      <a:pt x="85" y="206"/>
                      <a:pt x="88" y="196"/>
                    </a:cubicBezTo>
                    <a:cubicBezTo>
                      <a:pt x="88" y="196"/>
                      <a:pt x="88" y="195"/>
                      <a:pt x="87" y="195"/>
                    </a:cubicBezTo>
                    <a:cubicBezTo>
                      <a:pt x="87" y="195"/>
                      <a:pt x="87" y="195"/>
                      <a:pt x="87" y="195"/>
                    </a:cubicBezTo>
                    <a:cubicBezTo>
                      <a:pt x="87" y="194"/>
                      <a:pt x="87" y="194"/>
                      <a:pt x="87" y="194"/>
                    </a:cubicBezTo>
                    <a:cubicBezTo>
                      <a:pt x="73" y="190"/>
                      <a:pt x="61" y="183"/>
                      <a:pt x="55" y="173"/>
                    </a:cubicBezTo>
                    <a:cubicBezTo>
                      <a:pt x="55" y="173"/>
                      <a:pt x="55" y="173"/>
                      <a:pt x="55" y="173"/>
                    </a:cubicBezTo>
                    <a:cubicBezTo>
                      <a:pt x="61" y="183"/>
                      <a:pt x="73" y="190"/>
                      <a:pt x="87" y="194"/>
                    </a:cubicBezTo>
                    <a:cubicBezTo>
                      <a:pt x="89" y="194"/>
                      <a:pt x="91" y="195"/>
                      <a:pt x="93" y="195"/>
                    </a:cubicBezTo>
                    <a:cubicBezTo>
                      <a:pt x="92" y="195"/>
                      <a:pt x="91" y="195"/>
                      <a:pt x="90" y="197"/>
                    </a:cubicBezTo>
                    <a:cubicBezTo>
                      <a:pt x="81" y="213"/>
                      <a:pt x="92" y="232"/>
                      <a:pt x="109" y="237"/>
                    </a:cubicBezTo>
                    <a:cubicBezTo>
                      <a:pt x="127" y="242"/>
                      <a:pt x="156" y="230"/>
                      <a:pt x="165" y="212"/>
                    </a:cubicBezTo>
                    <a:cubicBezTo>
                      <a:pt x="177" y="229"/>
                      <a:pt x="200" y="240"/>
                      <a:pt x="219" y="225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" name="Google Shape;15;p2"/>
              <p:cNvSpPr/>
              <p:nvPr/>
            </p:nvSpPr>
            <p:spPr>
              <a:xfrm rot="10800000" flipH="1">
                <a:off x="2312919" y="4852944"/>
                <a:ext cx="189009" cy="126005"/>
              </a:xfrm>
              <a:custGeom>
                <a:avLst/>
                <a:gdLst/>
                <a:ahLst/>
                <a:cxnLst/>
                <a:rect l="l" t="t" r="r" b="b"/>
                <a:pathLst>
                  <a:path w="62" h="41" extrusionOk="0">
                    <a:moveTo>
                      <a:pt x="36" y="3"/>
                    </a:moveTo>
                    <a:cubicBezTo>
                      <a:pt x="55" y="6"/>
                      <a:pt x="62" y="25"/>
                      <a:pt x="60" y="41"/>
                    </a:cubicBezTo>
                    <a:cubicBezTo>
                      <a:pt x="59" y="41"/>
                      <a:pt x="58" y="41"/>
                      <a:pt x="57" y="40"/>
                    </a:cubicBezTo>
                    <a:cubicBezTo>
                      <a:pt x="39" y="33"/>
                      <a:pt x="20" y="29"/>
                      <a:pt x="0" y="29"/>
                    </a:cubicBezTo>
                    <a:cubicBezTo>
                      <a:pt x="0" y="27"/>
                      <a:pt x="1" y="26"/>
                      <a:pt x="1" y="25"/>
                    </a:cubicBezTo>
                    <a:cubicBezTo>
                      <a:pt x="2" y="25"/>
                      <a:pt x="3" y="24"/>
                      <a:pt x="3" y="23"/>
                    </a:cubicBezTo>
                    <a:cubicBezTo>
                      <a:pt x="4" y="22"/>
                      <a:pt x="4" y="21"/>
                      <a:pt x="4" y="19"/>
                    </a:cubicBezTo>
                    <a:cubicBezTo>
                      <a:pt x="11" y="8"/>
                      <a:pt x="22" y="0"/>
                      <a:pt x="36" y="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 rot="10800000" flipH="1">
                <a:off x="2429231" y="4789941"/>
                <a:ext cx="53311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9" extrusionOk="0">
                    <a:moveTo>
                      <a:pt x="16" y="5"/>
                    </a:moveTo>
                    <a:cubicBezTo>
                      <a:pt x="18" y="6"/>
                      <a:pt x="16" y="9"/>
                      <a:pt x="15" y="8"/>
                    </a:cubicBezTo>
                    <a:cubicBezTo>
                      <a:pt x="10" y="6"/>
                      <a:pt x="6" y="4"/>
                      <a:pt x="1" y="2"/>
                    </a:cubicBezTo>
                    <a:cubicBezTo>
                      <a:pt x="0" y="2"/>
                      <a:pt x="1" y="0"/>
                      <a:pt x="2" y="0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 rot="10800000" flipH="1">
                <a:off x="2356537" y="4693014"/>
                <a:ext cx="111467" cy="43618"/>
              </a:xfrm>
              <a:custGeom>
                <a:avLst/>
                <a:gdLst/>
                <a:ahLst/>
                <a:cxnLst/>
                <a:rect l="l" t="t" r="r" b="b"/>
                <a:pathLst>
                  <a:path w="35" h="14" extrusionOk="0">
                    <a:moveTo>
                      <a:pt x="33" y="1"/>
                    </a:moveTo>
                    <a:cubicBezTo>
                      <a:pt x="33" y="0"/>
                      <a:pt x="35" y="1"/>
                      <a:pt x="34" y="2"/>
                    </a:cubicBezTo>
                    <a:cubicBezTo>
                      <a:pt x="27" y="11"/>
                      <a:pt x="13" y="14"/>
                      <a:pt x="2" y="8"/>
                    </a:cubicBezTo>
                    <a:cubicBezTo>
                      <a:pt x="0" y="7"/>
                      <a:pt x="2" y="3"/>
                      <a:pt x="5" y="4"/>
                    </a:cubicBezTo>
                    <a:cubicBezTo>
                      <a:pt x="15" y="9"/>
                      <a:pt x="25" y="8"/>
                      <a:pt x="33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" name="Google Shape;18;p2"/>
              <p:cNvSpPr/>
              <p:nvPr/>
            </p:nvSpPr>
            <p:spPr>
              <a:xfrm rot="10800000" flipH="1">
                <a:off x="2366230" y="4780248"/>
                <a:ext cx="67849" cy="24233"/>
              </a:xfrm>
              <a:custGeom>
                <a:avLst/>
                <a:gdLst/>
                <a:ahLst/>
                <a:cxnLst/>
                <a:rect l="l" t="t" r="r" b="b"/>
                <a:pathLst>
                  <a:path w="23" h="7" extrusionOk="0">
                    <a:moveTo>
                      <a:pt x="21" y="4"/>
                    </a:moveTo>
                    <a:cubicBezTo>
                      <a:pt x="23" y="4"/>
                      <a:pt x="22" y="7"/>
                      <a:pt x="21" y="7"/>
                    </a:cubicBezTo>
                    <a:cubicBezTo>
                      <a:pt x="19" y="6"/>
                      <a:pt x="17" y="6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4"/>
                      <a:pt x="6" y="3"/>
                      <a:pt x="1" y="2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8" y="2"/>
                      <a:pt x="15" y="3"/>
                      <a:pt x="21" y="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" name="Google Shape;19;p2"/>
              <p:cNvSpPr/>
              <p:nvPr/>
            </p:nvSpPr>
            <p:spPr>
              <a:xfrm rot="10800000" flipH="1">
                <a:off x="2346844" y="4760863"/>
                <a:ext cx="43619" cy="9693"/>
              </a:xfrm>
              <a:custGeom>
                <a:avLst/>
                <a:gdLst/>
                <a:ahLst/>
                <a:cxnLst/>
                <a:rect l="l" t="t" r="r" b="b"/>
                <a:pathLst>
                  <a:path w="14" h="4" extrusionOk="0">
                    <a:moveTo>
                      <a:pt x="12" y="0"/>
                    </a:moveTo>
                    <a:cubicBezTo>
                      <a:pt x="14" y="1"/>
                      <a:pt x="14" y="4"/>
                      <a:pt x="12" y="4"/>
                    </a:cubicBezTo>
                    <a:cubicBezTo>
                      <a:pt x="8" y="4"/>
                      <a:pt x="5" y="4"/>
                      <a:pt x="1" y="4"/>
                    </a:cubicBezTo>
                    <a:cubicBezTo>
                      <a:pt x="0" y="4"/>
                      <a:pt x="0" y="1"/>
                      <a:pt x="1" y="1"/>
                    </a:cubicBezTo>
                    <a:cubicBezTo>
                      <a:pt x="5" y="1"/>
                      <a:pt x="8" y="0"/>
                      <a:pt x="1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 rot="10800000" flipH="1">
                <a:off x="2283841" y="4915945"/>
                <a:ext cx="53311" cy="295627"/>
              </a:xfrm>
              <a:custGeom>
                <a:avLst/>
                <a:gdLst/>
                <a:ahLst/>
                <a:cxnLst/>
                <a:rect l="l" t="t" r="r" b="b"/>
                <a:pathLst>
                  <a:path w="17" h="96" extrusionOk="0">
                    <a:moveTo>
                      <a:pt x="5" y="0"/>
                    </a:moveTo>
                    <a:cubicBezTo>
                      <a:pt x="9" y="3"/>
                      <a:pt x="13" y="5"/>
                      <a:pt x="17" y="8"/>
                    </a:cubicBezTo>
                    <a:cubicBezTo>
                      <a:pt x="17" y="13"/>
                      <a:pt x="17" y="18"/>
                      <a:pt x="17" y="23"/>
                    </a:cubicBezTo>
                    <a:cubicBezTo>
                      <a:pt x="16" y="30"/>
                      <a:pt x="16" y="38"/>
                      <a:pt x="15" y="45"/>
                    </a:cubicBezTo>
                    <a:cubicBezTo>
                      <a:pt x="13" y="61"/>
                      <a:pt x="11" y="77"/>
                      <a:pt x="8" y="92"/>
                    </a:cubicBezTo>
                    <a:cubicBezTo>
                      <a:pt x="8" y="94"/>
                      <a:pt x="7" y="95"/>
                      <a:pt x="7" y="96"/>
                    </a:cubicBezTo>
                    <a:cubicBezTo>
                      <a:pt x="6" y="94"/>
                      <a:pt x="6" y="93"/>
                      <a:pt x="5" y="92"/>
                    </a:cubicBezTo>
                    <a:cubicBezTo>
                      <a:pt x="4" y="77"/>
                      <a:pt x="3" y="63"/>
                      <a:pt x="3" y="48"/>
                    </a:cubicBezTo>
                    <a:cubicBezTo>
                      <a:pt x="3" y="41"/>
                      <a:pt x="0" y="4"/>
                      <a:pt x="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 rot="10800000" flipH="1">
                <a:off x="2283841" y="4833559"/>
                <a:ext cx="38771" cy="9693"/>
              </a:xfrm>
              <a:custGeom>
                <a:avLst/>
                <a:gdLst/>
                <a:ahLst/>
                <a:cxnLst/>
                <a:rect l="l" t="t" r="r" b="b"/>
                <a:pathLst>
                  <a:path w="13" h="3" extrusionOk="0">
                    <a:moveTo>
                      <a:pt x="12" y="0"/>
                    </a:moveTo>
                    <a:cubicBezTo>
                      <a:pt x="13" y="0"/>
                      <a:pt x="13" y="3"/>
                      <a:pt x="12" y="3"/>
                    </a:cubicBezTo>
                    <a:cubicBezTo>
                      <a:pt x="8" y="3"/>
                      <a:pt x="5" y="2"/>
                      <a:pt x="1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5" y="0"/>
                      <a:pt x="8" y="0"/>
                      <a:pt x="1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 rot="10800000" flipH="1">
                <a:off x="2225685" y="4770555"/>
                <a:ext cx="87234" cy="14540"/>
              </a:xfrm>
              <a:custGeom>
                <a:avLst/>
                <a:gdLst/>
                <a:ahLst/>
                <a:cxnLst/>
                <a:rect l="l" t="t" r="r" b="b"/>
                <a:pathLst>
                  <a:path w="28" h="6" extrusionOk="0">
                    <a:moveTo>
                      <a:pt x="25" y="2"/>
                    </a:moveTo>
                    <a:cubicBezTo>
                      <a:pt x="28" y="3"/>
                      <a:pt x="28" y="6"/>
                      <a:pt x="25" y="6"/>
                    </a:cubicBezTo>
                    <a:cubicBezTo>
                      <a:pt x="17" y="5"/>
                      <a:pt x="9" y="4"/>
                      <a:pt x="1" y="3"/>
                    </a:cubicBezTo>
                    <a:cubicBezTo>
                      <a:pt x="0" y="2"/>
                      <a:pt x="0" y="0"/>
                      <a:pt x="1" y="0"/>
                    </a:cubicBezTo>
                    <a:cubicBezTo>
                      <a:pt x="9" y="1"/>
                      <a:pt x="17" y="1"/>
                      <a:pt x="25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" name="Google Shape;23;p2"/>
              <p:cNvSpPr/>
              <p:nvPr/>
            </p:nvSpPr>
            <p:spPr>
              <a:xfrm rot="10800000" flipH="1">
                <a:off x="2128758" y="4848097"/>
                <a:ext cx="174468" cy="140544"/>
              </a:xfrm>
              <a:custGeom>
                <a:avLst/>
                <a:gdLst/>
                <a:ahLst/>
                <a:cxnLst/>
                <a:rect l="l" t="t" r="r" b="b"/>
                <a:pathLst>
                  <a:path w="57" h="46" extrusionOk="0">
                    <a:moveTo>
                      <a:pt x="57" y="28"/>
                    </a:moveTo>
                    <a:cubicBezTo>
                      <a:pt x="56" y="29"/>
                      <a:pt x="56" y="30"/>
                      <a:pt x="56" y="32"/>
                    </a:cubicBezTo>
                    <a:cubicBezTo>
                      <a:pt x="56" y="31"/>
                      <a:pt x="55" y="31"/>
                      <a:pt x="55" y="31"/>
                    </a:cubicBezTo>
                    <a:cubicBezTo>
                      <a:pt x="53" y="31"/>
                      <a:pt x="52" y="32"/>
                      <a:pt x="51" y="34"/>
                    </a:cubicBezTo>
                    <a:cubicBezTo>
                      <a:pt x="38" y="33"/>
                      <a:pt x="21" y="37"/>
                      <a:pt x="9" y="46"/>
                    </a:cubicBezTo>
                    <a:cubicBezTo>
                      <a:pt x="9" y="45"/>
                      <a:pt x="9" y="44"/>
                      <a:pt x="8" y="44"/>
                    </a:cubicBezTo>
                    <a:cubicBezTo>
                      <a:pt x="8" y="44"/>
                      <a:pt x="7" y="43"/>
                      <a:pt x="7" y="43"/>
                    </a:cubicBezTo>
                    <a:cubicBezTo>
                      <a:pt x="0" y="32"/>
                      <a:pt x="0" y="17"/>
                      <a:pt x="13" y="9"/>
                    </a:cubicBezTo>
                    <a:cubicBezTo>
                      <a:pt x="28" y="0"/>
                      <a:pt x="46" y="13"/>
                      <a:pt x="52" y="27"/>
                    </a:cubicBezTo>
                    <a:cubicBezTo>
                      <a:pt x="53" y="29"/>
                      <a:pt x="55" y="29"/>
                      <a:pt x="57" y="2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" name="Google Shape;24;p2"/>
              <p:cNvSpPr/>
              <p:nvPr/>
            </p:nvSpPr>
            <p:spPr>
              <a:xfrm rot="10800000" flipH="1">
                <a:off x="2191762" y="4804481"/>
                <a:ext cx="77541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26" h="9" extrusionOk="0">
                    <a:moveTo>
                      <a:pt x="24" y="4"/>
                    </a:moveTo>
                    <a:cubicBezTo>
                      <a:pt x="26" y="5"/>
                      <a:pt x="25" y="9"/>
                      <a:pt x="23" y="8"/>
                    </a:cubicBezTo>
                    <a:cubicBezTo>
                      <a:pt x="16" y="5"/>
                      <a:pt x="9" y="4"/>
                      <a:pt x="2" y="5"/>
                    </a:cubicBezTo>
                    <a:cubicBezTo>
                      <a:pt x="0" y="5"/>
                      <a:pt x="0" y="3"/>
                      <a:pt x="1" y="2"/>
                    </a:cubicBezTo>
                    <a:cubicBezTo>
                      <a:pt x="9" y="0"/>
                      <a:pt x="17" y="1"/>
                      <a:pt x="24" y="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 rot="10800000" flipH="1">
                <a:off x="2186914" y="4731785"/>
                <a:ext cx="72696" cy="38770"/>
              </a:xfrm>
              <a:custGeom>
                <a:avLst/>
                <a:gdLst/>
                <a:ahLst/>
                <a:cxnLst/>
                <a:rect l="l" t="t" r="r" b="b"/>
                <a:pathLst>
                  <a:path w="24" h="12" extrusionOk="0">
                    <a:moveTo>
                      <a:pt x="22" y="8"/>
                    </a:moveTo>
                    <a:cubicBezTo>
                      <a:pt x="23" y="7"/>
                      <a:pt x="24" y="10"/>
                      <a:pt x="23" y="10"/>
                    </a:cubicBezTo>
                    <a:cubicBezTo>
                      <a:pt x="15" y="12"/>
                      <a:pt x="8" y="11"/>
                      <a:pt x="2" y="5"/>
                    </a:cubicBezTo>
                    <a:cubicBezTo>
                      <a:pt x="0" y="3"/>
                      <a:pt x="3" y="0"/>
                      <a:pt x="5" y="2"/>
                    </a:cubicBezTo>
                    <a:cubicBezTo>
                      <a:pt x="10" y="6"/>
                      <a:pt x="16" y="9"/>
                      <a:pt x="22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 rot="10800000" flipH="1">
                <a:off x="2089988" y="4571858"/>
                <a:ext cx="130852" cy="145390"/>
              </a:xfrm>
              <a:custGeom>
                <a:avLst/>
                <a:gdLst/>
                <a:ahLst/>
                <a:cxnLst/>
                <a:rect l="l" t="t" r="r" b="b"/>
                <a:pathLst>
                  <a:path w="43" h="48" extrusionOk="0">
                    <a:moveTo>
                      <a:pt x="43" y="21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42" y="22"/>
                      <a:pt x="42" y="22"/>
                      <a:pt x="41" y="23"/>
                    </a:cubicBezTo>
                    <a:cubicBezTo>
                      <a:pt x="39" y="29"/>
                      <a:pt x="36" y="35"/>
                      <a:pt x="32" y="40"/>
                    </a:cubicBezTo>
                    <a:cubicBezTo>
                      <a:pt x="23" y="48"/>
                      <a:pt x="11" y="47"/>
                      <a:pt x="6" y="36"/>
                    </a:cubicBezTo>
                    <a:cubicBezTo>
                      <a:pt x="0" y="24"/>
                      <a:pt x="3" y="10"/>
                      <a:pt x="11" y="0"/>
                    </a:cubicBezTo>
                    <a:cubicBezTo>
                      <a:pt x="17" y="11"/>
                      <a:pt x="29" y="17"/>
                      <a:pt x="43" y="2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 rot="10800000" flipH="1">
                <a:off x="1963983" y="4717244"/>
                <a:ext cx="17931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58" h="51" extrusionOk="0">
                    <a:moveTo>
                      <a:pt x="48" y="45"/>
                    </a:moveTo>
                    <a:cubicBezTo>
                      <a:pt x="47" y="46"/>
                      <a:pt x="46" y="47"/>
                      <a:pt x="45" y="48"/>
                    </a:cubicBezTo>
                    <a:cubicBezTo>
                      <a:pt x="37" y="50"/>
                      <a:pt x="29" y="51"/>
                      <a:pt x="20" y="49"/>
                    </a:cubicBezTo>
                    <a:cubicBezTo>
                      <a:pt x="9" y="45"/>
                      <a:pt x="0" y="33"/>
                      <a:pt x="6" y="21"/>
                    </a:cubicBezTo>
                    <a:cubicBezTo>
                      <a:pt x="17" y="0"/>
                      <a:pt x="40" y="8"/>
                      <a:pt x="58" y="12"/>
                    </a:cubicBezTo>
                    <a:cubicBezTo>
                      <a:pt x="49" y="20"/>
                      <a:pt x="44" y="31"/>
                      <a:pt x="48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 rot="10800000" flipH="1">
                <a:off x="2135119" y="4654243"/>
                <a:ext cx="441016" cy="218086"/>
              </a:xfrm>
              <a:custGeom>
                <a:avLst/>
                <a:gdLst/>
                <a:ahLst/>
                <a:cxnLst/>
                <a:rect l="l" t="t" r="r" b="b"/>
                <a:pathLst>
                  <a:path w="143" h="71" extrusionOk="0">
                    <a:moveTo>
                      <a:pt x="143" y="31"/>
                    </a:moveTo>
                    <a:cubicBezTo>
                      <a:pt x="143" y="39"/>
                      <a:pt x="143" y="47"/>
                      <a:pt x="143" y="56"/>
                    </a:cubicBezTo>
                    <a:cubicBezTo>
                      <a:pt x="140" y="57"/>
                      <a:pt x="138" y="59"/>
                      <a:pt x="136" y="61"/>
                    </a:cubicBezTo>
                    <a:cubicBezTo>
                      <a:pt x="124" y="67"/>
                      <a:pt x="110" y="68"/>
                      <a:pt x="97" y="69"/>
                    </a:cubicBezTo>
                    <a:cubicBezTo>
                      <a:pt x="73" y="71"/>
                      <a:pt x="48" y="68"/>
                      <a:pt x="25" y="60"/>
                    </a:cubicBezTo>
                    <a:cubicBezTo>
                      <a:pt x="20" y="59"/>
                      <a:pt x="13" y="56"/>
                      <a:pt x="9" y="52"/>
                    </a:cubicBezTo>
                    <a:cubicBezTo>
                      <a:pt x="0" y="43"/>
                      <a:pt x="1" y="24"/>
                      <a:pt x="10" y="15"/>
                    </a:cubicBezTo>
                    <a:cubicBezTo>
                      <a:pt x="20" y="4"/>
                      <a:pt x="35" y="0"/>
                      <a:pt x="50" y="0"/>
                    </a:cubicBezTo>
                    <a:cubicBezTo>
                      <a:pt x="50" y="1"/>
                      <a:pt x="51" y="1"/>
                      <a:pt x="53" y="1"/>
                    </a:cubicBezTo>
                    <a:cubicBezTo>
                      <a:pt x="79" y="2"/>
                      <a:pt x="104" y="7"/>
                      <a:pt x="127" y="19"/>
                    </a:cubicBezTo>
                    <a:cubicBezTo>
                      <a:pt x="132" y="22"/>
                      <a:pt x="141" y="26"/>
                      <a:pt x="143" y="31"/>
                    </a:cubicBezTo>
                    <a:moveTo>
                      <a:pt x="130" y="42"/>
                    </a:moveTo>
                    <a:cubicBezTo>
                      <a:pt x="131" y="41"/>
                      <a:pt x="130" y="39"/>
                      <a:pt x="128" y="38"/>
                    </a:cubicBezTo>
                    <a:cubicBezTo>
                      <a:pt x="128" y="38"/>
                      <a:pt x="122" y="35"/>
                      <a:pt x="124" y="34"/>
                    </a:cubicBezTo>
                    <a:cubicBezTo>
                      <a:pt x="125" y="33"/>
                      <a:pt x="124" y="32"/>
                      <a:pt x="123" y="32"/>
                    </a:cubicBezTo>
                    <a:cubicBezTo>
                      <a:pt x="121" y="33"/>
                      <a:pt x="121" y="36"/>
                      <a:pt x="122" y="37"/>
                    </a:cubicBezTo>
                    <a:cubicBezTo>
                      <a:pt x="123" y="38"/>
                      <a:pt x="124" y="39"/>
                      <a:pt x="125" y="40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5" y="40"/>
                      <a:pt x="124" y="40"/>
                      <a:pt x="124" y="41"/>
                    </a:cubicBezTo>
                    <a:cubicBezTo>
                      <a:pt x="123" y="45"/>
                      <a:pt x="129" y="45"/>
                      <a:pt x="130" y="42"/>
                    </a:cubicBezTo>
                    <a:moveTo>
                      <a:pt x="111" y="26"/>
                    </a:moveTo>
                    <a:cubicBezTo>
                      <a:pt x="112" y="27"/>
                      <a:pt x="114" y="24"/>
                      <a:pt x="112" y="23"/>
                    </a:cubicBezTo>
                    <a:cubicBezTo>
                      <a:pt x="98" y="18"/>
                      <a:pt x="98" y="18"/>
                      <a:pt x="98" y="18"/>
                    </a:cubicBezTo>
                    <a:cubicBezTo>
                      <a:pt x="97" y="18"/>
                      <a:pt x="96" y="20"/>
                      <a:pt x="97" y="20"/>
                    </a:cubicBezTo>
                    <a:cubicBezTo>
                      <a:pt x="102" y="22"/>
                      <a:pt x="106" y="24"/>
                      <a:pt x="111" y="26"/>
                    </a:cubicBezTo>
                    <a:moveTo>
                      <a:pt x="107" y="47"/>
                    </a:moveTo>
                    <a:cubicBezTo>
                      <a:pt x="108" y="46"/>
                      <a:pt x="106" y="45"/>
                      <a:pt x="106" y="46"/>
                    </a:cubicBezTo>
                    <a:cubicBezTo>
                      <a:pt x="98" y="53"/>
                      <a:pt x="88" y="54"/>
                      <a:pt x="78" y="49"/>
                    </a:cubicBezTo>
                    <a:cubicBezTo>
                      <a:pt x="75" y="48"/>
                      <a:pt x="73" y="52"/>
                      <a:pt x="75" y="53"/>
                    </a:cubicBezTo>
                    <a:cubicBezTo>
                      <a:pt x="86" y="59"/>
                      <a:pt x="100" y="56"/>
                      <a:pt x="107" y="47"/>
                    </a:cubicBezTo>
                    <a:moveTo>
                      <a:pt x="96" y="30"/>
                    </a:moveTo>
                    <a:cubicBezTo>
                      <a:pt x="97" y="30"/>
                      <a:pt x="98" y="27"/>
                      <a:pt x="96" y="27"/>
                    </a:cubicBezTo>
                    <a:cubicBezTo>
                      <a:pt x="90" y="26"/>
                      <a:pt x="83" y="25"/>
                      <a:pt x="77" y="23"/>
                    </a:cubicBezTo>
                    <a:cubicBezTo>
                      <a:pt x="76" y="23"/>
                      <a:pt x="75" y="25"/>
                      <a:pt x="76" y="25"/>
                    </a:cubicBezTo>
                    <a:cubicBezTo>
                      <a:pt x="81" y="26"/>
                      <a:pt x="85" y="27"/>
                      <a:pt x="89" y="28"/>
                    </a:cubicBezTo>
                    <a:cubicBezTo>
                      <a:pt x="89" y="28"/>
                      <a:pt x="89" y="29"/>
                      <a:pt x="90" y="29"/>
                    </a:cubicBezTo>
                    <a:cubicBezTo>
                      <a:pt x="92" y="29"/>
                      <a:pt x="94" y="29"/>
                      <a:pt x="96" y="30"/>
                    </a:cubicBezTo>
                    <a:moveTo>
                      <a:pt x="82" y="37"/>
                    </a:moveTo>
                    <a:cubicBezTo>
                      <a:pt x="84" y="37"/>
                      <a:pt x="84" y="34"/>
                      <a:pt x="82" y="33"/>
                    </a:cubicBezTo>
                    <a:cubicBezTo>
                      <a:pt x="78" y="33"/>
                      <a:pt x="75" y="34"/>
                      <a:pt x="71" y="34"/>
                    </a:cubicBezTo>
                    <a:cubicBezTo>
                      <a:pt x="70" y="34"/>
                      <a:pt x="70" y="37"/>
                      <a:pt x="71" y="37"/>
                    </a:cubicBezTo>
                    <a:cubicBezTo>
                      <a:pt x="75" y="37"/>
                      <a:pt x="78" y="37"/>
                      <a:pt x="82" y="37"/>
                    </a:cubicBezTo>
                    <a:moveTo>
                      <a:pt x="61" y="13"/>
                    </a:moveTo>
                    <a:cubicBezTo>
                      <a:pt x="62" y="13"/>
                      <a:pt x="62" y="10"/>
                      <a:pt x="61" y="10"/>
                    </a:cubicBezTo>
                    <a:cubicBezTo>
                      <a:pt x="57" y="10"/>
                      <a:pt x="54" y="10"/>
                      <a:pt x="50" y="10"/>
                    </a:cubicBezTo>
                    <a:cubicBezTo>
                      <a:pt x="49" y="11"/>
                      <a:pt x="49" y="12"/>
                      <a:pt x="50" y="12"/>
                    </a:cubicBezTo>
                    <a:cubicBezTo>
                      <a:pt x="54" y="12"/>
                      <a:pt x="57" y="13"/>
                      <a:pt x="61" y="13"/>
                    </a:cubicBezTo>
                    <a:moveTo>
                      <a:pt x="55" y="34"/>
                    </a:moveTo>
                    <a:cubicBezTo>
                      <a:pt x="58" y="34"/>
                      <a:pt x="58" y="31"/>
                      <a:pt x="55" y="30"/>
                    </a:cubicBezTo>
                    <a:cubicBezTo>
                      <a:pt x="47" y="29"/>
                      <a:pt x="39" y="29"/>
                      <a:pt x="31" y="28"/>
                    </a:cubicBezTo>
                    <a:cubicBezTo>
                      <a:pt x="30" y="28"/>
                      <a:pt x="30" y="30"/>
                      <a:pt x="31" y="31"/>
                    </a:cubicBezTo>
                    <a:cubicBezTo>
                      <a:pt x="39" y="32"/>
                      <a:pt x="47" y="33"/>
                      <a:pt x="55" y="34"/>
                    </a:cubicBezTo>
                    <a:moveTo>
                      <a:pt x="42" y="21"/>
                    </a:moveTo>
                    <a:cubicBezTo>
                      <a:pt x="44" y="22"/>
                      <a:pt x="45" y="18"/>
                      <a:pt x="43" y="17"/>
                    </a:cubicBezTo>
                    <a:cubicBezTo>
                      <a:pt x="36" y="14"/>
                      <a:pt x="28" y="13"/>
                      <a:pt x="20" y="15"/>
                    </a:cubicBezTo>
                    <a:cubicBezTo>
                      <a:pt x="19" y="16"/>
                      <a:pt x="19" y="18"/>
                      <a:pt x="21" y="18"/>
                    </a:cubicBezTo>
                    <a:cubicBezTo>
                      <a:pt x="28" y="17"/>
                      <a:pt x="35" y="18"/>
                      <a:pt x="42" y="21"/>
                    </a:cubicBezTo>
                    <a:moveTo>
                      <a:pt x="40" y="44"/>
                    </a:moveTo>
                    <a:cubicBezTo>
                      <a:pt x="41" y="44"/>
                      <a:pt x="40" y="41"/>
                      <a:pt x="39" y="42"/>
                    </a:cubicBezTo>
                    <a:cubicBezTo>
                      <a:pt x="33" y="43"/>
                      <a:pt x="27" y="40"/>
                      <a:pt x="22" y="36"/>
                    </a:cubicBezTo>
                    <a:cubicBezTo>
                      <a:pt x="20" y="34"/>
                      <a:pt x="17" y="37"/>
                      <a:pt x="19" y="39"/>
                    </a:cubicBezTo>
                    <a:cubicBezTo>
                      <a:pt x="25" y="45"/>
                      <a:pt x="32" y="46"/>
                      <a:pt x="40" y="4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" name="Google Shape;29;p2"/>
              <p:cNvSpPr/>
              <p:nvPr/>
            </p:nvSpPr>
            <p:spPr>
              <a:xfrm rot="10800000" flipH="1">
                <a:off x="2312919" y="4852944"/>
                <a:ext cx="189009" cy="126005"/>
              </a:xfrm>
              <a:custGeom>
                <a:avLst/>
                <a:gdLst/>
                <a:ahLst/>
                <a:cxnLst/>
                <a:rect l="l" t="t" r="r" b="b"/>
                <a:pathLst>
                  <a:path w="62" h="41" extrusionOk="0">
                    <a:moveTo>
                      <a:pt x="36" y="3"/>
                    </a:moveTo>
                    <a:cubicBezTo>
                      <a:pt x="55" y="6"/>
                      <a:pt x="62" y="25"/>
                      <a:pt x="60" y="41"/>
                    </a:cubicBezTo>
                    <a:cubicBezTo>
                      <a:pt x="59" y="41"/>
                      <a:pt x="58" y="41"/>
                      <a:pt x="57" y="40"/>
                    </a:cubicBezTo>
                    <a:cubicBezTo>
                      <a:pt x="39" y="33"/>
                      <a:pt x="20" y="29"/>
                      <a:pt x="0" y="29"/>
                    </a:cubicBezTo>
                    <a:cubicBezTo>
                      <a:pt x="0" y="27"/>
                      <a:pt x="1" y="26"/>
                      <a:pt x="1" y="25"/>
                    </a:cubicBezTo>
                    <a:cubicBezTo>
                      <a:pt x="2" y="25"/>
                      <a:pt x="3" y="24"/>
                      <a:pt x="3" y="23"/>
                    </a:cubicBezTo>
                    <a:cubicBezTo>
                      <a:pt x="4" y="22"/>
                      <a:pt x="4" y="21"/>
                      <a:pt x="4" y="19"/>
                    </a:cubicBezTo>
                    <a:cubicBezTo>
                      <a:pt x="11" y="8"/>
                      <a:pt x="22" y="0"/>
                      <a:pt x="36" y="3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" name="Google Shape;30;p2"/>
              <p:cNvSpPr/>
              <p:nvPr/>
            </p:nvSpPr>
            <p:spPr>
              <a:xfrm rot="10800000" flipH="1">
                <a:off x="2429231" y="4789941"/>
                <a:ext cx="53311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9" extrusionOk="0">
                    <a:moveTo>
                      <a:pt x="16" y="5"/>
                    </a:moveTo>
                    <a:cubicBezTo>
                      <a:pt x="18" y="6"/>
                      <a:pt x="16" y="9"/>
                      <a:pt x="15" y="8"/>
                    </a:cubicBezTo>
                    <a:cubicBezTo>
                      <a:pt x="10" y="6"/>
                      <a:pt x="6" y="4"/>
                      <a:pt x="1" y="2"/>
                    </a:cubicBezTo>
                    <a:cubicBezTo>
                      <a:pt x="0" y="2"/>
                      <a:pt x="1" y="0"/>
                      <a:pt x="2" y="0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" name="Google Shape;31;p2"/>
              <p:cNvSpPr/>
              <p:nvPr/>
            </p:nvSpPr>
            <p:spPr>
              <a:xfrm rot="10800000" flipH="1">
                <a:off x="2283841" y="4915945"/>
                <a:ext cx="53311" cy="295627"/>
              </a:xfrm>
              <a:custGeom>
                <a:avLst/>
                <a:gdLst/>
                <a:ahLst/>
                <a:cxnLst/>
                <a:rect l="l" t="t" r="r" b="b"/>
                <a:pathLst>
                  <a:path w="17" h="96" extrusionOk="0">
                    <a:moveTo>
                      <a:pt x="5" y="0"/>
                    </a:moveTo>
                    <a:cubicBezTo>
                      <a:pt x="9" y="3"/>
                      <a:pt x="13" y="5"/>
                      <a:pt x="17" y="8"/>
                    </a:cubicBezTo>
                    <a:cubicBezTo>
                      <a:pt x="17" y="13"/>
                      <a:pt x="17" y="18"/>
                      <a:pt x="17" y="23"/>
                    </a:cubicBezTo>
                    <a:cubicBezTo>
                      <a:pt x="16" y="30"/>
                      <a:pt x="16" y="38"/>
                      <a:pt x="15" y="45"/>
                    </a:cubicBezTo>
                    <a:cubicBezTo>
                      <a:pt x="13" y="61"/>
                      <a:pt x="11" y="77"/>
                      <a:pt x="8" y="92"/>
                    </a:cubicBezTo>
                    <a:cubicBezTo>
                      <a:pt x="8" y="94"/>
                      <a:pt x="7" y="95"/>
                      <a:pt x="7" y="96"/>
                    </a:cubicBezTo>
                    <a:cubicBezTo>
                      <a:pt x="6" y="94"/>
                      <a:pt x="6" y="93"/>
                      <a:pt x="5" y="92"/>
                    </a:cubicBezTo>
                    <a:cubicBezTo>
                      <a:pt x="4" y="77"/>
                      <a:pt x="3" y="63"/>
                      <a:pt x="3" y="48"/>
                    </a:cubicBezTo>
                    <a:cubicBezTo>
                      <a:pt x="3" y="41"/>
                      <a:pt x="0" y="4"/>
                      <a:pt x="5" y="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" name="Google Shape;32;p2"/>
              <p:cNvSpPr/>
              <p:nvPr/>
            </p:nvSpPr>
            <p:spPr>
              <a:xfrm rot="10800000" flipH="1">
                <a:off x="2128758" y="4848097"/>
                <a:ext cx="174468" cy="140544"/>
              </a:xfrm>
              <a:custGeom>
                <a:avLst/>
                <a:gdLst/>
                <a:ahLst/>
                <a:cxnLst/>
                <a:rect l="l" t="t" r="r" b="b"/>
                <a:pathLst>
                  <a:path w="57" h="46" extrusionOk="0">
                    <a:moveTo>
                      <a:pt x="57" y="28"/>
                    </a:moveTo>
                    <a:cubicBezTo>
                      <a:pt x="56" y="29"/>
                      <a:pt x="56" y="30"/>
                      <a:pt x="56" y="32"/>
                    </a:cubicBezTo>
                    <a:cubicBezTo>
                      <a:pt x="56" y="31"/>
                      <a:pt x="55" y="31"/>
                      <a:pt x="55" y="31"/>
                    </a:cubicBezTo>
                    <a:cubicBezTo>
                      <a:pt x="53" y="31"/>
                      <a:pt x="52" y="32"/>
                      <a:pt x="51" y="34"/>
                    </a:cubicBezTo>
                    <a:cubicBezTo>
                      <a:pt x="38" y="33"/>
                      <a:pt x="21" y="37"/>
                      <a:pt x="9" y="46"/>
                    </a:cubicBezTo>
                    <a:cubicBezTo>
                      <a:pt x="9" y="45"/>
                      <a:pt x="9" y="44"/>
                      <a:pt x="8" y="44"/>
                    </a:cubicBezTo>
                    <a:cubicBezTo>
                      <a:pt x="8" y="44"/>
                      <a:pt x="7" y="43"/>
                      <a:pt x="7" y="43"/>
                    </a:cubicBezTo>
                    <a:cubicBezTo>
                      <a:pt x="0" y="32"/>
                      <a:pt x="0" y="17"/>
                      <a:pt x="13" y="9"/>
                    </a:cubicBezTo>
                    <a:cubicBezTo>
                      <a:pt x="28" y="0"/>
                      <a:pt x="46" y="13"/>
                      <a:pt x="52" y="27"/>
                    </a:cubicBezTo>
                    <a:cubicBezTo>
                      <a:pt x="53" y="29"/>
                      <a:pt x="55" y="29"/>
                      <a:pt x="57" y="2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" name="Google Shape;33;p2"/>
              <p:cNvSpPr/>
              <p:nvPr/>
            </p:nvSpPr>
            <p:spPr>
              <a:xfrm rot="10800000" flipH="1">
                <a:off x="2089988" y="4571858"/>
                <a:ext cx="130852" cy="145390"/>
              </a:xfrm>
              <a:custGeom>
                <a:avLst/>
                <a:gdLst/>
                <a:ahLst/>
                <a:cxnLst/>
                <a:rect l="l" t="t" r="r" b="b"/>
                <a:pathLst>
                  <a:path w="43" h="48" extrusionOk="0">
                    <a:moveTo>
                      <a:pt x="43" y="21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42" y="22"/>
                      <a:pt x="42" y="22"/>
                      <a:pt x="41" y="23"/>
                    </a:cubicBezTo>
                    <a:cubicBezTo>
                      <a:pt x="39" y="29"/>
                      <a:pt x="36" y="35"/>
                      <a:pt x="32" y="40"/>
                    </a:cubicBezTo>
                    <a:cubicBezTo>
                      <a:pt x="23" y="48"/>
                      <a:pt x="11" y="47"/>
                      <a:pt x="6" y="36"/>
                    </a:cubicBezTo>
                    <a:cubicBezTo>
                      <a:pt x="0" y="24"/>
                      <a:pt x="3" y="10"/>
                      <a:pt x="11" y="0"/>
                    </a:cubicBezTo>
                    <a:cubicBezTo>
                      <a:pt x="17" y="11"/>
                      <a:pt x="29" y="17"/>
                      <a:pt x="43" y="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10800000" flipH="1">
                <a:off x="1963983" y="4717244"/>
                <a:ext cx="17931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58" h="51" extrusionOk="0">
                    <a:moveTo>
                      <a:pt x="48" y="45"/>
                    </a:moveTo>
                    <a:cubicBezTo>
                      <a:pt x="47" y="46"/>
                      <a:pt x="46" y="47"/>
                      <a:pt x="45" y="48"/>
                    </a:cubicBezTo>
                    <a:cubicBezTo>
                      <a:pt x="37" y="50"/>
                      <a:pt x="29" y="51"/>
                      <a:pt x="20" y="49"/>
                    </a:cubicBezTo>
                    <a:cubicBezTo>
                      <a:pt x="9" y="45"/>
                      <a:pt x="0" y="33"/>
                      <a:pt x="6" y="21"/>
                    </a:cubicBezTo>
                    <a:cubicBezTo>
                      <a:pt x="17" y="0"/>
                      <a:pt x="40" y="8"/>
                      <a:pt x="58" y="12"/>
                    </a:cubicBezTo>
                    <a:cubicBezTo>
                      <a:pt x="49" y="20"/>
                      <a:pt x="44" y="31"/>
                      <a:pt x="48" y="45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10800000" flipH="1">
                <a:off x="2458308" y="4542780"/>
                <a:ext cx="227779" cy="145390"/>
              </a:xfrm>
              <a:custGeom>
                <a:avLst/>
                <a:gdLst/>
                <a:ahLst/>
                <a:cxnLst/>
                <a:rect l="l" t="t" r="r" b="b"/>
                <a:pathLst>
                  <a:path w="74" h="48" extrusionOk="0">
                    <a:moveTo>
                      <a:pt x="52" y="2"/>
                    </a:moveTo>
                    <a:cubicBezTo>
                      <a:pt x="74" y="19"/>
                      <a:pt x="54" y="48"/>
                      <a:pt x="30" y="43"/>
                    </a:cubicBezTo>
                    <a:cubicBezTo>
                      <a:pt x="17" y="40"/>
                      <a:pt x="9" y="31"/>
                      <a:pt x="4" y="20"/>
                    </a:cubicBezTo>
                    <a:cubicBezTo>
                      <a:pt x="3" y="19"/>
                      <a:pt x="2" y="18"/>
                      <a:pt x="0" y="1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5" y="14"/>
                      <a:pt x="34" y="10"/>
                      <a:pt x="44" y="0"/>
                    </a:cubicBezTo>
                    <a:cubicBezTo>
                      <a:pt x="44" y="1"/>
                      <a:pt x="45" y="1"/>
                      <a:pt x="45" y="1"/>
                    </a:cubicBezTo>
                    <a:cubicBezTo>
                      <a:pt x="47" y="2"/>
                      <a:pt x="50" y="2"/>
                      <a:pt x="52" y="2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" name="Google Shape;36;p2"/>
              <p:cNvSpPr/>
              <p:nvPr/>
            </p:nvSpPr>
            <p:spPr>
              <a:xfrm rot="10800000" flipH="1">
                <a:off x="2211147" y="4528240"/>
                <a:ext cx="247164" cy="121159"/>
              </a:xfrm>
              <a:custGeom>
                <a:avLst/>
                <a:gdLst/>
                <a:ahLst/>
                <a:cxnLst/>
                <a:rect l="l" t="t" r="r" b="b"/>
                <a:pathLst>
                  <a:path w="79" h="39" extrusionOk="0">
                    <a:moveTo>
                      <a:pt x="79" y="3"/>
                    </a:moveTo>
                    <a:cubicBezTo>
                      <a:pt x="79" y="5"/>
                      <a:pt x="79" y="5"/>
                      <a:pt x="79" y="5"/>
                    </a:cubicBezTo>
                    <a:cubicBezTo>
                      <a:pt x="78" y="6"/>
                      <a:pt x="77" y="6"/>
                      <a:pt x="77" y="8"/>
                    </a:cubicBezTo>
                    <a:cubicBezTo>
                      <a:pt x="74" y="21"/>
                      <a:pt x="57" y="31"/>
                      <a:pt x="44" y="34"/>
                    </a:cubicBezTo>
                    <a:cubicBezTo>
                      <a:pt x="27" y="39"/>
                      <a:pt x="0" y="27"/>
                      <a:pt x="12" y="5"/>
                    </a:cubicBezTo>
                    <a:cubicBezTo>
                      <a:pt x="13" y="2"/>
                      <a:pt x="11" y="0"/>
                      <a:pt x="9" y="0"/>
                    </a:cubicBezTo>
                    <a:cubicBezTo>
                      <a:pt x="30" y="4"/>
                      <a:pt x="53" y="4"/>
                      <a:pt x="67" y="4"/>
                    </a:cubicBezTo>
                    <a:cubicBezTo>
                      <a:pt x="71" y="4"/>
                      <a:pt x="75" y="3"/>
                      <a:pt x="79" y="3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" name="Google Shape;37;p2"/>
              <p:cNvSpPr/>
              <p:nvPr/>
            </p:nvSpPr>
            <p:spPr>
              <a:xfrm rot="10800000" flipH="1">
                <a:off x="2516464" y="4702707"/>
                <a:ext cx="203546" cy="193853"/>
              </a:xfrm>
              <a:custGeom>
                <a:avLst/>
                <a:gdLst/>
                <a:ahLst/>
                <a:cxnLst/>
                <a:rect l="l" t="t" r="r" b="b"/>
                <a:pathLst>
                  <a:path w="67" h="63" extrusionOk="0">
                    <a:moveTo>
                      <a:pt x="48" y="15"/>
                    </a:moveTo>
                    <a:cubicBezTo>
                      <a:pt x="67" y="34"/>
                      <a:pt x="56" y="63"/>
                      <a:pt x="29" y="62"/>
                    </a:cubicBezTo>
                    <a:cubicBezTo>
                      <a:pt x="32" y="57"/>
                      <a:pt x="33" y="51"/>
                      <a:pt x="31" y="43"/>
                    </a:cubicBezTo>
                    <a:cubicBezTo>
                      <a:pt x="27" y="30"/>
                      <a:pt x="12" y="22"/>
                      <a:pt x="0" y="16"/>
                    </a:cubicBezTo>
                    <a:cubicBezTo>
                      <a:pt x="0" y="15"/>
                      <a:pt x="0" y="13"/>
                      <a:pt x="1" y="12"/>
                    </a:cubicBezTo>
                    <a:cubicBezTo>
                      <a:pt x="14" y="0"/>
                      <a:pt x="35" y="2"/>
                      <a:pt x="48" y="15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" name="Google Shape;38;p2"/>
              <p:cNvSpPr/>
              <p:nvPr/>
            </p:nvSpPr>
            <p:spPr>
              <a:xfrm>
                <a:off x="2480750" y="4683450"/>
                <a:ext cx="115800" cy="1113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Nunito"/>
                  <a:ea typeface="Nunito"/>
                  <a:cs typeface="Nunito"/>
                  <a:sym typeface="Nunito"/>
                </a:endParaRPr>
              </a:p>
            </p:txBody>
          </p:sp>
        </p:grpSp>
        <p:grpSp>
          <p:nvGrpSpPr>
            <p:cNvPr id="39" name="Google Shape;39;p2"/>
            <p:cNvGrpSpPr/>
            <p:nvPr/>
          </p:nvGrpSpPr>
          <p:grpSpPr>
            <a:xfrm>
              <a:off x="7680015" y="4411422"/>
              <a:ext cx="553572" cy="739982"/>
              <a:chOff x="4315426" y="3028542"/>
              <a:chExt cx="521303" cy="696782"/>
            </a:xfrm>
          </p:grpSpPr>
          <p:sp>
            <p:nvSpPr>
              <p:cNvPr id="40" name="Google Shape;40;p2"/>
              <p:cNvSpPr/>
              <p:nvPr/>
            </p:nvSpPr>
            <p:spPr>
              <a:xfrm rot="10800000" flipH="1">
                <a:off x="4315426" y="3028542"/>
                <a:ext cx="520193" cy="696782"/>
              </a:xfrm>
              <a:custGeom>
                <a:avLst/>
                <a:gdLst/>
                <a:ahLst/>
                <a:cxnLst/>
                <a:rect l="l" t="t" r="r" b="b"/>
                <a:pathLst>
                  <a:path w="172" h="230" extrusionOk="0">
                    <a:moveTo>
                      <a:pt x="144" y="43"/>
                    </a:moveTo>
                    <a:cubicBezTo>
                      <a:pt x="121" y="37"/>
                      <a:pt x="98" y="40"/>
                      <a:pt x="76" y="48"/>
                    </a:cubicBezTo>
                    <a:cubicBezTo>
                      <a:pt x="76" y="45"/>
                      <a:pt x="76" y="43"/>
                      <a:pt x="76" y="40"/>
                    </a:cubicBezTo>
                    <a:cubicBezTo>
                      <a:pt x="76" y="28"/>
                      <a:pt x="80" y="4"/>
                      <a:pt x="64" y="0"/>
                    </a:cubicBezTo>
                    <a:cubicBezTo>
                      <a:pt x="63" y="0"/>
                      <a:pt x="62" y="1"/>
                      <a:pt x="61" y="2"/>
                    </a:cubicBezTo>
                    <a:cubicBezTo>
                      <a:pt x="46" y="37"/>
                      <a:pt x="45" y="75"/>
                      <a:pt x="58" y="111"/>
                    </a:cubicBezTo>
                    <a:cubicBezTo>
                      <a:pt x="50" y="105"/>
                      <a:pt x="40" y="104"/>
                      <a:pt x="31" y="112"/>
                    </a:cubicBezTo>
                    <a:cubicBezTo>
                      <a:pt x="23" y="118"/>
                      <a:pt x="22" y="130"/>
                      <a:pt x="28" y="137"/>
                    </a:cubicBezTo>
                    <a:cubicBezTo>
                      <a:pt x="25" y="137"/>
                      <a:pt x="23" y="137"/>
                      <a:pt x="21" y="137"/>
                    </a:cubicBezTo>
                    <a:cubicBezTo>
                      <a:pt x="14" y="137"/>
                      <a:pt x="6" y="142"/>
                      <a:pt x="4" y="149"/>
                    </a:cubicBezTo>
                    <a:cubicBezTo>
                      <a:pt x="0" y="162"/>
                      <a:pt x="13" y="170"/>
                      <a:pt x="25" y="172"/>
                    </a:cubicBezTo>
                    <a:cubicBezTo>
                      <a:pt x="21" y="174"/>
                      <a:pt x="17" y="176"/>
                      <a:pt x="14" y="180"/>
                    </a:cubicBezTo>
                    <a:cubicBezTo>
                      <a:pt x="11" y="186"/>
                      <a:pt x="9" y="193"/>
                      <a:pt x="13" y="199"/>
                    </a:cubicBezTo>
                    <a:cubicBezTo>
                      <a:pt x="19" y="208"/>
                      <a:pt x="32" y="206"/>
                      <a:pt x="40" y="200"/>
                    </a:cubicBezTo>
                    <a:cubicBezTo>
                      <a:pt x="38" y="207"/>
                      <a:pt x="41" y="217"/>
                      <a:pt x="47" y="221"/>
                    </a:cubicBezTo>
                    <a:cubicBezTo>
                      <a:pt x="60" y="230"/>
                      <a:pt x="72" y="217"/>
                      <a:pt x="80" y="206"/>
                    </a:cubicBezTo>
                    <a:cubicBezTo>
                      <a:pt x="78" y="211"/>
                      <a:pt x="79" y="216"/>
                      <a:pt x="82" y="219"/>
                    </a:cubicBezTo>
                    <a:cubicBezTo>
                      <a:pt x="88" y="224"/>
                      <a:pt x="96" y="225"/>
                      <a:pt x="103" y="223"/>
                    </a:cubicBezTo>
                    <a:cubicBezTo>
                      <a:pt x="112" y="221"/>
                      <a:pt x="118" y="211"/>
                      <a:pt x="119" y="202"/>
                    </a:cubicBezTo>
                    <a:cubicBezTo>
                      <a:pt x="128" y="207"/>
                      <a:pt x="140" y="205"/>
                      <a:pt x="147" y="197"/>
                    </a:cubicBezTo>
                    <a:cubicBezTo>
                      <a:pt x="154" y="187"/>
                      <a:pt x="149" y="174"/>
                      <a:pt x="141" y="167"/>
                    </a:cubicBezTo>
                    <a:cubicBezTo>
                      <a:pt x="154" y="162"/>
                      <a:pt x="171" y="150"/>
                      <a:pt x="161" y="136"/>
                    </a:cubicBezTo>
                    <a:cubicBezTo>
                      <a:pt x="154" y="125"/>
                      <a:pt x="139" y="122"/>
                      <a:pt x="126" y="125"/>
                    </a:cubicBezTo>
                    <a:cubicBezTo>
                      <a:pt x="128" y="116"/>
                      <a:pt x="124" y="105"/>
                      <a:pt x="115" y="100"/>
                    </a:cubicBezTo>
                    <a:cubicBezTo>
                      <a:pt x="96" y="90"/>
                      <a:pt x="77" y="104"/>
                      <a:pt x="70" y="121"/>
                    </a:cubicBezTo>
                    <a:cubicBezTo>
                      <a:pt x="70" y="121"/>
                      <a:pt x="70" y="121"/>
                      <a:pt x="70" y="121"/>
                    </a:cubicBezTo>
                    <a:cubicBezTo>
                      <a:pt x="72" y="102"/>
                      <a:pt x="74" y="83"/>
                      <a:pt x="75" y="65"/>
                    </a:cubicBezTo>
                    <a:cubicBezTo>
                      <a:pt x="94" y="75"/>
                      <a:pt x="118" y="79"/>
                      <a:pt x="140" y="79"/>
                    </a:cubicBezTo>
                    <a:cubicBezTo>
                      <a:pt x="149" y="78"/>
                      <a:pt x="167" y="78"/>
                      <a:pt x="169" y="65"/>
                    </a:cubicBezTo>
                    <a:cubicBezTo>
                      <a:pt x="172" y="51"/>
                      <a:pt x="155" y="45"/>
                      <a:pt x="144" y="43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1" name="Google Shape;41;p2"/>
              <p:cNvSpPr/>
              <p:nvPr/>
            </p:nvSpPr>
            <p:spPr>
              <a:xfrm>
                <a:off x="4694775" y="3507225"/>
                <a:ext cx="114300" cy="699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Nunito"/>
                  <a:ea typeface="Nunito"/>
                  <a:cs typeface="Nunito"/>
                  <a:sym typeface="Nunito"/>
                </a:endParaRPr>
              </a:p>
            </p:txBody>
          </p:sp>
          <p:sp>
            <p:nvSpPr>
              <p:cNvPr id="42" name="Google Shape;42;p2"/>
              <p:cNvSpPr/>
              <p:nvPr/>
            </p:nvSpPr>
            <p:spPr>
              <a:xfrm>
                <a:off x="4447225" y="3141388"/>
                <a:ext cx="245100" cy="1695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Nunito"/>
                  <a:ea typeface="Nunito"/>
                  <a:cs typeface="Nunito"/>
                  <a:sym typeface="Nunito"/>
                </a:endParaRPr>
              </a:p>
            </p:txBody>
          </p:sp>
          <p:sp>
            <p:nvSpPr>
              <p:cNvPr id="43" name="Google Shape;43;p2"/>
              <p:cNvSpPr/>
              <p:nvPr/>
            </p:nvSpPr>
            <p:spPr>
              <a:xfrm rot="10800000" flipH="1">
                <a:off x="4667106" y="3228560"/>
                <a:ext cx="169623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55" h="35" extrusionOk="0">
                    <a:moveTo>
                      <a:pt x="37" y="6"/>
                    </a:moveTo>
                    <a:cubicBezTo>
                      <a:pt x="55" y="17"/>
                      <a:pt x="34" y="31"/>
                      <a:pt x="21" y="35"/>
                    </a:cubicBezTo>
                    <a:cubicBezTo>
                      <a:pt x="18" y="35"/>
                      <a:pt x="16" y="34"/>
                      <a:pt x="13" y="34"/>
                    </a:cubicBezTo>
                    <a:cubicBezTo>
                      <a:pt x="12" y="34"/>
                      <a:pt x="12" y="35"/>
                      <a:pt x="12" y="35"/>
                    </a:cubicBezTo>
                    <a:cubicBezTo>
                      <a:pt x="12" y="30"/>
                      <a:pt x="10" y="25"/>
                      <a:pt x="8" y="21"/>
                    </a:cubicBezTo>
                    <a:cubicBezTo>
                      <a:pt x="14" y="21"/>
                      <a:pt x="20" y="20"/>
                      <a:pt x="26" y="19"/>
                    </a:cubicBezTo>
                    <a:cubicBezTo>
                      <a:pt x="29" y="19"/>
                      <a:pt x="29" y="15"/>
                      <a:pt x="26" y="15"/>
                    </a:cubicBezTo>
                    <a:cubicBezTo>
                      <a:pt x="20" y="17"/>
                      <a:pt x="14" y="17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5" y="16"/>
                      <a:pt x="3" y="13"/>
                      <a:pt x="0" y="10"/>
                    </a:cubicBezTo>
                    <a:cubicBezTo>
                      <a:pt x="4" y="9"/>
                      <a:pt x="7" y="6"/>
                      <a:pt x="9" y="3"/>
                    </a:cubicBezTo>
                    <a:cubicBezTo>
                      <a:pt x="18" y="0"/>
                      <a:pt x="29" y="0"/>
                      <a:pt x="37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4" name="Google Shape;44;p2"/>
              <p:cNvSpPr/>
              <p:nvPr/>
            </p:nvSpPr>
            <p:spPr>
              <a:xfrm rot="10800000" flipH="1">
                <a:off x="4667106" y="3112248"/>
                <a:ext cx="106619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34" h="33" extrusionOk="0">
                    <a:moveTo>
                      <a:pt x="16" y="1"/>
                    </a:moveTo>
                    <a:cubicBezTo>
                      <a:pt x="27" y="4"/>
                      <a:pt x="34" y="16"/>
                      <a:pt x="27" y="26"/>
                    </a:cubicBezTo>
                    <a:cubicBezTo>
                      <a:pt x="21" y="33"/>
                      <a:pt x="10" y="33"/>
                      <a:pt x="3" y="28"/>
                    </a:cubicBezTo>
                    <a:cubicBezTo>
                      <a:pt x="2" y="26"/>
                      <a:pt x="1" y="23"/>
                      <a:pt x="0" y="21"/>
                    </a:cubicBezTo>
                    <a:cubicBezTo>
                      <a:pt x="1" y="21"/>
                      <a:pt x="2" y="20"/>
                      <a:pt x="3" y="19"/>
                    </a:cubicBezTo>
                    <a:cubicBezTo>
                      <a:pt x="4" y="17"/>
                      <a:pt x="6" y="15"/>
                      <a:pt x="7" y="13"/>
                    </a:cubicBezTo>
                    <a:cubicBezTo>
                      <a:pt x="11" y="13"/>
                      <a:pt x="15" y="15"/>
                      <a:pt x="19" y="18"/>
                    </a:cubicBezTo>
                    <a:cubicBezTo>
                      <a:pt x="20" y="20"/>
                      <a:pt x="23" y="17"/>
                      <a:pt x="21" y="16"/>
                    </a:cubicBezTo>
                    <a:cubicBezTo>
                      <a:pt x="17" y="12"/>
                      <a:pt x="13" y="10"/>
                      <a:pt x="8" y="10"/>
                    </a:cubicBezTo>
                    <a:cubicBezTo>
                      <a:pt x="10" y="7"/>
                      <a:pt x="10" y="3"/>
                      <a:pt x="11" y="0"/>
                    </a:cubicBezTo>
                    <a:cubicBezTo>
                      <a:pt x="11" y="0"/>
                      <a:pt x="11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6" y="1"/>
                      <a:pt x="16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5" name="Google Shape;45;p2"/>
              <p:cNvSpPr/>
              <p:nvPr/>
            </p:nvSpPr>
            <p:spPr>
              <a:xfrm rot="10800000" flipH="1">
                <a:off x="4536254" y="3315794"/>
                <a:ext cx="159930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52" h="33" extrusionOk="0">
                    <a:moveTo>
                      <a:pt x="31" y="1"/>
                    </a:moveTo>
                    <a:cubicBezTo>
                      <a:pt x="44" y="3"/>
                      <a:pt x="52" y="17"/>
                      <a:pt x="47" y="26"/>
                    </a:cubicBezTo>
                    <a:cubicBezTo>
                      <a:pt x="44" y="27"/>
                      <a:pt x="42" y="28"/>
                      <a:pt x="40" y="30"/>
                    </a:cubicBezTo>
                    <a:cubicBezTo>
                      <a:pt x="39" y="31"/>
                      <a:pt x="38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3"/>
                      <a:pt x="37" y="33"/>
                    </a:cubicBezTo>
                    <a:cubicBezTo>
                      <a:pt x="32" y="30"/>
                      <a:pt x="27" y="28"/>
                      <a:pt x="22" y="27"/>
                    </a:cubicBezTo>
                    <a:cubicBezTo>
                      <a:pt x="24" y="20"/>
                      <a:pt x="25" y="13"/>
                      <a:pt x="25" y="7"/>
                    </a:cubicBezTo>
                    <a:cubicBezTo>
                      <a:pt x="25" y="4"/>
                      <a:pt x="22" y="4"/>
                      <a:pt x="21" y="6"/>
                    </a:cubicBezTo>
                    <a:cubicBezTo>
                      <a:pt x="19" y="12"/>
                      <a:pt x="19" y="19"/>
                      <a:pt x="18" y="26"/>
                    </a:cubicBezTo>
                    <a:cubicBezTo>
                      <a:pt x="13" y="25"/>
                      <a:pt x="8" y="26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6"/>
                      <a:pt x="1" y="25"/>
                      <a:pt x="0" y="24"/>
                    </a:cubicBezTo>
                    <a:cubicBezTo>
                      <a:pt x="6" y="11"/>
                      <a:pt x="16" y="0"/>
                      <a:pt x="3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6" name="Google Shape;46;p2"/>
              <p:cNvSpPr/>
              <p:nvPr/>
            </p:nvSpPr>
            <p:spPr>
              <a:xfrm rot="10800000" flipH="1">
                <a:off x="4565332" y="3054092"/>
                <a:ext cx="101774" cy="82389"/>
              </a:xfrm>
              <a:custGeom>
                <a:avLst/>
                <a:gdLst/>
                <a:ahLst/>
                <a:cxnLst/>
                <a:rect l="l" t="t" r="r" b="b"/>
                <a:pathLst>
                  <a:path w="32" h="26" extrusionOk="0">
                    <a:moveTo>
                      <a:pt x="29" y="1"/>
                    </a:moveTo>
                    <a:cubicBezTo>
                      <a:pt x="32" y="10"/>
                      <a:pt x="31" y="20"/>
                      <a:pt x="21" y="24"/>
                    </a:cubicBezTo>
                    <a:cubicBezTo>
                      <a:pt x="17" y="26"/>
                      <a:pt x="11" y="25"/>
                      <a:pt x="7" y="24"/>
                    </a:cubicBezTo>
                    <a:cubicBezTo>
                      <a:pt x="0" y="20"/>
                      <a:pt x="1" y="12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13" y="6"/>
                      <a:pt x="22" y="4"/>
                      <a:pt x="2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moveTo>
                      <a:pt x="15" y="13"/>
                    </a:moveTo>
                    <a:cubicBezTo>
                      <a:pt x="15" y="11"/>
                      <a:pt x="15" y="9"/>
                      <a:pt x="15" y="7"/>
                    </a:cubicBezTo>
                    <a:cubicBezTo>
                      <a:pt x="15" y="6"/>
                      <a:pt x="11" y="6"/>
                      <a:pt x="11" y="7"/>
                    </a:cubicBezTo>
                    <a:cubicBezTo>
                      <a:pt x="11" y="9"/>
                      <a:pt x="11" y="11"/>
                      <a:pt x="11" y="13"/>
                    </a:cubicBezTo>
                    <a:cubicBezTo>
                      <a:pt x="11" y="16"/>
                      <a:pt x="15" y="16"/>
                      <a:pt x="15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" name="Google Shape;47;p2"/>
              <p:cNvSpPr/>
              <p:nvPr/>
            </p:nvSpPr>
            <p:spPr>
              <a:xfrm rot="10800000" flipH="1">
                <a:off x="4575024" y="3267331"/>
                <a:ext cx="58156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10" extrusionOk="0">
                    <a:moveTo>
                      <a:pt x="16" y="6"/>
                    </a:moveTo>
                    <a:cubicBezTo>
                      <a:pt x="18" y="8"/>
                      <a:pt x="16" y="10"/>
                      <a:pt x="14" y="9"/>
                    </a:cubicBezTo>
                    <a:cubicBezTo>
                      <a:pt x="11" y="6"/>
                      <a:pt x="7" y="4"/>
                      <a:pt x="2" y="4"/>
                    </a:cubicBezTo>
                    <a:cubicBezTo>
                      <a:pt x="0" y="3"/>
                      <a:pt x="0" y="0"/>
                      <a:pt x="2" y="1"/>
                    </a:cubicBezTo>
                    <a:cubicBezTo>
                      <a:pt x="7" y="1"/>
                      <a:pt x="12" y="3"/>
                      <a:pt x="16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8" name="Google Shape;48;p2"/>
              <p:cNvSpPr/>
              <p:nvPr/>
            </p:nvSpPr>
            <p:spPr>
              <a:xfrm rot="10800000" flipH="1">
                <a:off x="4599258" y="3088018"/>
                <a:ext cx="14540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4" h="10" extrusionOk="0">
                    <a:moveTo>
                      <a:pt x="4" y="1"/>
                    </a:moveTo>
                    <a:cubicBezTo>
                      <a:pt x="4" y="3"/>
                      <a:pt x="4" y="5"/>
                      <a:pt x="4" y="7"/>
                    </a:cubicBezTo>
                    <a:cubicBezTo>
                      <a:pt x="4" y="10"/>
                      <a:pt x="0" y="10"/>
                      <a:pt x="0" y="7"/>
                    </a:cubicBezTo>
                    <a:cubicBezTo>
                      <a:pt x="0" y="5"/>
                      <a:pt x="0" y="3"/>
                      <a:pt x="0" y="1"/>
                    </a:cubicBezTo>
                    <a:cubicBezTo>
                      <a:pt x="0" y="0"/>
                      <a:pt x="4" y="0"/>
                      <a:pt x="4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" name="Google Shape;49;p2"/>
              <p:cNvSpPr/>
              <p:nvPr/>
            </p:nvSpPr>
            <p:spPr>
              <a:xfrm rot="10800000" flipH="1">
                <a:off x="4536254" y="3233408"/>
                <a:ext cx="72696" cy="4846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" name="Google Shape;50;p2"/>
              <p:cNvSpPr/>
              <p:nvPr/>
            </p:nvSpPr>
            <p:spPr>
              <a:xfrm rot="10800000" flipH="1">
                <a:off x="4473253" y="3373949"/>
                <a:ext cx="58156" cy="348935"/>
              </a:xfrm>
              <a:custGeom>
                <a:avLst/>
                <a:gdLst/>
                <a:ahLst/>
                <a:cxnLst/>
                <a:rect l="l" t="t" r="r" b="b"/>
                <a:pathLst>
                  <a:path w="19" h="113" extrusionOk="0">
                    <a:moveTo>
                      <a:pt x="18" y="30"/>
                    </a:moveTo>
                    <a:cubicBezTo>
                      <a:pt x="19" y="39"/>
                      <a:pt x="18" y="48"/>
                      <a:pt x="18" y="57"/>
                    </a:cubicBezTo>
                    <a:cubicBezTo>
                      <a:pt x="17" y="76"/>
                      <a:pt x="15" y="94"/>
                      <a:pt x="13" y="113"/>
                    </a:cubicBezTo>
                    <a:cubicBezTo>
                      <a:pt x="12" y="112"/>
                      <a:pt x="12" y="112"/>
                      <a:pt x="12" y="112"/>
                    </a:cubicBezTo>
                    <a:cubicBezTo>
                      <a:pt x="7" y="98"/>
                      <a:pt x="3" y="84"/>
                      <a:pt x="2" y="69"/>
                    </a:cubicBezTo>
                    <a:cubicBezTo>
                      <a:pt x="1" y="54"/>
                      <a:pt x="0" y="29"/>
                      <a:pt x="9" y="16"/>
                    </a:cubicBezTo>
                    <a:cubicBezTo>
                      <a:pt x="19" y="0"/>
                      <a:pt x="18" y="21"/>
                      <a:pt x="18" y="3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" name="Google Shape;51;p2"/>
              <p:cNvSpPr/>
              <p:nvPr/>
            </p:nvSpPr>
            <p:spPr>
              <a:xfrm rot="10800000" flipH="1">
                <a:off x="4390864" y="3281871"/>
                <a:ext cx="130852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43" h="35" extrusionOk="0">
                    <a:moveTo>
                      <a:pt x="42" y="16"/>
                    </a:moveTo>
                    <a:cubicBezTo>
                      <a:pt x="42" y="17"/>
                      <a:pt x="43" y="18"/>
                      <a:pt x="43" y="19"/>
                    </a:cubicBezTo>
                    <a:cubicBezTo>
                      <a:pt x="39" y="20"/>
                      <a:pt x="35" y="23"/>
                      <a:pt x="31" y="25"/>
                    </a:cubicBezTo>
                    <a:cubicBezTo>
                      <a:pt x="28" y="23"/>
                      <a:pt x="25" y="20"/>
                      <a:pt x="23" y="18"/>
                    </a:cubicBezTo>
                    <a:cubicBezTo>
                      <a:pt x="20" y="15"/>
                      <a:pt x="18" y="13"/>
                      <a:pt x="15" y="11"/>
                    </a:cubicBezTo>
                    <a:cubicBezTo>
                      <a:pt x="13" y="10"/>
                      <a:pt x="11" y="13"/>
                      <a:pt x="12" y="14"/>
                    </a:cubicBezTo>
                    <a:cubicBezTo>
                      <a:pt x="15" y="17"/>
                      <a:pt x="18" y="19"/>
                      <a:pt x="21" y="21"/>
                    </a:cubicBezTo>
                    <a:cubicBezTo>
                      <a:pt x="23" y="23"/>
                      <a:pt x="26" y="25"/>
                      <a:pt x="28" y="27"/>
                    </a:cubicBezTo>
                    <a:cubicBezTo>
                      <a:pt x="25" y="29"/>
                      <a:pt x="22" y="32"/>
                      <a:pt x="19" y="35"/>
                    </a:cubicBezTo>
                    <a:cubicBezTo>
                      <a:pt x="17" y="34"/>
                      <a:pt x="16" y="33"/>
                      <a:pt x="14" y="32"/>
                    </a:cubicBezTo>
                    <a:cubicBezTo>
                      <a:pt x="16" y="31"/>
                      <a:pt x="16" y="29"/>
                      <a:pt x="14" y="28"/>
                    </a:cubicBezTo>
                    <a:cubicBezTo>
                      <a:pt x="0" y="24"/>
                      <a:pt x="2" y="5"/>
                      <a:pt x="16" y="2"/>
                    </a:cubicBezTo>
                    <a:cubicBezTo>
                      <a:pt x="25" y="0"/>
                      <a:pt x="33" y="5"/>
                      <a:pt x="39" y="11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3"/>
                      <a:pt x="39" y="14"/>
                      <a:pt x="40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6"/>
                      <a:pt x="41" y="16"/>
                      <a:pt x="42" y="1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2" name="Google Shape;52;p2"/>
              <p:cNvSpPr/>
              <p:nvPr/>
            </p:nvSpPr>
            <p:spPr>
              <a:xfrm rot="10800000" flipH="1">
                <a:off x="4347249" y="3049244"/>
                <a:ext cx="20354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66" h="52" extrusionOk="0">
                    <a:moveTo>
                      <a:pt x="53" y="26"/>
                    </a:moveTo>
                    <a:cubicBezTo>
                      <a:pt x="57" y="28"/>
                      <a:pt x="61" y="29"/>
                      <a:pt x="66" y="29"/>
                    </a:cubicBezTo>
                    <a:cubicBezTo>
                      <a:pt x="61" y="38"/>
                      <a:pt x="52" y="52"/>
                      <a:pt x="41" y="48"/>
                    </a:cubicBezTo>
                    <a:cubicBezTo>
                      <a:pt x="31" y="44"/>
                      <a:pt x="32" y="31"/>
                      <a:pt x="39" y="25"/>
                    </a:cubicBezTo>
                    <a:cubicBezTo>
                      <a:pt x="40" y="24"/>
                      <a:pt x="39" y="22"/>
                      <a:pt x="37" y="22"/>
                    </a:cubicBezTo>
                    <a:cubicBezTo>
                      <a:pt x="37" y="21"/>
                      <a:pt x="35" y="20"/>
                      <a:pt x="34" y="21"/>
                    </a:cubicBezTo>
                    <a:cubicBezTo>
                      <a:pt x="27" y="24"/>
                      <a:pt x="13" y="37"/>
                      <a:pt x="7" y="26"/>
                    </a:cubicBezTo>
                    <a:cubicBezTo>
                      <a:pt x="0" y="16"/>
                      <a:pt x="13" y="8"/>
                      <a:pt x="21" y="3"/>
                    </a:cubicBezTo>
                    <a:cubicBezTo>
                      <a:pt x="21" y="3"/>
                      <a:pt x="22" y="3"/>
                      <a:pt x="23" y="3"/>
                    </a:cubicBezTo>
                    <a:cubicBezTo>
                      <a:pt x="24" y="3"/>
                      <a:pt x="25" y="1"/>
                      <a:pt x="2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7" y="3"/>
                      <a:pt x="28" y="6"/>
                      <a:pt x="29" y="8"/>
                    </a:cubicBezTo>
                    <a:cubicBezTo>
                      <a:pt x="28" y="9"/>
                      <a:pt x="26" y="10"/>
                      <a:pt x="24" y="11"/>
                    </a:cubicBezTo>
                    <a:cubicBezTo>
                      <a:pt x="24" y="12"/>
                      <a:pt x="23" y="12"/>
                      <a:pt x="23" y="13"/>
                    </a:cubicBezTo>
                    <a:cubicBezTo>
                      <a:pt x="20" y="15"/>
                      <a:pt x="17" y="18"/>
                      <a:pt x="14" y="21"/>
                    </a:cubicBezTo>
                    <a:cubicBezTo>
                      <a:pt x="13" y="21"/>
                      <a:pt x="14" y="23"/>
                      <a:pt x="15" y="22"/>
                    </a:cubicBezTo>
                    <a:cubicBezTo>
                      <a:pt x="21" y="19"/>
                      <a:pt x="26" y="16"/>
                      <a:pt x="31" y="12"/>
                    </a:cubicBezTo>
                    <a:cubicBezTo>
                      <a:pt x="33" y="15"/>
                      <a:pt x="35" y="17"/>
                      <a:pt x="37" y="18"/>
                    </a:cubicBezTo>
                    <a:cubicBezTo>
                      <a:pt x="40" y="21"/>
                      <a:pt x="45" y="23"/>
                      <a:pt x="49" y="25"/>
                    </a:cubicBezTo>
                    <a:cubicBezTo>
                      <a:pt x="48" y="28"/>
                      <a:pt x="48" y="31"/>
                      <a:pt x="48" y="35"/>
                    </a:cubicBezTo>
                    <a:cubicBezTo>
                      <a:pt x="48" y="36"/>
                      <a:pt x="50" y="36"/>
                      <a:pt x="50" y="35"/>
                    </a:cubicBezTo>
                    <a:cubicBezTo>
                      <a:pt x="51" y="32"/>
                      <a:pt x="52" y="29"/>
                      <a:pt x="53" y="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3" name="Google Shape;53;p2"/>
              <p:cNvSpPr/>
              <p:nvPr/>
            </p:nvSpPr>
            <p:spPr>
              <a:xfrm rot="10800000" flipH="1">
                <a:off x="4468405" y="3214019"/>
                <a:ext cx="38771" cy="4361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4" extrusionOk="0">
                    <a:moveTo>
                      <a:pt x="10" y="1"/>
                    </a:moveTo>
                    <a:cubicBezTo>
                      <a:pt x="12" y="1"/>
                      <a:pt x="12" y="4"/>
                      <a:pt x="10" y="4"/>
                    </a:cubicBezTo>
                    <a:cubicBezTo>
                      <a:pt x="7" y="4"/>
                      <a:pt x="5" y="9"/>
                      <a:pt x="7" y="11"/>
                    </a:cubicBezTo>
                    <a:cubicBezTo>
                      <a:pt x="8" y="13"/>
                      <a:pt x="6" y="14"/>
                      <a:pt x="5" y="13"/>
                    </a:cubicBezTo>
                    <a:cubicBezTo>
                      <a:pt x="0" y="9"/>
                      <a:pt x="4" y="0"/>
                      <a:pt x="1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54;p2"/>
              <p:cNvSpPr/>
              <p:nvPr/>
            </p:nvSpPr>
            <p:spPr>
              <a:xfrm rot="10800000" flipH="1">
                <a:off x="4342401" y="3209175"/>
                <a:ext cx="101774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34" h="28" extrusionOk="0">
                    <a:moveTo>
                      <a:pt x="33" y="9"/>
                    </a:moveTo>
                    <a:cubicBezTo>
                      <a:pt x="33" y="9"/>
                      <a:pt x="33" y="10"/>
                      <a:pt x="34" y="10"/>
                    </a:cubicBezTo>
                    <a:cubicBezTo>
                      <a:pt x="32" y="12"/>
                      <a:pt x="31" y="13"/>
                      <a:pt x="30" y="15"/>
                    </a:cubicBezTo>
                    <a:cubicBezTo>
                      <a:pt x="25" y="14"/>
                      <a:pt x="20" y="12"/>
                      <a:pt x="14" y="11"/>
                    </a:cubicBezTo>
                    <a:cubicBezTo>
                      <a:pt x="13" y="10"/>
                      <a:pt x="12" y="13"/>
                      <a:pt x="14" y="13"/>
                    </a:cubicBezTo>
                    <a:cubicBezTo>
                      <a:pt x="19" y="15"/>
                      <a:pt x="24" y="17"/>
                      <a:pt x="29" y="18"/>
                    </a:cubicBezTo>
                    <a:cubicBezTo>
                      <a:pt x="28" y="21"/>
                      <a:pt x="28" y="24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5" y="25"/>
                    </a:cubicBezTo>
                    <a:cubicBezTo>
                      <a:pt x="17" y="24"/>
                      <a:pt x="1" y="24"/>
                      <a:pt x="0" y="13"/>
                    </a:cubicBezTo>
                    <a:cubicBezTo>
                      <a:pt x="0" y="3"/>
                      <a:pt x="11" y="0"/>
                      <a:pt x="18" y="1"/>
                    </a:cubicBezTo>
                    <a:cubicBezTo>
                      <a:pt x="24" y="2"/>
                      <a:pt x="29" y="5"/>
                      <a:pt x="33" y="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55;p2"/>
              <p:cNvSpPr/>
              <p:nvPr/>
            </p:nvSpPr>
            <p:spPr>
              <a:xfrm rot="10800000" flipH="1">
                <a:off x="4536246" y="3502204"/>
                <a:ext cx="256857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84" h="28" extrusionOk="0">
                    <a:moveTo>
                      <a:pt x="74" y="4"/>
                    </a:moveTo>
                    <a:cubicBezTo>
                      <a:pt x="82" y="5"/>
                      <a:pt x="84" y="9"/>
                      <a:pt x="79" y="16"/>
                    </a:cubicBezTo>
                    <a:cubicBezTo>
                      <a:pt x="76" y="28"/>
                      <a:pt x="72" y="26"/>
                      <a:pt x="61" y="26"/>
                    </a:cubicBezTo>
                    <a:cubicBezTo>
                      <a:pt x="55" y="26"/>
                      <a:pt x="49" y="26"/>
                      <a:pt x="43" y="25"/>
                    </a:cubicBezTo>
                    <a:cubicBezTo>
                      <a:pt x="28" y="24"/>
                      <a:pt x="15" y="19"/>
                      <a:pt x="1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4"/>
                      <a:pt x="1" y="12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7" y="12"/>
                      <a:pt x="33" y="14"/>
                      <a:pt x="49" y="14"/>
                    </a:cubicBezTo>
                    <a:cubicBezTo>
                      <a:pt x="52" y="14"/>
                      <a:pt x="52" y="9"/>
                      <a:pt x="49" y="9"/>
                    </a:cubicBezTo>
                    <a:cubicBezTo>
                      <a:pt x="35" y="7"/>
                      <a:pt x="20" y="7"/>
                      <a:pt x="6" y="7"/>
                    </a:cubicBezTo>
                    <a:cubicBezTo>
                      <a:pt x="18" y="3"/>
                      <a:pt x="30" y="0"/>
                      <a:pt x="43" y="0"/>
                    </a:cubicBezTo>
                    <a:cubicBezTo>
                      <a:pt x="50" y="0"/>
                      <a:pt x="58" y="1"/>
                      <a:pt x="65" y="2"/>
                    </a:cubicBezTo>
                    <a:cubicBezTo>
                      <a:pt x="68" y="3"/>
                      <a:pt x="71" y="3"/>
                      <a:pt x="74" y="4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56;p2"/>
              <p:cNvSpPr/>
              <p:nvPr/>
            </p:nvSpPr>
            <p:spPr>
              <a:xfrm rot="10800000" flipH="1">
                <a:off x="4667106" y="3228560"/>
                <a:ext cx="169623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55" h="35" extrusionOk="0">
                    <a:moveTo>
                      <a:pt x="37" y="6"/>
                    </a:moveTo>
                    <a:cubicBezTo>
                      <a:pt x="55" y="17"/>
                      <a:pt x="34" y="31"/>
                      <a:pt x="21" y="35"/>
                    </a:cubicBezTo>
                    <a:cubicBezTo>
                      <a:pt x="18" y="35"/>
                      <a:pt x="16" y="34"/>
                      <a:pt x="13" y="34"/>
                    </a:cubicBezTo>
                    <a:cubicBezTo>
                      <a:pt x="12" y="34"/>
                      <a:pt x="12" y="35"/>
                      <a:pt x="12" y="35"/>
                    </a:cubicBezTo>
                    <a:cubicBezTo>
                      <a:pt x="12" y="30"/>
                      <a:pt x="10" y="25"/>
                      <a:pt x="8" y="21"/>
                    </a:cubicBezTo>
                    <a:cubicBezTo>
                      <a:pt x="14" y="21"/>
                      <a:pt x="20" y="20"/>
                      <a:pt x="26" y="19"/>
                    </a:cubicBezTo>
                    <a:cubicBezTo>
                      <a:pt x="29" y="19"/>
                      <a:pt x="29" y="15"/>
                      <a:pt x="26" y="15"/>
                    </a:cubicBezTo>
                    <a:cubicBezTo>
                      <a:pt x="20" y="17"/>
                      <a:pt x="14" y="17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5" y="16"/>
                      <a:pt x="3" y="13"/>
                      <a:pt x="0" y="10"/>
                    </a:cubicBezTo>
                    <a:cubicBezTo>
                      <a:pt x="4" y="9"/>
                      <a:pt x="7" y="6"/>
                      <a:pt x="9" y="3"/>
                    </a:cubicBezTo>
                    <a:cubicBezTo>
                      <a:pt x="18" y="0"/>
                      <a:pt x="29" y="0"/>
                      <a:pt x="37" y="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57;p2"/>
              <p:cNvSpPr/>
              <p:nvPr/>
            </p:nvSpPr>
            <p:spPr>
              <a:xfrm rot="10800000" flipH="1">
                <a:off x="4667106" y="3112248"/>
                <a:ext cx="106619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34" h="33" extrusionOk="0">
                    <a:moveTo>
                      <a:pt x="16" y="1"/>
                    </a:moveTo>
                    <a:cubicBezTo>
                      <a:pt x="27" y="4"/>
                      <a:pt x="34" y="16"/>
                      <a:pt x="27" y="26"/>
                    </a:cubicBezTo>
                    <a:cubicBezTo>
                      <a:pt x="21" y="33"/>
                      <a:pt x="10" y="33"/>
                      <a:pt x="3" y="28"/>
                    </a:cubicBezTo>
                    <a:cubicBezTo>
                      <a:pt x="2" y="26"/>
                      <a:pt x="1" y="23"/>
                      <a:pt x="0" y="21"/>
                    </a:cubicBezTo>
                    <a:cubicBezTo>
                      <a:pt x="1" y="21"/>
                      <a:pt x="2" y="20"/>
                      <a:pt x="3" y="19"/>
                    </a:cubicBezTo>
                    <a:cubicBezTo>
                      <a:pt x="4" y="17"/>
                      <a:pt x="6" y="15"/>
                      <a:pt x="7" y="13"/>
                    </a:cubicBezTo>
                    <a:cubicBezTo>
                      <a:pt x="11" y="13"/>
                      <a:pt x="15" y="15"/>
                      <a:pt x="19" y="18"/>
                    </a:cubicBezTo>
                    <a:cubicBezTo>
                      <a:pt x="20" y="20"/>
                      <a:pt x="23" y="17"/>
                      <a:pt x="21" y="16"/>
                    </a:cubicBezTo>
                    <a:cubicBezTo>
                      <a:pt x="17" y="12"/>
                      <a:pt x="13" y="10"/>
                      <a:pt x="8" y="10"/>
                    </a:cubicBezTo>
                    <a:cubicBezTo>
                      <a:pt x="10" y="7"/>
                      <a:pt x="10" y="3"/>
                      <a:pt x="11" y="0"/>
                    </a:cubicBezTo>
                    <a:cubicBezTo>
                      <a:pt x="11" y="0"/>
                      <a:pt x="11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6" y="1"/>
                      <a:pt x="16" y="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" name="Google Shape;58;p2"/>
              <p:cNvSpPr/>
              <p:nvPr/>
            </p:nvSpPr>
            <p:spPr>
              <a:xfrm rot="10800000" flipH="1">
                <a:off x="4536254" y="3315794"/>
                <a:ext cx="159930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52" h="33" extrusionOk="0">
                    <a:moveTo>
                      <a:pt x="31" y="1"/>
                    </a:moveTo>
                    <a:cubicBezTo>
                      <a:pt x="44" y="3"/>
                      <a:pt x="52" y="17"/>
                      <a:pt x="47" y="26"/>
                    </a:cubicBezTo>
                    <a:cubicBezTo>
                      <a:pt x="44" y="27"/>
                      <a:pt x="42" y="28"/>
                      <a:pt x="40" y="30"/>
                    </a:cubicBezTo>
                    <a:cubicBezTo>
                      <a:pt x="39" y="31"/>
                      <a:pt x="38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3"/>
                      <a:pt x="37" y="33"/>
                    </a:cubicBezTo>
                    <a:cubicBezTo>
                      <a:pt x="32" y="30"/>
                      <a:pt x="27" y="28"/>
                      <a:pt x="22" y="27"/>
                    </a:cubicBezTo>
                    <a:cubicBezTo>
                      <a:pt x="24" y="20"/>
                      <a:pt x="25" y="13"/>
                      <a:pt x="25" y="7"/>
                    </a:cubicBezTo>
                    <a:cubicBezTo>
                      <a:pt x="25" y="4"/>
                      <a:pt x="22" y="4"/>
                      <a:pt x="21" y="6"/>
                    </a:cubicBezTo>
                    <a:cubicBezTo>
                      <a:pt x="19" y="12"/>
                      <a:pt x="19" y="19"/>
                      <a:pt x="18" y="26"/>
                    </a:cubicBezTo>
                    <a:cubicBezTo>
                      <a:pt x="13" y="25"/>
                      <a:pt x="8" y="26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6"/>
                      <a:pt x="1" y="25"/>
                      <a:pt x="0" y="24"/>
                    </a:cubicBezTo>
                    <a:cubicBezTo>
                      <a:pt x="6" y="11"/>
                      <a:pt x="16" y="0"/>
                      <a:pt x="31" y="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9" name="Google Shape;59;p2"/>
              <p:cNvSpPr/>
              <p:nvPr/>
            </p:nvSpPr>
            <p:spPr>
              <a:xfrm rot="10800000" flipH="1">
                <a:off x="4565332" y="3054092"/>
                <a:ext cx="101774" cy="82389"/>
              </a:xfrm>
              <a:custGeom>
                <a:avLst/>
                <a:gdLst/>
                <a:ahLst/>
                <a:cxnLst/>
                <a:rect l="l" t="t" r="r" b="b"/>
                <a:pathLst>
                  <a:path w="32" h="26" extrusionOk="0">
                    <a:moveTo>
                      <a:pt x="29" y="1"/>
                    </a:moveTo>
                    <a:cubicBezTo>
                      <a:pt x="32" y="10"/>
                      <a:pt x="31" y="20"/>
                      <a:pt x="21" y="24"/>
                    </a:cubicBezTo>
                    <a:cubicBezTo>
                      <a:pt x="17" y="26"/>
                      <a:pt x="11" y="25"/>
                      <a:pt x="7" y="24"/>
                    </a:cubicBezTo>
                    <a:cubicBezTo>
                      <a:pt x="0" y="20"/>
                      <a:pt x="1" y="12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13" y="6"/>
                      <a:pt x="22" y="4"/>
                      <a:pt x="2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moveTo>
                      <a:pt x="15" y="13"/>
                    </a:moveTo>
                    <a:cubicBezTo>
                      <a:pt x="15" y="11"/>
                      <a:pt x="15" y="9"/>
                      <a:pt x="15" y="7"/>
                    </a:cubicBezTo>
                    <a:cubicBezTo>
                      <a:pt x="15" y="6"/>
                      <a:pt x="11" y="6"/>
                      <a:pt x="11" y="7"/>
                    </a:cubicBezTo>
                    <a:cubicBezTo>
                      <a:pt x="11" y="9"/>
                      <a:pt x="11" y="11"/>
                      <a:pt x="11" y="13"/>
                    </a:cubicBezTo>
                    <a:cubicBezTo>
                      <a:pt x="11" y="16"/>
                      <a:pt x="15" y="16"/>
                      <a:pt x="15" y="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0" name="Google Shape;60;p2"/>
              <p:cNvSpPr/>
              <p:nvPr/>
            </p:nvSpPr>
            <p:spPr>
              <a:xfrm rot="10800000" flipH="1">
                <a:off x="4575024" y="3267331"/>
                <a:ext cx="58156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10" extrusionOk="0">
                    <a:moveTo>
                      <a:pt x="16" y="6"/>
                    </a:moveTo>
                    <a:cubicBezTo>
                      <a:pt x="18" y="8"/>
                      <a:pt x="16" y="10"/>
                      <a:pt x="14" y="9"/>
                    </a:cubicBezTo>
                    <a:cubicBezTo>
                      <a:pt x="11" y="6"/>
                      <a:pt x="7" y="4"/>
                      <a:pt x="2" y="4"/>
                    </a:cubicBezTo>
                    <a:cubicBezTo>
                      <a:pt x="0" y="3"/>
                      <a:pt x="0" y="0"/>
                      <a:pt x="2" y="1"/>
                    </a:cubicBezTo>
                    <a:cubicBezTo>
                      <a:pt x="7" y="1"/>
                      <a:pt x="12" y="3"/>
                      <a:pt x="16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1" name="Google Shape;61;p2"/>
              <p:cNvSpPr/>
              <p:nvPr/>
            </p:nvSpPr>
            <p:spPr>
              <a:xfrm rot="10800000" flipH="1">
                <a:off x="4599258" y="3088018"/>
                <a:ext cx="14540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4" h="10" extrusionOk="0">
                    <a:moveTo>
                      <a:pt x="4" y="1"/>
                    </a:moveTo>
                    <a:cubicBezTo>
                      <a:pt x="4" y="3"/>
                      <a:pt x="4" y="5"/>
                      <a:pt x="4" y="7"/>
                    </a:cubicBezTo>
                    <a:cubicBezTo>
                      <a:pt x="4" y="10"/>
                      <a:pt x="0" y="10"/>
                      <a:pt x="0" y="7"/>
                    </a:cubicBezTo>
                    <a:cubicBezTo>
                      <a:pt x="0" y="5"/>
                      <a:pt x="0" y="3"/>
                      <a:pt x="0" y="1"/>
                    </a:cubicBezTo>
                    <a:cubicBezTo>
                      <a:pt x="0" y="0"/>
                      <a:pt x="4" y="0"/>
                      <a:pt x="4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2" name="Google Shape;62;p2"/>
              <p:cNvSpPr/>
              <p:nvPr/>
            </p:nvSpPr>
            <p:spPr>
              <a:xfrm rot="10800000" flipH="1">
                <a:off x="4536254" y="3233408"/>
                <a:ext cx="72696" cy="4846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3" name="Google Shape;63;p2"/>
              <p:cNvSpPr/>
              <p:nvPr/>
            </p:nvSpPr>
            <p:spPr>
              <a:xfrm rot="10800000" flipH="1">
                <a:off x="4531391" y="3206939"/>
                <a:ext cx="72696" cy="24233"/>
              </a:xfrm>
              <a:custGeom>
                <a:avLst/>
                <a:gdLst/>
                <a:ahLst/>
                <a:cxnLst/>
                <a:rect l="l" t="t" r="r" b="b"/>
                <a:pathLst>
                  <a:path w="23" h="8" extrusionOk="0">
                    <a:moveTo>
                      <a:pt x="22" y="5"/>
                    </a:moveTo>
                    <a:cubicBezTo>
                      <a:pt x="22" y="5"/>
                      <a:pt x="23" y="7"/>
                      <a:pt x="22" y="7"/>
                    </a:cubicBezTo>
                    <a:cubicBezTo>
                      <a:pt x="15" y="8"/>
                      <a:pt x="9" y="7"/>
                      <a:pt x="2" y="5"/>
                    </a:cubicBezTo>
                    <a:cubicBezTo>
                      <a:pt x="0" y="4"/>
                      <a:pt x="1" y="0"/>
                      <a:pt x="4" y="2"/>
                    </a:cubicBezTo>
                    <a:cubicBezTo>
                      <a:pt x="9" y="5"/>
                      <a:pt x="16" y="5"/>
                      <a:pt x="22" y="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" name="Google Shape;64;p2"/>
              <p:cNvSpPr/>
              <p:nvPr/>
            </p:nvSpPr>
            <p:spPr>
              <a:xfrm rot="10800000" flipH="1">
                <a:off x="4473253" y="3373949"/>
                <a:ext cx="58156" cy="348935"/>
              </a:xfrm>
              <a:custGeom>
                <a:avLst/>
                <a:gdLst/>
                <a:ahLst/>
                <a:cxnLst/>
                <a:rect l="l" t="t" r="r" b="b"/>
                <a:pathLst>
                  <a:path w="19" h="113" extrusionOk="0">
                    <a:moveTo>
                      <a:pt x="18" y="30"/>
                    </a:moveTo>
                    <a:cubicBezTo>
                      <a:pt x="19" y="39"/>
                      <a:pt x="18" y="48"/>
                      <a:pt x="18" y="57"/>
                    </a:cubicBezTo>
                    <a:cubicBezTo>
                      <a:pt x="17" y="76"/>
                      <a:pt x="15" y="94"/>
                      <a:pt x="13" y="113"/>
                    </a:cubicBezTo>
                    <a:cubicBezTo>
                      <a:pt x="12" y="112"/>
                      <a:pt x="12" y="112"/>
                      <a:pt x="12" y="112"/>
                    </a:cubicBezTo>
                    <a:cubicBezTo>
                      <a:pt x="7" y="98"/>
                      <a:pt x="3" y="84"/>
                      <a:pt x="2" y="69"/>
                    </a:cubicBezTo>
                    <a:cubicBezTo>
                      <a:pt x="1" y="54"/>
                      <a:pt x="0" y="29"/>
                      <a:pt x="9" y="16"/>
                    </a:cubicBezTo>
                    <a:cubicBezTo>
                      <a:pt x="19" y="0"/>
                      <a:pt x="18" y="21"/>
                      <a:pt x="18" y="3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5" name="Google Shape;65;p2"/>
              <p:cNvSpPr/>
              <p:nvPr/>
            </p:nvSpPr>
            <p:spPr>
              <a:xfrm rot="10800000" flipH="1">
                <a:off x="4390864" y="3281871"/>
                <a:ext cx="130852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43" h="35" extrusionOk="0">
                    <a:moveTo>
                      <a:pt x="42" y="16"/>
                    </a:moveTo>
                    <a:cubicBezTo>
                      <a:pt x="42" y="17"/>
                      <a:pt x="43" y="18"/>
                      <a:pt x="43" y="19"/>
                    </a:cubicBezTo>
                    <a:cubicBezTo>
                      <a:pt x="39" y="20"/>
                      <a:pt x="35" y="23"/>
                      <a:pt x="31" y="25"/>
                    </a:cubicBezTo>
                    <a:cubicBezTo>
                      <a:pt x="28" y="23"/>
                      <a:pt x="25" y="20"/>
                      <a:pt x="23" y="18"/>
                    </a:cubicBezTo>
                    <a:cubicBezTo>
                      <a:pt x="20" y="15"/>
                      <a:pt x="18" y="13"/>
                      <a:pt x="15" y="11"/>
                    </a:cubicBezTo>
                    <a:cubicBezTo>
                      <a:pt x="13" y="10"/>
                      <a:pt x="11" y="13"/>
                      <a:pt x="12" y="14"/>
                    </a:cubicBezTo>
                    <a:cubicBezTo>
                      <a:pt x="15" y="17"/>
                      <a:pt x="18" y="19"/>
                      <a:pt x="21" y="21"/>
                    </a:cubicBezTo>
                    <a:cubicBezTo>
                      <a:pt x="23" y="23"/>
                      <a:pt x="26" y="25"/>
                      <a:pt x="28" y="27"/>
                    </a:cubicBezTo>
                    <a:cubicBezTo>
                      <a:pt x="25" y="29"/>
                      <a:pt x="22" y="32"/>
                      <a:pt x="19" y="35"/>
                    </a:cubicBezTo>
                    <a:cubicBezTo>
                      <a:pt x="17" y="34"/>
                      <a:pt x="16" y="33"/>
                      <a:pt x="14" y="32"/>
                    </a:cubicBezTo>
                    <a:cubicBezTo>
                      <a:pt x="16" y="31"/>
                      <a:pt x="16" y="29"/>
                      <a:pt x="14" y="28"/>
                    </a:cubicBezTo>
                    <a:cubicBezTo>
                      <a:pt x="0" y="24"/>
                      <a:pt x="2" y="5"/>
                      <a:pt x="16" y="2"/>
                    </a:cubicBezTo>
                    <a:cubicBezTo>
                      <a:pt x="25" y="0"/>
                      <a:pt x="33" y="5"/>
                      <a:pt x="39" y="11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3"/>
                      <a:pt x="39" y="14"/>
                      <a:pt x="40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6"/>
                      <a:pt x="41" y="16"/>
                      <a:pt x="4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" name="Google Shape;66;p2"/>
              <p:cNvSpPr/>
              <p:nvPr/>
            </p:nvSpPr>
            <p:spPr>
              <a:xfrm rot="10800000" flipH="1">
                <a:off x="4347249" y="3049244"/>
                <a:ext cx="20354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66" h="52" extrusionOk="0">
                    <a:moveTo>
                      <a:pt x="53" y="26"/>
                    </a:moveTo>
                    <a:cubicBezTo>
                      <a:pt x="57" y="28"/>
                      <a:pt x="61" y="29"/>
                      <a:pt x="66" y="29"/>
                    </a:cubicBezTo>
                    <a:cubicBezTo>
                      <a:pt x="61" y="38"/>
                      <a:pt x="52" y="52"/>
                      <a:pt x="41" y="48"/>
                    </a:cubicBezTo>
                    <a:cubicBezTo>
                      <a:pt x="31" y="44"/>
                      <a:pt x="32" y="31"/>
                      <a:pt x="39" y="25"/>
                    </a:cubicBezTo>
                    <a:cubicBezTo>
                      <a:pt x="40" y="24"/>
                      <a:pt x="39" y="22"/>
                      <a:pt x="37" y="22"/>
                    </a:cubicBezTo>
                    <a:cubicBezTo>
                      <a:pt x="37" y="21"/>
                      <a:pt x="35" y="20"/>
                      <a:pt x="34" y="21"/>
                    </a:cubicBezTo>
                    <a:cubicBezTo>
                      <a:pt x="27" y="24"/>
                      <a:pt x="13" y="37"/>
                      <a:pt x="7" y="26"/>
                    </a:cubicBezTo>
                    <a:cubicBezTo>
                      <a:pt x="0" y="16"/>
                      <a:pt x="13" y="8"/>
                      <a:pt x="21" y="3"/>
                    </a:cubicBezTo>
                    <a:cubicBezTo>
                      <a:pt x="21" y="3"/>
                      <a:pt x="22" y="3"/>
                      <a:pt x="23" y="3"/>
                    </a:cubicBezTo>
                    <a:cubicBezTo>
                      <a:pt x="24" y="3"/>
                      <a:pt x="25" y="1"/>
                      <a:pt x="2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7" y="3"/>
                      <a:pt x="28" y="6"/>
                      <a:pt x="29" y="8"/>
                    </a:cubicBezTo>
                    <a:cubicBezTo>
                      <a:pt x="28" y="9"/>
                      <a:pt x="26" y="10"/>
                      <a:pt x="24" y="11"/>
                    </a:cubicBezTo>
                    <a:cubicBezTo>
                      <a:pt x="24" y="12"/>
                      <a:pt x="23" y="12"/>
                      <a:pt x="23" y="13"/>
                    </a:cubicBezTo>
                    <a:cubicBezTo>
                      <a:pt x="20" y="15"/>
                      <a:pt x="17" y="18"/>
                      <a:pt x="14" y="21"/>
                    </a:cubicBezTo>
                    <a:cubicBezTo>
                      <a:pt x="13" y="21"/>
                      <a:pt x="14" y="23"/>
                      <a:pt x="15" y="22"/>
                    </a:cubicBezTo>
                    <a:cubicBezTo>
                      <a:pt x="21" y="19"/>
                      <a:pt x="26" y="16"/>
                      <a:pt x="31" y="12"/>
                    </a:cubicBezTo>
                    <a:cubicBezTo>
                      <a:pt x="33" y="15"/>
                      <a:pt x="35" y="17"/>
                      <a:pt x="37" y="18"/>
                    </a:cubicBezTo>
                    <a:cubicBezTo>
                      <a:pt x="40" y="21"/>
                      <a:pt x="45" y="23"/>
                      <a:pt x="49" y="25"/>
                    </a:cubicBezTo>
                    <a:cubicBezTo>
                      <a:pt x="48" y="28"/>
                      <a:pt x="48" y="31"/>
                      <a:pt x="48" y="35"/>
                    </a:cubicBezTo>
                    <a:cubicBezTo>
                      <a:pt x="48" y="36"/>
                      <a:pt x="50" y="36"/>
                      <a:pt x="50" y="35"/>
                    </a:cubicBezTo>
                    <a:cubicBezTo>
                      <a:pt x="51" y="32"/>
                      <a:pt x="52" y="29"/>
                      <a:pt x="53" y="2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7" name="Google Shape;67;p2"/>
              <p:cNvSpPr/>
              <p:nvPr/>
            </p:nvSpPr>
            <p:spPr>
              <a:xfrm rot="10800000" flipH="1">
                <a:off x="4468405" y="3214019"/>
                <a:ext cx="38771" cy="4361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4" extrusionOk="0">
                    <a:moveTo>
                      <a:pt x="10" y="1"/>
                    </a:moveTo>
                    <a:cubicBezTo>
                      <a:pt x="12" y="1"/>
                      <a:pt x="12" y="4"/>
                      <a:pt x="10" y="4"/>
                    </a:cubicBezTo>
                    <a:cubicBezTo>
                      <a:pt x="7" y="4"/>
                      <a:pt x="5" y="9"/>
                      <a:pt x="7" y="11"/>
                    </a:cubicBezTo>
                    <a:cubicBezTo>
                      <a:pt x="8" y="13"/>
                      <a:pt x="6" y="14"/>
                      <a:pt x="5" y="13"/>
                    </a:cubicBezTo>
                    <a:cubicBezTo>
                      <a:pt x="0" y="9"/>
                      <a:pt x="4" y="0"/>
                      <a:pt x="1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8" name="Google Shape;68;p2"/>
              <p:cNvSpPr/>
              <p:nvPr/>
            </p:nvSpPr>
            <p:spPr>
              <a:xfrm rot="10800000" flipH="1">
                <a:off x="4342401" y="3209175"/>
                <a:ext cx="101774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34" h="28" extrusionOk="0">
                    <a:moveTo>
                      <a:pt x="33" y="9"/>
                    </a:moveTo>
                    <a:cubicBezTo>
                      <a:pt x="33" y="9"/>
                      <a:pt x="33" y="10"/>
                      <a:pt x="34" y="10"/>
                    </a:cubicBezTo>
                    <a:cubicBezTo>
                      <a:pt x="32" y="12"/>
                      <a:pt x="31" y="13"/>
                      <a:pt x="30" y="15"/>
                    </a:cubicBezTo>
                    <a:cubicBezTo>
                      <a:pt x="25" y="14"/>
                      <a:pt x="20" y="12"/>
                      <a:pt x="14" y="11"/>
                    </a:cubicBezTo>
                    <a:cubicBezTo>
                      <a:pt x="13" y="10"/>
                      <a:pt x="12" y="13"/>
                      <a:pt x="14" y="13"/>
                    </a:cubicBezTo>
                    <a:cubicBezTo>
                      <a:pt x="19" y="15"/>
                      <a:pt x="24" y="17"/>
                      <a:pt x="29" y="18"/>
                    </a:cubicBezTo>
                    <a:cubicBezTo>
                      <a:pt x="28" y="21"/>
                      <a:pt x="28" y="24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5" y="25"/>
                    </a:cubicBezTo>
                    <a:cubicBezTo>
                      <a:pt x="17" y="24"/>
                      <a:pt x="1" y="24"/>
                      <a:pt x="0" y="13"/>
                    </a:cubicBezTo>
                    <a:cubicBezTo>
                      <a:pt x="0" y="3"/>
                      <a:pt x="11" y="0"/>
                      <a:pt x="18" y="1"/>
                    </a:cubicBezTo>
                    <a:cubicBezTo>
                      <a:pt x="24" y="2"/>
                      <a:pt x="29" y="5"/>
                      <a:pt x="33" y="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" name="Google Shape;69;p2"/>
              <p:cNvSpPr/>
              <p:nvPr/>
            </p:nvSpPr>
            <p:spPr>
              <a:xfrm rot="10800000" flipH="1">
                <a:off x="4623275" y="3199675"/>
                <a:ext cx="38771" cy="38770"/>
              </a:xfrm>
              <a:custGeom>
                <a:avLst/>
                <a:gdLst/>
                <a:ahLst/>
                <a:cxnLst/>
                <a:rect l="l" t="t" r="r" b="b"/>
                <a:pathLst>
                  <a:path w="13" h="12" extrusionOk="0">
                    <a:moveTo>
                      <a:pt x="11" y="1"/>
                    </a:moveTo>
                    <a:cubicBezTo>
                      <a:pt x="12" y="5"/>
                      <a:pt x="13" y="12"/>
                      <a:pt x="7" y="12"/>
                    </a:cubicBezTo>
                    <a:cubicBezTo>
                      <a:pt x="4" y="12"/>
                      <a:pt x="0" y="6"/>
                      <a:pt x="5" y="5"/>
                    </a:cubicBezTo>
                    <a:cubicBezTo>
                      <a:pt x="7" y="4"/>
                      <a:pt x="9" y="6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7"/>
                      <a:pt x="9" y="4"/>
                      <a:pt x="8" y="2"/>
                    </a:cubicBezTo>
                    <a:cubicBezTo>
                      <a:pt x="8" y="0"/>
                      <a:pt x="10" y="0"/>
                      <a:pt x="1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0" name="Google Shape;70;p2"/>
              <p:cNvSpPr/>
              <p:nvPr/>
            </p:nvSpPr>
            <p:spPr>
              <a:xfrm flipH="1">
                <a:off x="4499301" y="3165951"/>
                <a:ext cx="58150" cy="3877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71" name="Google Shape;71;p2"/>
          <p:cNvGrpSpPr/>
          <p:nvPr/>
        </p:nvGrpSpPr>
        <p:grpSpPr>
          <a:xfrm>
            <a:off x="1936353" y="375873"/>
            <a:ext cx="6966647" cy="4498174"/>
            <a:chOff x="1936353" y="375873"/>
            <a:chExt cx="6966647" cy="4498174"/>
          </a:xfrm>
        </p:grpSpPr>
        <p:sp>
          <p:nvSpPr>
            <p:cNvPr id="72" name="Google Shape;72;p2"/>
            <p:cNvSpPr/>
            <p:nvPr/>
          </p:nvSpPr>
          <p:spPr>
            <a:xfrm>
              <a:off x="7349020" y="4688775"/>
              <a:ext cx="174267" cy="185272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" name="Google Shape;73;p2"/>
            <p:cNvSpPr/>
            <p:nvPr/>
          </p:nvSpPr>
          <p:spPr>
            <a:xfrm>
              <a:off x="8728732" y="3206612"/>
              <a:ext cx="174267" cy="185272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4" name="Google Shape;74;p2"/>
            <p:cNvSpPr/>
            <p:nvPr/>
          </p:nvSpPr>
          <p:spPr>
            <a:xfrm rot="6129798">
              <a:off x="8667251" y="3713371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5" name="Google Shape;75;p2"/>
            <p:cNvSpPr/>
            <p:nvPr/>
          </p:nvSpPr>
          <p:spPr>
            <a:xfrm rot="2188635">
              <a:off x="1959661" y="396561"/>
              <a:ext cx="107032" cy="113753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6" name="Google Shape;76;p2"/>
          <p:cNvGrpSpPr/>
          <p:nvPr/>
        </p:nvGrpSpPr>
        <p:grpSpPr>
          <a:xfrm>
            <a:off x="-153641" y="-7761"/>
            <a:ext cx="9512720" cy="5421996"/>
            <a:chOff x="-153641" y="-7761"/>
            <a:chExt cx="9512720" cy="5421996"/>
          </a:xfrm>
        </p:grpSpPr>
        <p:grpSp>
          <p:nvGrpSpPr>
            <p:cNvPr id="77" name="Google Shape;77;p2"/>
            <p:cNvGrpSpPr/>
            <p:nvPr/>
          </p:nvGrpSpPr>
          <p:grpSpPr>
            <a:xfrm rot="9000145">
              <a:off x="8507796" y="4228564"/>
              <a:ext cx="616146" cy="1105703"/>
              <a:chOff x="9015262" y="2233444"/>
              <a:chExt cx="525415" cy="942881"/>
            </a:xfrm>
          </p:grpSpPr>
          <p:sp>
            <p:nvSpPr>
              <p:cNvPr id="78" name="Google Shape;78;p2"/>
              <p:cNvSpPr/>
              <p:nvPr/>
            </p:nvSpPr>
            <p:spPr>
              <a:xfrm>
                <a:off x="9015919" y="2233444"/>
                <a:ext cx="524757" cy="942881"/>
              </a:xfrm>
              <a:custGeom>
                <a:avLst/>
                <a:gdLst/>
                <a:ahLst/>
                <a:cxnLst/>
                <a:rect l="l" t="t" r="r" b="b"/>
                <a:pathLst>
                  <a:path w="125" h="224" extrusionOk="0">
                    <a:moveTo>
                      <a:pt x="125" y="82"/>
                    </a:moveTo>
                    <a:cubicBezTo>
                      <a:pt x="123" y="82"/>
                      <a:pt x="121" y="82"/>
                      <a:pt x="120" y="81"/>
                    </a:cubicBezTo>
                    <a:cubicBezTo>
                      <a:pt x="116" y="78"/>
                      <a:pt x="112" y="75"/>
                      <a:pt x="108" y="72"/>
                    </a:cubicBezTo>
                    <a:cubicBezTo>
                      <a:pt x="106" y="70"/>
                      <a:pt x="103" y="68"/>
                      <a:pt x="101" y="66"/>
                    </a:cubicBezTo>
                    <a:cubicBezTo>
                      <a:pt x="98" y="64"/>
                      <a:pt x="95" y="62"/>
                      <a:pt x="91" y="62"/>
                    </a:cubicBezTo>
                    <a:cubicBezTo>
                      <a:pt x="90" y="61"/>
                      <a:pt x="89" y="61"/>
                      <a:pt x="88" y="61"/>
                    </a:cubicBezTo>
                    <a:cubicBezTo>
                      <a:pt x="87" y="61"/>
                      <a:pt x="86" y="61"/>
                      <a:pt x="85" y="61"/>
                    </a:cubicBezTo>
                    <a:cubicBezTo>
                      <a:pt x="83" y="60"/>
                      <a:pt x="81" y="60"/>
                      <a:pt x="80" y="60"/>
                    </a:cubicBezTo>
                    <a:cubicBezTo>
                      <a:pt x="79" y="60"/>
                      <a:pt x="79" y="60"/>
                      <a:pt x="78" y="60"/>
                    </a:cubicBezTo>
                    <a:cubicBezTo>
                      <a:pt x="77" y="58"/>
                      <a:pt x="76" y="56"/>
                      <a:pt x="75" y="54"/>
                    </a:cubicBezTo>
                    <a:cubicBezTo>
                      <a:pt x="74" y="53"/>
                      <a:pt x="74" y="52"/>
                      <a:pt x="73" y="50"/>
                    </a:cubicBezTo>
                    <a:cubicBezTo>
                      <a:pt x="72" y="43"/>
                      <a:pt x="72" y="36"/>
                      <a:pt x="72" y="30"/>
                    </a:cubicBezTo>
                    <a:cubicBezTo>
                      <a:pt x="73" y="27"/>
                      <a:pt x="73" y="25"/>
                      <a:pt x="74" y="22"/>
                    </a:cubicBezTo>
                    <a:cubicBezTo>
                      <a:pt x="75" y="20"/>
                      <a:pt x="76" y="18"/>
                      <a:pt x="77" y="16"/>
                    </a:cubicBezTo>
                    <a:cubicBezTo>
                      <a:pt x="79" y="12"/>
                      <a:pt x="82" y="8"/>
                      <a:pt x="85" y="5"/>
                    </a:cubicBezTo>
                    <a:cubicBezTo>
                      <a:pt x="87" y="3"/>
                      <a:pt x="89" y="2"/>
                      <a:pt x="92" y="1"/>
                    </a:cubicBezTo>
                    <a:cubicBezTo>
                      <a:pt x="92" y="1"/>
                      <a:pt x="92" y="0"/>
                      <a:pt x="92" y="0"/>
                    </a:cubicBezTo>
                    <a:cubicBezTo>
                      <a:pt x="87" y="1"/>
                      <a:pt x="83" y="4"/>
                      <a:pt x="80" y="8"/>
                    </a:cubicBezTo>
                    <a:cubicBezTo>
                      <a:pt x="77" y="11"/>
                      <a:pt x="75" y="15"/>
                      <a:pt x="73" y="20"/>
                    </a:cubicBezTo>
                    <a:cubicBezTo>
                      <a:pt x="69" y="27"/>
                      <a:pt x="68" y="35"/>
                      <a:pt x="69" y="44"/>
                    </a:cubicBezTo>
                    <a:cubicBezTo>
                      <a:pt x="69" y="45"/>
                      <a:pt x="69" y="46"/>
                      <a:pt x="69" y="47"/>
                    </a:cubicBezTo>
                    <a:cubicBezTo>
                      <a:pt x="69" y="48"/>
                      <a:pt x="69" y="49"/>
                      <a:pt x="69" y="49"/>
                    </a:cubicBezTo>
                    <a:cubicBezTo>
                      <a:pt x="69" y="50"/>
                      <a:pt x="69" y="50"/>
                      <a:pt x="69" y="51"/>
                    </a:cubicBezTo>
                    <a:cubicBezTo>
                      <a:pt x="69" y="54"/>
                      <a:pt x="69" y="56"/>
                      <a:pt x="69" y="59"/>
                    </a:cubicBezTo>
                    <a:cubicBezTo>
                      <a:pt x="68" y="64"/>
                      <a:pt x="67" y="68"/>
                      <a:pt x="66" y="73"/>
                    </a:cubicBezTo>
                    <a:cubicBezTo>
                      <a:pt x="66" y="76"/>
                      <a:pt x="65" y="78"/>
                      <a:pt x="64" y="81"/>
                    </a:cubicBezTo>
                    <a:cubicBezTo>
                      <a:pt x="64" y="81"/>
                      <a:pt x="64" y="82"/>
                      <a:pt x="64" y="82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64" y="82"/>
                      <a:pt x="63" y="83"/>
                      <a:pt x="63" y="83"/>
                    </a:cubicBezTo>
                    <a:cubicBezTo>
                      <a:pt x="63" y="83"/>
                      <a:pt x="63" y="84"/>
                      <a:pt x="63" y="84"/>
                    </a:cubicBezTo>
                    <a:cubicBezTo>
                      <a:pt x="62" y="85"/>
                      <a:pt x="62" y="86"/>
                      <a:pt x="62" y="87"/>
                    </a:cubicBezTo>
                    <a:cubicBezTo>
                      <a:pt x="61" y="88"/>
                      <a:pt x="61" y="90"/>
                      <a:pt x="60" y="91"/>
                    </a:cubicBezTo>
                    <a:cubicBezTo>
                      <a:pt x="59" y="91"/>
                      <a:pt x="59" y="91"/>
                      <a:pt x="59" y="91"/>
                    </a:cubicBezTo>
                    <a:cubicBezTo>
                      <a:pt x="59" y="91"/>
                      <a:pt x="59" y="92"/>
                      <a:pt x="59" y="92"/>
                    </a:cubicBezTo>
                    <a:cubicBezTo>
                      <a:pt x="59" y="92"/>
                      <a:pt x="58" y="92"/>
                      <a:pt x="58" y="93"/>
                    </a:cubicBezTo>
                    <a:cubicBezTo>
                      <a:pt x="58" y="93"/>
                      <a:pt x="57" y="93"/>
                      <a:pt x="57" y="93"/>
                    </a:cubicBezTo>
                    <a:cubicBezTo>
                      <a:pt x="57" y="94"/>
                      <a:pt x="57" y="94"/>
                      <a:pt x="57" y="94"/>
                    </a:cubicBezTo>
                    <a:cubicBezTo>
                      <a:pt x="57" y="94"/>
                      <a:pt x="56" y="94"/>
                      <a:pt x="56" y="94"/>
                    </a:cubicBezTo>
                    <a:cubicBezTo>
                      <a:pt x="56" y="95"/>
                      <a:pt x="55" y="96"/>
                      <a:pt x="54" y="96"/>
                    </a:cubicBezTo>
                    <a:cubicBezTo>
                      <a:pt x="53" y="97"/>
                      <a:pt x="53" y="97"/>
                      <a:pt x="52" y="98"/>
                    </a:cubicBezTo>
                    <a:cubicBezTo>
                      <a:pt x="46" y="103"/>
                      <a:pt x="40" y="107"/>
                      <a:pt x="34" y="112"/>
                    </a:cubicBezTo>
                    <a:cubicBezTo>
                      <a:pt x="31" y="114"/>
                      <a:pt x="28" y="117"/>
                      <a:pt x="25" y="120"/>
                    </a:cubicBezTo>
                    <a:cubicBezTo>
                      <a:pt x="23" y="122"/>
                      <a:pt x="20" y="125"/>
                      <a:pt x="18" y="128"/>
                    </a:cubicBezTo>
                    <a:cubicBezTo>
                      <a:pt x="13" y="133"/>
                      <a:pt x="9" y="139"/>
                      <a:pt x="6" y="145"/>
                    </a:cubicBezTo>
                    <a:cubicBezTo>
                      <a:pt x="3" y="151"/>
                      <a:pt x="1" y="158"/>
                      <a:pt x="0" y="165"/>
                    </a:cubicBezTo>
                    <a:cubicBezTo>
                      <a:pt x="0" y="165"/>
                      <a:pt x="0" y="166"/>
                      <a:pt x="0" y="167"/>
                    </a:cubicBezTo>
                    <a:cubicBezTo>
                      <a:pt x="0" y="168"/>
                      <a:pt x="2" y="168"/>
                      <a:pt x="2" y="167"/>
                    </a:cubicBezTo>
                    <a:cubicBezTo>
                      <a:pt x="4" y="166"/>
                      <a:pt x="6" y="165"/>
                      <a:pt x="8" y="163"/>
                    </a:cubicBezTo>
                    <a:cubicBezTo>
                      <a:pt x="10" y="163"/>
                      <a:pt x="13" y="160"/>
                      <a:pt x="16" y="157"/>
                    </a:cubicBezTo>
                    <a:cubicBezTo>
                      <a:pt x="20" y="154"/>
                      <a:pt x="23" y="152"/>
                      <a:pt x="27" y="149"/>
                    </a:cubicBezTo>
                    <a:cubicBezTo>
                      <a:pt x="30" y="146"/>
                      <a:pt x="34" y="142"/>
                      <a:pt x="37" y="139"/>
                    </a:cubicBezTo>
                    <a:cubicBezTo>
                      <a:pt x="40" y="135"/>
                      <a:pt x="43" y="131"/>
                      <a:pt x="46" y="128"/>
                    </a:cubicBezTo>
                    <a:cubicBezTo>
                      <a:pt x="51" y="120"/>
                      <a:pt x="56" y="112"/>
                      <a:pt x="59" y="103"/>
                    </a:cubicBezTo>
                    <a:cubicBezTo>
                      <a:pt x="61" y="99"/>
                      <a:pt x="63" y="95"/>
                      <a:pt x="64" y="90"/>
                    </a:cubicBezTo>
                    <a:cubicBezTo>
                      <a:pt x="64" y="89"/>
                      <a:pt x="65" y="87"/>
                      <a:pt x="65" y="86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4"/>
                    </a:cubicBezTo>
                    <a:cubicBezTo>
                      <a:pt x="67" y="82"/>
                      <a:pt x="67" y="79"/>
                      <a:pt x="68" y="76"/>
                    </a:cubicBezTo>
                    <a:cubicBezTo>
                      <a:pt x="69" y="71"/>
                      <a:pt x="70" y="66"/>
                      <a:pt x="71" y="61"/>
                    </a:cubicBezTo>
                    <a:cubicBezTo>
                      <a:pt x="71" y="60"/>
                      <a:pt x="71" y="59"/>
                      <a:pt x="71" y="58"/>
                    </a:cubicBezTo>
                    <a:cubicBezTo>
                      <a:pt x="73" y="66"/>
                      <a:pt x="75" y="73"/>
                      <a:pt x="78" y="80"/>
                    </a:cubicBezTo>
                    <a:cubicBezTo>
                      <a:pt x="81" y="85"/>
                      <a:pt x="84" y="91"/>
                      <a:pt x="87" y="96"/>
                    </a:cubicBezTo>
                    <a:cubicBezTo>
                      <a:pt x="87" y="97"/>
                      <a:pt x="87" y="97"/>
                      <a:pt x="87" y="98"/>
                    </a:cubicBezTo>
                    <a:cubicBezTo>
                      <a:pt x="87" y="99"/>
                      <a:pt x="87" y="100"/>
                      <a:pt x="88" y="101"/>
                    </a:cubicBezTo>
                    <a:cubicBezTo>
                      <a:pt x="88" y="102"/>
                      <a:pt x="89" y="103"/>
                      <a:pt x="89" y="105"/>
                    </a:cubicBezTo>
                    <a:cubicBezTo>
                      <a:pt x="89" y="105"/>
                      <a:pt x="89" y="106"/>
                      <a:pt x="89" y="106"/>
                    </a:cubicBezTo>
                    <a:cubicBezTo>
                      <a:pt x="89" y="107"/>
                      <a:pt x="89" y="107"/>
                      <a:pt x="89" y="107"/>
                    </a:cubicBezTo>
                    <a:cubicBezTo>
                      <a:pt x="89" y="107"/>
                      <a:pt x="89" y="107"/>
                      <a:pt x="89" y="108"/>
                    </a:cubicBezTo>
                    <a:cubicBezTo>
                      <a:pt x="89" y="108"/>
                      <a:pt x="89" y="108"/>
                      <a:pt x="89" y="108"/>
                    </a:cubicBezTo>
                    <a:cubicBezTo>
                      <a:pt x="89" y="108"/>
                      <a:pt x="89" y="109"/>
                      <a:pt x="89" y="109"/>
                    </a:cubicBezTo>
                    <a:cubicBezTo>
                      <a:pt x="89" y="110"/>
                      <a:pt x="88" y="110"/>
                      <a:pt x="88" y="110"/>
                    </a:cubicBezTo>
                    <a:cubicBezTo>
                      <a:pt x="88" y="110"/>
                      <a:pt x="88" y="110"/>
                      <a:pt x="88" y="110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8" y="111"/>
                      <a:pt x="88" y="111"/>
                      <a:pt x="88" y="112"/>
                    </a:cubicBezTo>
                    <a:cubicBezTo>
                      <a:pt x="88" y="112"/>
                      <a:pt x="87" y="112"/>
                      <a:pt x="87" y="112"/>
                    </a:cubicBezTo>
                    <a:cubicBezTo>
                      <a:pt x="87" y="112"/>
                      <a:pt x="87" y="113"/>
                      <a:pt x="87" y="113"/>
                    </a:cubicBezTo>
                    <a:cubicBezTo>
                      <a:pt x="86" y="113"/>
                      <a:pt x="86" y="114"/>
                      <a:pt x="86" y="114"/>
                    </a:cubicBezTo>
                    <a:cubicBezTo>
                      <a:pt x="87" y="113"/>
                      <a:pt x="86" y="114"/>
                      <a:pt x="86" y="114"/>
                    </a:cubicBezTo>
                    <a:cubicBezTo>
                      <a:pt x="86" y="114"/>
                      <a:pt x="86" y="114"/>
                      <a:pt x="86" y="114"/>
                    </a:cubicBezTo>
                    <a:cubicBezTo>
                      <a:pt x="86" y="114"/>
                      <a:pt x="85" y="115"/>
                      <a:pt x="85" y="115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84" y="115"/>
                      <a:pt x="84" y="116"/>
                      <a:pt x="84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7"/>
                      <a:pt x="82" y="117"/>
                      <a:pt x="82" y="117"/>
                    </a:cubicBezTo>
                    <a:cubicBezTo>
                      <a:pt x="81" y="117"/>
                      <a:pt x="80" y="118"/>
                      <a:pt x="79" y="118"/>
                    </a:cubicBezTo>
                    <a:cubicBezTo>
                      <a:pt x="74" y="120"/>
                      <a:pt x="70" y="122"/>
                      <a:pt x="66" y="125"/>
                    </a:cubicBezTo>
                    <a:cubicBezTo>
                      <a:pt x="65" y="125"/>
                      <a:pt x="65" y="125"/>
                      <a:pt x="65" y="125"/>
                    </a:cubicBezTo>
                    <a:cubicBezTo>
                      <a:pt x="61" y="127"/>
                      <a:pt x="58" y="130"/>
                      <a:pt x="56" y="133"/>
                    </a:cubicBezTo>
                    <a:cubicBezTo>
                      <a:pt x="55" y="134"/>
                      <a:pt x="55" y="135"/>
                      <a:pt x="54" y="135"/>
                    </a:cubicBezTo>
                    <a:cubicBezTo>
                      <a:pt x="51" y="140"/>
                      <a:pt x="48" y="146"/>
                      <a:pt x="47" y="151"/>
                    </a:cubicBezTo>
                    <a:cubicBezTo>
                      <a:pt x="45" y="158"/>
                      <a:pt x="45" y="164"/>
                      <a:pt x="45" y="171"/>
                    </a:cubicBezTo>
                    <a:cubicBezTo>
                      <a:pt x="45" y="172"/>
                      <a:pt x="45" y="173"/>
                      <a:pt x="45" y="173"/>
                    </a:cubicBezTo>
                    <a:cubicBezTo>
                      <a:pt x="45" y="175"/>
                      <a:pt x="45" y="177"/>
                      <a:pt x="45" y="178"/>
                    </a:cubicBezTo>
                    <a:cubicBezTo>
                      <a:pt x="45" y="181"/>
                      <a:pt x="46" y="183"/>
                      <a:pt x="46" y="186"/>
                    </a:cubicBezTo>
                    <a:cubicBezTo>
                      <a:pt x="46" y="188"/>
                      <a:pt x="46" y="189"/>
                      <a:pt x="46" y="191"/>
                    </a:cubicBezTo>
                    <a:cubicBezTo>
                      <a:pt x="47" y="194"/>
                      <a:pt x="47" y="197"/>
                      <a:pt x="47" y="200"/>
                    </a:cubicBezTo>
                    <a:cubicBezTo>
                      <a:pt x="46" y="202"/>
                      <a:pt x="46" y="204"/>
                      <a:pt x="46" y="206"/>
                    </a:cubicBezTo>
                    <a:cubicBezTo>
                      <a:pt x="45" y="207"/>
                      <a:pt x="45" y="207"/>
                      <a:pt x="45" y="208"/>
                    </a:cubicBezTo>
                    <a:cubicBezTo>
                      <a:pt x="45" y="208"/>
                      <a:pt x="45" y="208"/>
                      <a:pt x="45" y="209"/>
                    </a:cubicBezTo>
                    <a:cubicBezTo>
                      <a:pt x="44" y="210"/>
                      <a:pt x="44" y="210"/>
                      <a:pt x="44" y="210"/>
                    </a:cubicBezTo>
                    <a:cubicBezTo>
                      <a:pt x="44" y="211"/>
                      <a:pt x="44" y="211"/>
                      <a:pt x="44" y="211"/>
                    </a:cubicBezTo>
                    <a:cubicBezTo>
                      <a:pt x="44" y="211"/>
                      <a:pt x="43" y="211"/>
                      <a:pt x="43" y="211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43" y="212"/>
                      <a:pt x="43" y="212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4"/>
                      <a:pt x="42" y="214"/>
                    </a:cubicBezTo>
                    <a:cubicBezTo>
                      <a:pt x="41" y="214"/>
                      <a:pt x="41" y="214"/>
                      <a:pt x="41" y="214"/>
                    </a:cubicBezTo>
                    <a:cubicBezTo>
                      <a:pt x="41" y="214"/>
                      <a:pt x="41" y="215"/>
                      <a:pt x="41" y="215"/>
                    </a:cubicBezTo>
                    <a:cubicBezTo>
                      <a:pt x="41" y="215"/>
                      <a:pt x="41" y="215"/>
                      <a:pt x="41" y="215"/>
                    </a:cubicBezTo>
                    <a:cubicBezTo>
                      <a:pt x="40" y="215"/>
                      <a:pt x="40" y="215"/>
                      <a:pt x="39" y="216"/>
                    </a:cubicBezTo>
                    <a:cubicBezTo>
                      <a:pt x="40" y="216"/>
                      <a:pt x="39" y="216"/>
                      <a:pt x="39" y="216"/>
                    </a:cubicBezTo>
                    <a:cubicBezTo>
                      <a:pt x="39" y="216"/>
                      <a:pt x="38" y="216"/>
                      <a:pt x="38" y="216"/>
                    </a:cubicBezTo>
                    <a:cubicBezTo>
                      <a:pt x="38" y="216"/>
                      <a:pt x="37" y="217"/>
                      <a:pt x="37" y="217"/>
                    </a:cubicBezTo>
                    <a:cubicBezTo>
                      <a:pt x="36" y="217"/>
                      <a:pt x="34" y="217"/>
                      <a:pt x="33" y="217"/>
                    </a:cubicBezTo>
                    <a:cubicBezTo>
                      <a:pt x="31" y="218"/>
                      <a:pt x="28" y="217"/>
                      <a:pt x="26" y="217"/>
                    </a:cubicBezTo>
                    <a:cubicBezTo>
                      <a:pt x="26" y="217"/>
                      <a:pt x="26" y="217"/>
                      <a:pt x="26" y="217"/>
                    </a:cubicBezTo>
                    <a:cubicBezTo>
                      <a:pt x="25" y="217"/>
                      <a:pt x="23" y="216"/>
                      <a:pt x="22" y="216"/>
                    </a:cubicBezTo>
                    <a:cubicBezTo>
                      <a:pt x="22" y="216"/>
                      <a:pt x="22" y="216"/>
                      <a:pt x="22" y="216"/>
                    </a:cubicBezTo>
                    <a:cubicBezTo>
                      <a:pt x="22" y="217"/>
                      <a:pt x="21" y="217"/>
                      <a:pt x="22" y="217"/>
                    </a:cubicBezTo>
                    <a:cubicBezTo>
                      <a:pt x="23" y="218"/>
                      <a:pt x="24" y="219"/>
                      <a:pt x="25" y="219"/>
                    </a:cubicBezTo>
                    <a:cubicBezTo>
                      <a:pt x="26" y="220"/>
                      <a:pt x="27" y="220"/>
                      <a:pt x="28" y="221"/>
                    </a:cubicBezTo>
                    <a:cubicBezTo>
                      <a:pt x="30" y="222"/>
                      <a:pt x="32" y="222"/>
                      <a:pt x="34" y="223"/>
                    </a:cubicBezTo>
                    <a:cubicBezTo>
                      <a:pt x="38" y="224"/>
                      <a:pt x="42" y="224"/>
                      <a:pt x="47" y="224"/>
                    </a:cubicBezTo>
                    <a:cubicBezTo>
                      <a:pt x="55" y="224"/>
                      <a:pt x="64" y="221"/>
                      <a:pt x="72" y="217"/>
                    </a:cubicBezTo>
                    <a:cubicBezTo>
                      <a:pt x="88" y="209"/>
                      <a:pt x="100" y="194"/>
                      <a:pt x="107" y="177"/>
                    </a:cubicBezTo>
                    <a:cubicBezTo>
                      <a:pt x="110" y="169"/>
                      <a:pt x="112" y="160"/>
                      <a:pt x="112" y="152"/>
                    </a:cubicBezTo>
                    <a:cubicBezTo>
                      <a:pt x="112" y="141"/>
                      <a:pt x="109" y="131"/>
                      <a:pt x="105" y="122"/>
                    </a:cubicBezTo>
                    <a:cubicBezTo>
                      <a:pt x="100" y="111"/>
                      <a:pt x="94" y="101"/>
                      <a:pt x="88" y="91"/>
                    </a:cubicBezTo>
                    <a:cubicBezTo>
                      <a:pt x="84" y="83"/>
                      <a:pt x="80" y="74"/>
                      <a:pt x="77" y="65"/>
                    </a:cubicBezTo>
                    <a:cubicBezTo>
                      <a:pt x="77" y="65"/>
                      <a:pt x="78" y="66"/>
                      <a:pt x="78" y="66"/>
                    </a:cubicBezTo>
                    <a:cubicBezTo>
                      <a:pt x="78" y="66"/>
                      <a:pt x="78" y="66"/>
                      <a:pt x="78" y="66"/>
                    </a:cubicBezTo>
                    <a:cubicBezTo>
                      <a:pt x="78" y="67"/>
                      <a:pt x="78" y="68"/>
                      <a:pt x="78" y="68"/>
                    </a:cubicBezTo>
                    <a:cubicBezTo>
                      <a:pt x="78" y="69"/>
                      <a:pt x="79" y="69"/>
                      <a:pt x="79" y="70"/>
                    </a:cubicBezTo>
                    <a:cubicBezTo>
                      <a:pt x="79" y="71"/>
                      <a:pt x="79" y="72"/>
                      <a:pt x="80" y="72"/>
                    </a:cubicBezTo>
                    <a:cubicBezTo>
                      <a:pt x="80" y="73"/>
                      <a:pt x="80" y="73"/>
                      <a:pt x="80" y="74"/>
                    </a:cubicBezTo>
                    <a:cubicBezTo>
                      <a:pt x="81" y="75"/>
                      <a:pt x="82" y="77"/>
                      <a:pt x="83" y="78"/>
                    </a:cubicBezTo>
                    <a:cubicBezTo>
                      <a:pt x="84" y="79"/>
                      <a:pt x="85" y="80"/>
                      <a:pt x="85" y="80"/>
                    </a:cubicBezTo>
                    <a:cubicBezTo>
                      <a:pt x="86" y="81"/>
                      <a:pt x="87" y="82"/>
                      <a:pt x="88" y="83"/>
                    </a:cubicBezTo>
                    <a:cubicBezTo>
                      <a:pt x="89" y="84"/>
                      <a:pt x="91" y="85"/>
                      <a:pt x="93" y="87"/>
                    </a:cubicBezTo>
                    <a:cubicBezTo>
                      <a:pt x="96" y="89"/>
                      <a:pt x="100" y="91"/>
                      <a:pt x="104" y="92"/>
                    </a:cubicBezTo>
                    <a:cubicBezTo>
                      <a:pt x="108" y="93"/>
                      <a:pt x="112" y="94"/>
                      <a:pt x="115" y="92"/>
                    </a:cubicBezTo>
                    <a:cubicBezTo>
                      <a:pt x="117" y="92"/>
                      <a:pt x="119" y="91"/>
                      <a:pt x="121" y="89"/>
                    </a:cubicBezTo>
                    <a:cubicBezTo>
                      <a:pt x="121" y="89"/>
                      <a:pt x="121" y="89"/>
                      <a:pt x="121" y="89"/>
                    </a:cubicBezTo>
                    <a:cubicBezTo>
                      <a:pt x="121" y="89"/>
                      <a:pt x="121" y="89"/>
                      <a:pt x="122" y="89"/>
                    </a:cubicBezTo>
                    <a:cubicBezTo>
                      <a:pt x="123" y="89"/>
                      <a:pt x="123" y="88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4" y="86"/>
                      <a:pt x="125" y="84"/>
                      <a:pt x="125" y="83"/>
                    </a:cubicBezTo>
                    <a:cubicBezTo>
                      <a:pt x="125" y="83"/>
                      <a:pt x="125" y="83"/>
                      <a:pt x="125" y="83"/>
                    </a:cubicBezTo>
                    <a:cubicBezTo>
                      <a:pt x="125" y="82"/>
                      <a:pt x="125" y="82"/>
                      <a:pt x="125" y="82"/>
                    </a:cubicBezTo>
                    <a:close/>
                    <a:moveTo>
                      <a:pt x="3" y="164"/>
                    </a:moveTo>
                    <a:cubicBezTo>
                      <a:pt x="3" y="164"/>
                      <a:pt x="3" y="164"/>
                      <a:pt x="3" y="164"/>
                    </a:cubicBezTo>
                    <a:cubicBezTo>
                      <a:pt x="3" y="164"/>
                      <a:pt x="3" y="164"/>
                      <a:pt x="3" y="164"/>
                    </a:cubicBezTo>
                    <a:cubicBezTo>
                      <a:pt x="3" y="164"/>
                      <a:pt x="3" y="164"/>
                      <a:pt x="3" y="16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4"/>
                      <a:pt x="4" y="164"/>
                      <a:pt x="3" y="164"/>
                    </a:cubicBezTo>
                    <a:close/>
                    <a:moveTo>
                      <a:pt x="37" y="136"/>
                    </a:moveTo>
                    <a:cubicBezTo>
                      <a:pt x="37" y="135"/>
                      <a:pt x="37" y="135"/>
                      <a:pt x="37" y="134"/>
                    </a:cubicBezTo>
                    <a:cubicBezTo>
                      <a:pt x="38" y="133"/>
                      <a:pt x="39" y="132"/>
                      <a:pt x="40" y="131"/>
                    </a:cubicBezTo>
                    <a:cubicBezTo>
                      <a:pt x="41" y="130"/>
                      <a:pt x="43" y="128"/>
                      <a:pt x="44" y="127"/>
                    </a:cubicBezTo>
                    <a:cubicBezTo>
                      <a:pt x="41" y="130"/>
                      <a:pt x="39" y="133"/>
                      <a:pt x="37" y="136"/>
                    </a:cubicBezTo>
                    <a:close/>
                    <a:moveTo>
                      <a:pt x="57" y="97"/>
                    </a:move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6"/>
                      <a:pt x="58" y="96"/>
                      <a:pt x="58" y="96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6" y="98"/>
                      <a:pt x="55" y="99"/>
                      <a:pt x="54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4" y="99"/>
                      <a:pt x="56" y="98"/>
                      <a:pt x="57" y="97"/>
                    </a:cubicBezTo>
                    <a:close/>
                    <a:moveTo>
                      <a:pt x="58" y="100"/>
                    </a:moveTo>
                    <a:cubicBezTo>
                      <a:pt x="56" y="104"/>
                      <a:pt x="55" y="108"/>
                      <a:pt x="52" y="112"/>
                    </a:cubicBezTo>
                    <a:cubicBezTo>
                      <a:pt x="52" y="112"/>
                      <a:pt x="52" y="112"/>
                      <a:pt x="52" y="112"/>
                    </a:cubicBezTo>
                    <a:cubicBezTo>
                      <a:pt x="54" y="110"/>
                      <a:pt x="55" y="107"/>
                      <a:pt x="56" y="105"/>
                    </a:cubicBezTo>
                    <a:cubicBezTo>
                      <a:pt x="56" y="105"/>
                      <a:pt x="56" y="104"/>
                      <a:pt x="56" y="104"/>
                    </a:cubicBezTo>
                    <a:cubicBezTo>
                      <a:pt x="57" y="103"/>
                      <a:pt x="57" y="102"/>
                      <a:pt x="58" y="101"/>
                    </a:cubicBezTo>
                    <a:cubicBezTo>
                      <a:pt x="58" y="100"/>
                      <a:pt x="58" y="100"/>
                      <a:pt x="58" y="99"/>
                    </a:cubicBezTo>
                    <a:cubicBezTo>
                      <a:pt x="58" y="100"/>
                      <a:pt x="58" y="100"/>
                      <a:pt x="58" y="100"/>
                    </a:cubicBezTo>
                    <a:close/>
                    <a:moveTo>
                      <a:pt x="60" y="95"/>
                    </a:moveTo>
                    <a:cubicBezTo>
                      <a:pt x="60" y="95"/>
                      <a:pt x="60" y="94"/>
                      <a:pt x="60" y="94"/>
                    </a:cubicBezTo>
                    <a:cubicBezTo>
                      <a:pt x="60" y="94"/>
                      <a:pt x="60" y="94"/>
                      <a:pt x="60" y="94"/>
                    </a:cubicBezTo>
                    <a:cubicBezTo>
                      <a:pt x="60" y="94"/>
                      <a:pt x="60" y="94"/>
                      <a:pt x="60" y="95"/>
                    </a:cubicBezTo>
                    <a:close/>
                    <a:moveTo>
                      <a:pt x="42" y="218"/>
                    </a:moveTo>
                    <a:cubicBezTo>
                      <a:pt x="41" y="218"/>
                      <a:pt x="41" y="219"/>
                      <a:pt x="40" y="219"/>
                    </a:cubicBezTo>
                    <a:cubicBezTo>
                      <a:pt x="39" y="219"/>
                      <a:pt x="38" y="219"/>
                      <a:pt x="37" y="219"/>
                    </a:cubicBezTo>
                    <a:cubicBezTo>
                      <a:pt x="38" y="219"/>
                      <a:pt x="38" y="219"/>
                      <a:pt x="38" y="219"/>
                    </a:cubicBezTo>
                    <a:cubicBezTo>
                      <a:pt x="38" y="219"/>
                      <a:pt x="39" y="219"/>
                      <a:pt x="39" y="219"/>
                    </a:cubicBezTo>
                    <a:cubicBezTo>
                      <a:pt x="40" y="218"/>
                      <a:pt x="41" y="218"/>
                      <a:pt x="41" y="217"/>
                    </a:cubicBezTo>
                    <a:cubicBezTo>
                      <a:pt x="42" y="217"/>
                      <a:pt x="42" y="217"/>
                      <a:pt x="42" y="217"/>
                    </a:cubicBezTo>
                    <a:cubicBezTo>
                      <a:pt x="42" y="217"/>
                      <a:pt x="42" y="218"/>
                      <a:pt x="42" y="218"/>
                    </a:cubicBezTo>
                    <a:close/>
                    <a:moveTo>
                      <a:pt x="78" y="210"/>
                    </a:moveTo>
                    <a:cubicBezTo>
                      <a:pt x="71" y="215"/>
                      <a:pt x="63" y="219"/>
                      <a:pt x="55" y="220"/>
                    </a:cubicBezTo>
                    <a:cubicBezTo>
                      <a:pt x="53" y="220"/>
                      <a:pt x="52" y="220"/>
                      <a:pt x="50" y="220"/>
                    </a:cubicBezTo>
                    <a:cubicBezTo>
                      <a:pt x="51" y="220"/>
                      <a:pt x="51" y="220"/>
                      <a:pt x="52" y="220"/>
                    </a:cubicBezTo>
                    <a:cubicBezTo>
                      <a:pt x="55" y="220"/>
                      <a:pt x="58" y="218"/>
                      <a:pt x="61" y="217"/>
                    </a:cubicBezTo>
                    <a:cubicBezTo>
                      <a:pt x="63" y="217"/>
                      <a:pt x="65" y="216"/>
                      <a:pt x="67" y="215"/>
                    </a:cubicBezTo>
                    <a:cubicBezTo>
                      <a:pt x="71" y="213"/>
                      <a:pt x="76" y="211"/>
                      <a:pt x="81" y="208"/>
                    </a:cubicBezTo>
                    <a:cubicBezTo>
                      <a:pt x="80" y="209"/>
                      <a:pt x="79" y="210"/>
                      <a:pt x="78" y="210"/>
                    </a:cubicBezTo>
                    <a:close/>
                    <a:moveTo>
                      <a:pt x="90" y="81"/>
                    </a:moveTo>
                    <a:cubicBezTo>
                      <a:pt x="90" y="81"/>
                      <a:pt x="89" y="80"/>
                      <a:pt x="89" y="80"/>
                    </a:cubicBezTo>
                    <a:cubicBezTo>
                      <a:pt x="90" y="81"/>
                      <a:pt x="92" y="82"/>
                      <a:pt x="94" y="84"/>
                    </a:cubicBezTo>
                    <a:cubicBezTo>
                      <a:pt x="94" y="84"/>
                      <a:pt x="94" y="84"/>
                      <a:pt x="95" y="85"/>
                    </a:cubicBezTo>
                    <a:cubicBezTo>
                      <a:pt x="93" y="84"/>
                      <a:pt x="92" y="82"/>
                      <a:pt x="90" y="81"/>
                    </a:cubicBezTo>
                    <a:close/>
                    <a:moveTo>
                      <a:pt x="116" y="90"/>
                    </a:moveTo>
                    <a:cubicBezTo>
                      <a:pt x="114" y="91"/>
                      <a:pt x="112" y="91"/>
                      <a:pt x="110" y="91"/>
                    </a:cubicBezTo>
                    <a:cubicBezTo>
                      <a:pt x="113" y="91"/>
                      <a:pt x="116" y="91"/>
                      <a:pt x="118" y="89"/>
                    </a:cubicBezTo>
                    <a:cubicBezTo>
                      <a:pt x="118" y="89"/>
                      <a:pt x="119" y="89"/>
                      <a:pt x="119" y="89"/>
                    </a:cubicBezTo>
                    <a:cubicBezTo>
                      <a:pt x="118" y="90"/>
                      <a:pt x="117" y="90"/>
                      <a:pt x="116" y="90"/>
                    </a:cubicBezTo>
                    <a:close/>
                    <a:moveTo>
                      <a:pt x="123" y="85"/>
                    </a:moveTo>
                    <a:cubicBezTo>
                      <a:pt x="123" y="85"/>
                      <a:pt x="123" y="84"/>
                      <a:pt x="123" y="84"/>
                    </a:cubicBezTo>
                    <a:cubicBezTo>
                      <a:pt x="123" y="84"/>
                      <a:pt x="123" y="84"/>
                      <a:pt x="124" y="84"/>
                    </a:cubicBezTo>
                    <a:cubicBezTo>
                      <a:pt x="123" y="84"/>
                      <a:pt x="123" y="84"/>
                      <a:pt x="123" y="85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>
                <a:off x="9333501" y="2494384"/>
                <a:ext cx="188347" cy="136389"/>
              </a:xfrm>
              <a:custGeom>
                <a:avLst/>
                <a:gdLst/>
                <a:ahLst/>
                <a:cxnLst/>
                <a:rect l="l" t="t" r="r" b="b"/>
                <a:pathLst>
                  <a:path w="46" h="32" extrusionOk="0">
                    <a:moveTo>
                      <a:pt x="28" y="31"/>
                    </a:moveTo>
                    <a:cubicBezTo>
                      <a:pt x="32" y="32"/>
                      <a:pt x="37" y="32"/>
                      <a:pt x="41" y="30"/>
                    </a:cubicBezTo>
                    <a:cubicBezTo>
                      <a:pt x="42" y="30"/>
                      <a:pt x="43" y="29"/>
                      <a:pt x="45" y="29"/>
                    </a:cubicBezTo>
                    <a:cubicBezTo>
                      <a:pt x="46" y="29"/>
                      <a:pt x="46" y="28"/>
                      <a:pt x="46" y="26"/>
                    </a:cubicBezTo>
                    <a:cubicBezTo>
                      <a:pt x="46" y="25"/>
                      <a:pt x="46" y="23"/>
                      <a:pt x="45" y="23"/>
                    </a:cubicBezTo>
                    <a:cubicBezTo>
                      <a:pt x="38" y="18"/>
                      <a:pt x="32" y="13"/>
                      <a:pt x="25" y="8"/>
                    </a:cubicBezTo>
                    <a:cubicBezTo>
                      <a:pt x="19" y="3"/>
                      <a:pt x="10" y="2"/>
                      <a:pt x="3" y="0"/>
                    </a:cubicBezTo>
                    <a:cubicBezTo>
                      <a:pt x="0" y="0"/>
                      <a:pt x="1" y="4"/>
                      <a:pt x="1" y="5"/>
                    </a:cubicBezTo>
                    <a:cubicBezTo>
                      <a:pt x="4" y="13"/>
                      <a:pt x="10" y="19"/>
                      <a:pt x="17" y="24"/>
                    </a:cubicBezTo>
                    <a:cubicBezTo>
                      <a:pt x="20" y="28"/>
                      <a:pt x="23" y="30"/>
                      <a:pt x="28" y="3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0" name="Google Shape;80;p2"/>
              <p:cNvSpPr/>
              <p:nvPr/>
            </p:nvSpPr>
            <p:spPr>
              <a:xfrm>
                <a:off x="9184123" y="2682726"/>
                <a:ext cx="292261" cy="493592"/>
              </a:xfrm>
              <a:custGeom>
                <a:avLst/>
                <a:gdLst/>
                <a:ahLst/>
                <a:cxnLst/>
                <a:rect l="l" t="t" r="r" b="b"/>
                <a:pathLst>
                  <a:path w="70" h="119" extrusionOk="0">
                    <a:moveTo>
                      <a:pt x="4" y="118"/>
                    </a:moveTo>
                    <a:cubicBezTo>
                      <a:pt x="17" y="112"/>
                      <a:pt x="30" y="110"/>
                      <a:pt x="42" y="102"/>
                    </a:cubicBezTo>
                    <a:cubicBezTo>
                      <a:pt x="54" y="94"/>
                      <a:pt x="62" y="81"/>
                      <a:pt x="66" y="69"/>
                    </a:cubicBezTo>
                    <a:cubicBezTo>
                      <a:pt x="70" y="58"/>
                      <a:pt x="70" y="47"/>
                      <a:pt x="68" y="36"/>
                    </a:cubicBezTo>
                    <a:cubicBezTo>
                      <a:pt x="66" y="23"/>
                      <a:pt x="59" y="13"/>
                      <a:pt x="53" y="1"/>
                    </a:cubicBezTo>
                    <a:cubicBezTo>
                      <a:pt x="52" y="0"/>
                      <a:pt x="51" y="1"/>
                      <a:pt x="52" y="2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2"/>
                      <a:pt x="50" y="3"/>
                      <a:pt x="49" y="5"/>
                    </a:cubicBezTo>
                    <a:cubicBezTo>
                      <a:pt x="47" y="14"/>
                      <a:pt x="31" y="17"/>
                      <a:pt x="24" y="21"/>
                    </a:cubicBezTo>
                    <a:cubicBezTo>
                      <a:pt x="15" y="25"/>
                      <a:pt x="11" y="35"/>
                      <a:pt x="8" y="43"/>
                    </a:cubicBezTo>
                    <a:cubicBezTo>
                      <a:pt x="4" y="53"/>
                      <a:pt x="4" y="64"/>
                      <a:pt x="4" y="74"/>
                    </a:cubicBezTo>
                    <a:cubicBezTo>
                      <a:pt x="5" y="86"/>
                      <a:pt x="12" y="101"/>
                      <a:pt x="2" y="110"/>
                    </a:cubicBezTo>
                    <a:cubicBezTo>
                      <a:pt x="0" y="112"/>
                      <a:pt x="1" y="119"/>
                      <a:pt x="4" y="118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>
                <a:off x="9018901" y="2637266"/>
                <a:ext cx="233807" cy="298752"/>
              </a:xfrm>
              <a:custGeom>
                <a:avLst/>
                <a:gdLst/>
                <a:ahLst/>
                <a:cxnLst/>
                <a:rect l="l" t="t" r="r" b="b"/>
                <a:pathLst>
                  <a:path w="57" h="72" extrusionOk="0">
                    <a:moveTo>
                      <a:pt x="19" y="57"/>
                    </a:moveTo>
                    <a:cubicBezTo>
                      <a:pt x="26" y="51"/>
                      <a:pt x="32" y="48"/>
                      <a:pt x="34" y="40"/>
                    </a:cubicBezTo>
                    <a:cubicBezTo>
                      <a:pt x="35" y="39"/>
                      <a:pt x="36" y="38"/>
                      <a:pt x="37" y="37"/>
                    </a:cubicBezTo>
                    <a:cubicBezTo>
                      <a:pt x="41" y="33"/>
                      <a:pt x="44" y="28"/>
                      <a:pt x="47" y="23"/>
                    </a:cubicBezTo>
                    <a:cubicBezTo>
                      <a:pt x="48" y="22"/>
                      <a:pt x="48" y="21"/>
                      <a:pt x="49" y="20"/>
                    </a:cubicBezTo>
                    <a:cubicBezTo>
                      <a:pt x="49" y="20"/>
                      <a:pt x="49" y="19"/>
                      <a:pt x="49" y="18"/>
                    </a:cubicBezTo>
                    <a:cubicBezTo>
                      <a:pt x="51" y="15"/>
                      <a:pt x="52" y="13"/>
                      <a:pt x="53" y="10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5" y="7"/>
                      <a:pt x="56" y="4"/>
                      <a:pt x="57" y="1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4" y="2"/>
                      <a:pt x="53" y="4"/>
                      <a:pt x="51" y="6"/>
                    </a:cubicBezTo>
                    <a:cubicBezTo>
                      <a:pt x="46" y="4"/>
                      <a:pt x="35" y="17"/>
                      <a:pt x="32" y="20"/>
                    </a:cubicBezTo>
                    <a:cubicBezTo>
                      <a:pt x="27" y="24"/>
                      <a:pt x="21" y="29"/>
                      <a:pt x="17" y="34"/>
                    </a:cubicBezTo>
                    <a:cubicBezTo>
                      <a:pt x="10" y="41"/>
                      <a:pt x="7" y="49"/>
                      <a:pt x="2" y="57"/>
                    </a:cubicBezTo>
                    <a:cubicBezTo>
                      <a:pt x="1" y="58"/>
                      <a:pt x="1" y="61"/>
                      <a:pt x="2" y="63"/>
                    </a:cubicBezTo>
                    <a:cubicBezTo>
                      <a:pt x="1" y="64"/>
                      <a:pt x="0" y="65"/>
                      <a:pt x="0" y="66"/>
                    </a:cubicBezTo>
                    <a:cubicBezTo>
                      <a:pt x="0" y="67"/>
                      <a:pt x="0" y="68"/>
                      <a:pt x="1" y="69"/>
                    </a:cubicBezTo>
                    <a:cubicBezTo>
                      <a:pt x="7" y="72"/>
                      <a:pt x="14" y="61"/>
                      <a:pt x="19" y="57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>
                <a:off x="9301026" y="2409952"/>
                <a:ext cx="233807" cy="194839"/>
              </a:xfrm>
              <a:custGeom>
                <a:avLst/>
                <a:gdLst/>
                <a:ahLst/>
                <a:cxnLst/>
                <a:rect l="l" t="t" r="r" b="b"/>
                <a:pathLst>
                  <a:path w="56" h="46" extrusionOk="0">
                    <a:moveTo>
                      <a:pt x="56" y="43"/>
                    </a:moveTo>
                    <a:cubicBezTo>
                      <a:pt x="53" y="45"/>
                      <a:pt x="50" y="45"/>
                      <a:pt x="47" y="44"/>
                    </a:cubicBezTo>
                    <a:cubicBezTo>
                      <a:pt x="45" y="44"/>
                      <a:pt x="42" y="43"/>
                      <a:pt x="39" y="42"/>
                    </a:cubicBezTo>
                    <a:cubicBezTo>
                      <a:pt x="35" y="40"/>
                      <a:pt x="31" y="38"/>
                      <a:pt x="27" y="36"/>
                    </a:cubicBezTo>
                    <a:cubicBezTo>
                      <a:pt x="23" y="33"/>
                      <a:pt x="19" y="30"/>
                      <a:pt x="15" y="27"/>
                    </a:cubicBezTo>
                    <a:cubicBezTo>
                      <a:pt x="11" y="23"/>
                      <a:pt x="8" y="19"/>
                      <a:pt x="6" y="15"/>
                    </a:cubicBezTo>
                    <a:cubicBezTo>
                      <a:pt x="5" y="13"/>
                      <a:pt x="5" y="12"/>
                      <a:pt x="4" y="11"/>
                    </a:cubicBezTo>
                    <a:cubicBezTo>
                      <a:pt x="4" y="10"/>
                      <a:pt x="4" y="8"/>
                      <a:pt x="3" y="7"/>
                    </a:cubicBezTo>
                    <a:cubicBezTo>
                      <a:pt x="3" y="6"/>
                      <a:pt x="3" y="4"/>
                      <a:pt x="3" y="3"/>
                    </a:cubicBezTo>
                    <a:cubicBezTo>
                      <a:pt x="3" y="3"/>
                      <a:pt x="3" y="2"/>
                      <a:pt x="3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5"/>
                      <a:pt x="0" y="7"/>
                      <a:pt x="0" y="8"/>
                    </a:cubicBezTo>
                    <a:cubicBezTo>
                      <a:pt x="0" y="10"/>
                      <a:pt x="1" y="13"/>
                      <a:pt x="2" y="15"/>
                    </a:cubicBezTo>
                    <a:cubicBezTo>
                      <a:pt x="4" y="20"/>
                      <a:pt x="7" y="25"/>
                      <a:pt x="11" y="28"/>
                    </a:cubicBezTo>
                    <a:cubicBezTo>
                      <a:pt x="14" y="32"/>
                      <a:pt x="19" y="36"/>
                      <a:pt x="23" y="38"/>
                    </a:cubicBezTo>
                    <a:cubicBezTo>
                      <a:pt x="27" y="41"/>
                      <a:pt x="32" y="43"/>
                      <a:pt x="36" y="44"/>
                    </a:cubicBezTo>
                    <a:cubicBezTo>
                      <a:pt x="39" y="45"/>
                      <a:pt x="43" y="46"/>
                      <a:pt x="46" y="46"/>
                    </a:cubicBezTo>
                    <a:cubicBezTo>
                      <a:pt x="49" y="46"/>
                      <a:pt x="53" y="46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>
                <a:off x="9106187" y="2637266"/>
                <a:ext cx="292261" cy="526068"/>
              </a:xfrm>
              <a:custGeom>
                <a:avLst/>
                <a:gdLst/>
                <a:ahLst/>
                <a:cxnLst/>
                <a:rect l="l" t="t" r="r" b="b"/>
                <a:pathLst>
                  <a:path w="72" h="126" extrusionOk="0">
                    <a:moveTo>
                      <a:pt x="1" y="123"/>
                    </a:moveTo>
                    <a:cubicBezTo>
                      <a:pt x="2" y="125"/>
                      <a:pt x="5" y="125"/>
                      <a:pt x="7" y="125"/>
                    </a:cubicBezTo>
                    <a:cubicBezTo>
                      <a:pt x="10" y="126"/>
                      <a:pt x="12" y="126"/>
                      <a:pt x="15" y="125"/>
                    </a:cubicBezTo>
                    <a:cubicBezTo>
                      <a:pt x="20" y="124"/>
                      <a:pt x="23" y="120"/>
                      <a:pt x="26" y="116"/>
                    </a:cubicBezTo>
                    <a:cubicBezTo>
                      <a:pt x="28" y="112"/>
                      <a:pt x="29" y="107"/>
                      <a:pt x="29" y="102"/>
                    </a:cubicBezTo>
                    <a:cubicBezTo>
                      <a:pt x="29" y="96"/>
                      <a:pt x="28" y="89"/>
                      <a:pt x="28" y="82"/>
                    </a:cubicBezTo>
                    <a:cubicBezTo>
                      <a:pt x="27" y="75"/>
                      <a:pt x="27" y="69"/>
                      <a:pt x="28" y="62"/>
                    </a:cubicBezTo>
                    <a:cubicBezTo>
                      <a:pt x="28" y="59"/>
                      <a:pt x="29" y="55"/>
                      <a:pt x="30" y="52"/>
                    </a:cubicBezTo>
                    <a:cubicBezTo>
                      <a:pt x="31" y="51"/>
                      <a:pt x="31" y="49"/>
                      <a:pt x="32" y="48"/>
                    </a:cubicBezTo>
                    <a:cubicBezTo>
                      <a:pt x="32" y="47"/>
                      <a:pt x="32" y="47"/>
                      <a:pt x="33" y="46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4"/>
                      <a:pt x="35" y="43"/>
                      <a:pt x="36" y="42"/>
                    </a:cubicBezTo>
                    <a:cubicBezTo>
                      <a:pt x="36" y="41"/>
                      <a:pt x="37" y="41"/>
                      <a:pt x="37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9" y="38"/>
                      <a:pt x="40" y="37"/>
                      <a:pt x="40" y="37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4" y="34"/>
                      <a:pt x="45" y="33"/>
                      <a:pt x="46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8" y="31"/>
                      <a:pt x="49" y="31"/>
                      <a:pt x="49" y="31"/>
                    </a:cubicBezTo>
                    <a:cubicBezTo>
                      <a:pt x="51" y="29"/>
                      <a:pt x="54" y="28"/>
                      <a:pt x="56" y="27"/>
                    </a:cubicBezTo>
                    <a:cubicBezTo>
                      <a:pt x="59" y="26"/>
                      <a:pt x="61" y="26"/>
                      <a:pt x="63" y="24"/>
                    </a:cubicBezTo>
                    <a:cubicBezTo>
                      <a:pt x="65" y="23"/>
                      <a:pt x="67" y="21"/>
                      <a:pt x="69" y="19"/>
                    </a:cubicBezTo>
                    <a:cubicBezTo>
                      <a:pt x="70" y="17"/>
                      <a:pt x="71" y="14"/>
                      <a:pt x="71" y="12"/>
                    </a:cubicBezTo>
                    <a:cubicBezTo>
                      <a:pt x="72" y="9"/>
                      <a:pt x="71" y="6"/>
                      <a:pt x="70" y="4"/>
                    </a:cubicBezTo>
                    <a:cubicBezTo>
                      <a:pt x="70" y="3"/>
                      <a:pt x="69" y="2"/>
                      <a:pt x="69" y="2"/>
                    </a:cubicBezTo>
                    <a:cubicBezTo>
                      <a:pt x="68" y="1"/>
                      <a:pt x="67" y="1"/>
                      <a:pt x="67" y="0"/>
                    </a:cubicBezTo>
                    <a:cubicBezTo>
                      <a:pt x="66" y="0"/>
                      <a:pt x="66" y="1"/>
                      <a:pt x="66" y="1"/>
                    </a:cubicBezTo>
                    <a:cubicBezTo>
                      <a:pt x="66" y="2"/>
                      <a:pt x="66" y="3"/>
                      <a:pt x="66" y="4"/>
                    </a:cubicBezTo>
                    <a:cubicBezTo>
                      <a:pt x="66" y="5"/>
                      <a:pt x="66" y="5"/>
                      <a:pt x="67" y="6"/>
                    </a:cubicBezTo>
                    <a:cubicBezTo>
                      <a:pt x="67" y="7"/>
                      <a:pt x="68" y="9"/>
                      <a:pt x="68" y="10"/>
                    </a:cubicBezTo>
                    <a:cubicBezTo>
                      <a:pt x="68" y="11"/>
                      <a:pt x="68" y="11"/>
                      <a:pt x="68" y="12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4"/>
                      <a:pt x="68" y="14"/>
                      <a:pt x="68" y="15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7" y="15"/>
                      <a:pt x="67" y="16"/>
                      <a:pt x="67" y="16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7"/>
                      <a:pt x="66" y="18"/>
                      <a:pt x="67" y="17"/>
                    </a:cubicBezTo>
                    <a:cubicBezTo>
                      <a:pt x="66" y="18"/>
                      <a:pt x="66" y="18"/>
                      <a:pt x="66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6" y="19"/>
                      <a:pt x="65" y="19"/>
                      <a:pt x="65" y="19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0"/>
                      <a:pt x="64" y="21"/>
                      <a:pt x="64" y="21"/>
                    </a:cubicBezTo>
                    <a:cubicBezTo>
                      <a:pt x="63" y="21"/>
                      <a:pt x="63" y="21"/>
                      <a:pt x="63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1" y="22"/>
                      <a:pt x="61" y="22"/>
                      <a:pt x="61" y="22"/>
                    </a:cubicBezTo>
                    <a:cubicBezTo>
                      <a:pt x="60" y="23"/>
                      <a:pt x="59" y="23"/>
                      <a:pt x="58" y="24"/>
                    </a:cubicBezTo>
                    <a:cubicBezTo>
                      <a:pt x="53" y="26"/>
                      <a:pt x="48" y="28"/>
                      <a:pt x="44" y="31"/>
                    </a:cubicBezTo>
                    <a:cubicBezTo>
                      <a:pt x="40" y="33"/>
                      <a:pt x="36" y="37"/>
                      <a:pt x="33" y="41"/>
                    </a:cubicBezTo>
                    <a:cubicBezTo>
                      <a:pt x="30" y="46"/>
                      <a:pt x="27" y="51"/>
                      <a:pt x="26" y="57"/>
                    </a:cubicBezTo>
                    <a:cubicBezTo>
                      <a:pt x="24" y="63"/>
                      <a:pt x="24" y="70"/>
                      <a:pt x="24" y="77"/>
                    </a:cubicBezTo>
                    <a:cubicBezTo>
                      <a:pt x="24" y="83"/>
                      <a:pt x="25" y="90"/>
                      <a:pt x="25" y="96"/>
                    </a:cubicBezTo>
                    <a:cubicBezTo>
                      <a:pt x="26" y="99"/>
                      <a:pt x="26" y="102"/>
                      <a:pt x="26" y="105"/>
                    </a:cubicBezTo>
                    <a:cubicBezTo>
                      <a:pt x="25" y="108"/>
                      <a:pt x="25" y="110"/>
                      <a:pt x="25" y="112"/>
                    </a:cubicBezTo>
                    <a:cubicBezTo>
                      <a:pt x="24" y="112"/>
                      <a:pt x="24" y="113"/>
                      <a:pt x="24" y="113"/>
                    </a:cubicBezTo>
                    <a:cubicBezTo>
                      <a:pt x="24" y="114"/>
                      <a:pt x="24" y="114"/>
                      <a:pt x="24" y="115"/>
                    </a:cubicBezTo>
                    <a:cubicBezTo>
                      <a:pt x="23" y="115"/>
                      <a:pt x="23" y="116"/>
                      <a:pt x="23" y="116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8"/>
                      <a:pt x="22" y="118"/>
                      <a:pt x="21" y="118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19" y="121"/>
                      <a:pt x="19" y="121"/>
                      <a:pt x="18" y="121"/>
                    </a:cubicBezTo>
                    <a:cubicBezTo>
                      <a:pt x="18" y="121"/>
                      <a:pt x="18" y="121"/>
                      <a:pt x="18" y="121"/>
                    </a:cubicBezTo>
                    <a:cubicBezTo>
                      <a:pt x="17" y="122"/>
                      <a:pt x="17" y="122"/>
                      <a:pt x="17" y="122"/>
                    </a:cubicBezTo>
                    <a:cubicBezTo>
                      <a:pt x="17" y="122"/>
                      <a:pt x="16" y="122"/>
                      <a:pt x="16" y="122"/>
                    </a:cubicBezTo>
                    <a:cubicBezTo>
                      <a:pt x="15" y="123"/>
                      <a:pt x="13" y="123"/>
                      <a:pt x="12" y="123"/>
                    </a:cubicBezTo>
                    <a:cubicBezTo>
                      <a:pt x="10" y="123"/>
                      <a:pt x="7" y="123"/>
                      <a:pt x="5" y="123"/>
                    </a:cubicBezTo>
                    <a:cubicBezTo>
                      <a:pt x="4" y="122"/>
                      <a:pt x="3" y="122"/>
                      <a:pt x="2" y="122"/>
                    </a:cubicBezTo>
                    <a:cubicBezTo>
                      <a:pt x="1" y="121"/>
                      <a:pt x="0" y="122"/>
                      <a:pt x="1" y="1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>
                <a:off x="9333501" y="2500876"/>
                <a:ext cx="201336" cy="97421"/>
              </a:xfrm>
              <a:custGeom>
                <a:avLst/>
                <a:gdLst/>
                <a:ahLst/>
                <a:cxnLst/>
                <a:rect l="l" t="t" r="r" b="b"/>
                <a:pathLst>
                  <a:path w="49" h="24" extrusionOk="0">
                    <a:moveTo>
                      <a:pt x="48" y="22"/>
                    </a:moveTo>
                    <a:cubicBezTo>
                      <a:pt x="45" y="21"/>
                      <a:pt x="42" y="20"/>
                      <a:pt x="39" y="18"/>
                    </a:cubicBezTo>
                    <a:cubicBezTo>
                      <a:pt x="37" y="17"/>
                      <a:pt x="34" y="14"/>
                      <a:pt x="32" y="12"/>
                    </a:cubicBezTo>
                    <a:cubicBezTo>
                      <a:pt x="29" y="10"/>
                      <a:pt x="27" y="8"/>
                      <a:pt x="24" y="6"/>
                    </a:cubicBezTo>
                    <a:cubicBezTo>
                      <a:pt x="21" y="4"/>
                      <a:pt x="18" y="2"/>
                      <a:pt x="14" y="1"/>
                    </a:cubicBezTo>
                    <a:cubicBezTo>
                      <a:pt x="13" y="1"/>
                      <a:pt x="12" y="1"/>
                      <a:pt x="11" y="0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3" y="1"/>
                      <a:pt x="2" y="2"/>
                      <a:pt x="1" y="3"/>
                    </a:cubicBezTo>
                    <a:cubicBezTo>
                      <a:pt x="1" y="3"/>
                      <a:pt x="0" y="4"/>
                      <a:pt x="1" y="4"/>
                    </a:cubicBezTo>
                    <a:cubicBezTo>
                      <a:pt x="1" y="5"/>
                      <a:pt x="3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8" y="3"/>
                      <a:pt x="10" y="3"/>
                      <a:pt x="12" y="4"/>
                    </a:cubicBezTo>
                    <a:cubicBezTo>
                      <a:pt x="15" y="4"/>
                      <a:pt x="19" y="6"/>
                      <a:pt x="22" y="7"/>
                    </a:cubicBezTo>
                    <a:cubicBezTo>
                      <a:pt x="25" y="9"/>
                      <a:pt x="28" y="11"/>
                      <a:pt x="30" y="14"/>
                    </a:cubicBezTo>
                    <a:cubicBezTo>
                      <a:pt x="32" y="16"/>
                      <a:pt x="35" y="18"/>
                      <a:pt x="37" y="20"/>
                    </a:cubicBezTo>
                    <a:cubicBezTo>
                      <a:pt x="40" y="22"/>
                      <a:pt x="44" y="24"/>
                      <a:pt x="47" y="23"/>
                    </a:cubicBezTo>
                    <a:cubicBezTo>
                      <a:pt x="48" y="23"/>
                      <a:pt x="49" y="22"/>
                      <a:pt x="48" y="2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>
                <a:off x="9339994" y="2513866"/>
                <a:ext cx="194839" cy="123400"/>
              </a:xfrm>
              <a:custGeom>
                <a:avLst/>
                <a:gdLst/>
                <a:ahLst/>
                <a:cxnLst/>
                <a:rect l="l" t="t" r="r" b="b"/>
                <a:pathLst>
                  <a:path w="47" h="29" extrusionOk="0">
                    <a:moveTo>
                      <a:pt x="46" y="19"/>
                    </a:moveTo>
                    <a:cubicBezTo>
                      <a:pt x="45" y="21"/>
                      <a:pt x="44" y="22"/>
                      <a:pt x="42" y="24"/>
                    </a:cubicBezTo>
                    <a:cubicBezTo>
                      <a:pt x="41" y="25"/>
                      <a:pt x="40" y="25"/>
                      <a:pt x="38" y="26"/>
                    </a:cubicBezTo>
                    <a:cubicBezTo>
                      <a:pt x="35" y="27"/>
                      <a:pt x="31" y="27"/>
                      <a:pt x="28" y="26"/>
                    </a:cubicBezTo>
                    <a:cubicBezTo>
                      <a:pt x="24" y="25"/>
                      <a:pt x="20" y="23"/>
                      <a:pt x="17" y="21"/>
                    </a:cubicBezTo>
                    <a:cubicBezTo>
                      <a:pt x="15" y="19"/>
                      <a:pt x="14" y="18"/>
                      <a:pt x="12" y="17"/>
                    </a:cubicBezTo>
                    <a:cubicBezTo>
                      <a:pt x="11" y="15"/>
                      <a:pt x="9" y="14"/>
                      <a:pt x="8" y="12"/>
                    </a:cubicBezTo>
                    <a:cubicBezTo>
                      <a:pt x="7" y="11"/>
                      <a:pt x="6" y="9"/>
                      <a:pt x="5" y="8"/>
                    </a:cubicBezTo>
                    <a:cubicBezTo>
                      <a:pt x="5" y="6"/>
                      <a:pt x="5" y="5"/>
                      <a:pt x="4" y="4"/>
                    </a:cubicBezTo>
                    <a:cubicBezTo>
                      <a:pt x="4" y="3"/>
                      <a:pt x="4" y="2"/>
                      <a:pt x="3" y="1"/>
                    </a:cubicBezTo>
                    <a:cubicBezTo>
                      <a:pt x="3" y="1"/>
                      <a:pt x="3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1" y="7"/>
                      <a:pt x="1" y="7"/>
                      <a:pt x="2" y="8"/>
                    </a:cubicBezTo>
                    <a:cubicBezTo>
                      <a:pt x="2" y="8"/>
                      <a:pt x="2" y="9"/>
                      <a:pt x="2" y="9"/>
                    </a:cubicBezTo>
                    <a:cubicBezTo>
                      <a:pt x="3" y="11"/>
                      <a:pt x="4" y="12"/>
                      <a:pt x="5" y="14"/>
                    </a:cubicBezTo>
                    <a:cubicBezTo>
                      <a:pt x="6" y="15"/>
                      <a:pt x="7" y="15"/>
                      <a:pt x="7" y="16"/>
                    </a:cubicBezTo>
                    <a:cubicBezTo>
                      <a:pt x="8" y="17"/>
                      <a:pt x="9" y="18"/>
                      <a:pt x="10" y="18"/>
                    </a:cubicBezTo>
                    <a:cubicBezTo>
                      <a:pt x="11" y="20"/>
                      <a:pt x="13" y="21"/>
                      <a:pt x="15" y="22"/>
                    </a:cubicBezTo>
                    <a:cubicBezTo>
                      <a:pt x="18" y="25"/>
                      <a:pt x="22" y="27"/>
                      <a:pt x="26" y="28"/>
                    </a:cubicBezTo>
                    <a:cubicBezTo>
                      <a:pt x="30" y="29"/>
                      <a:pt x="34" y="29"/>
                      <a:pt x="37" y="28"/>
                    </a:cubicBezTo>
                    <a:cubicBezTo>
                      <a:pt x="39" y="27"/>
                      <a:pt x="41" y="26"/>
                      <a:pt x="43" y="25"/>
                    </a:cubicBezTo>
                    <a:cubicBezTo>
                      <a:pt x="44" y="24"/>
                      <a:pt x="45" y="23"/>
                      <a:pt x="45" y="22"/>
                    </a:cubicBezTo>
                    <a:cubicBezTo>
                      <a:pt x="46" y="21"/>
                      <a:pt x="47" y="20"/>
                      <a:pt x="47" y="19"/>
                    </a:cubicBezTo>
                    <a:cubicBezTo>
                      <a:pt x="47" y="19"/>
                      <a:pt x="47" y="18"/>
                      <a:pt x="47" y="18"/>
                    </a:cubicBezTo>
                    <a:cubicBezTo>
                      <a:pt x="46" y="18"/>
                      <a:pt x="46" y="19"/>
                      <a:pt x="46" y="1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>
                <a:off x="9132166" y="2663244"/>
                <a:ext cx="318240" cy="506582"/>
              </a:xfrm>
              <a:custGeom>
                <a:avLst/>
                <a:gdLst/>
                <a:ahLst/>
                <a:cxnLst/>
                <a:rect l="l" t="t" r="r" b="b"/>
                <a:pathLst>
                  <a:path w="77" h="122" extrusionOk="0">
                    <a:moveTo>
                      <a:pt x="63" y="1"/>
                    </a:moveTo>
                    <a:cubicBezTo>
                      <a:pt x="63" y="2"/>
                      <a:pt x="63" y="3"/>
                      <a:pt x="63" y="3"/>
                    </a:cubicBezTo>
                    <a:cubicBezTo>
                      <a:pt x="63" y="4"/>
                      <a:pt x="63" y="5"/>
                      <a:pt x="64" y="6"/>
                    </a:cubicBezTo>
                    <a:cubicBezTo>
                      <a:pt x="65" y="7"/>
                      <a:pt x="65" y="9"/>
                      <a:pt x="66" y="10"/>
                    </a:cubicBezTo>
                    <a:cubicBezTo>
                      <a:pt x="68" y="13"/>
                      <a:pt x="69" y="17"/>
                      <a:pt x="70" y="20"/>
                    </a:cubicBezTo>
                    <a:cubicBezTo>
                      <a:pt x="72" y="27"/>
                      <a:pt x="73" y="34"/>
                      <a:pt x="73" y="41"/>
                    </a:cubicBezTo>
                    <a:cubicBezTo>
                      <a:pt x="73" y="46"/>
                      <a:pt x="73" y="50"/>
                      <a:pt x="72" y="55"/>
                    </a:cubicBezTo>
                    <a:cubicBezTo>
                      <a:pt x="71" y="58"/>
                      <a:pt x="70" y="60"/>
                      <a:pt x="70" y="62"/>
                    </a:cubicBezTo>
                    <a:cubicBezTo>
                      <a:pt x="70" y="62"/>
                      <a:pt x="69" y="63"/>
                      <a:pt x="69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8" y="66"/>
                      <a:pt x="68" y="67"/>
                      <a:pt x="67" y="68"/>
                    </a:cubicBezTo>
                    <a:cubicBezTo>
                      <a:pt x="66" y="73"/>
                      <a:pt x="63" y="77"/>
                      <a:pt x="61" y="81"/>
                    </a:cubicBezTo>
                    <a:cubicBezTo>
                      <a:pt x="60" y="83"/>
                      <a:pt x="59" y="85"/>
                      <a:pt x="57" y="87"/>
                    </a:cubicBezTo>
                    <a:cubicBezTo>
                      <a:pt x="56" y="89"/>
                      <a:pt x="54" y="91"/>
                      <a:pt x="53" y="93"/>
                    </a:cubicBezTo>
                    <a:cubicBezTo>
                      <a:pt x="52" y="94"/>
                      <a:pt x="51" y="95"/>
                      <a:pt x="50" y="96"/>
                    </a:cubicBezTo>
                    <a:cubicBezTo>
                      <a:pt x="50" y="97"/>
                      <a:pt x="50" y="97"/>
                      <a:pt x="50" y="97"/>
                    </a:cubicBezTo>
                    <a:cubicBezTo>
                      <a:pt x="50" y="97"/>
                      <a:pt x="50" y="97"/>
                      <a:pt x="50" y="97"/>
                    </a:cubicBezTo>
                    <a:cubicBezTo>
                      <a:pt x="49" y="98"/>
                      <a:pt x="49" y="98"/>
                      <a:pt x="48" y="99"/>
                    </a:cubicBezTo>
                    <a:cubicBezTo>
                      <a:pt x="47" y="101"/>
                      <a:pt x="45" y="103"/>
                      <a:pt x="43" y="104"/>
                    </a:cubicBezTo>
                    <a:cubicBezTo>
                      <a:pt x="43" y="105"/>
                      <a:pt x="42" y="105"/>
                      <a:pt x="42" y="105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0" y="107"/>
                      <a:pt x="39" y="108"/>
                      <a:pt x="38" y="109"/>
                    </a:cubicBezTo>
                    <a:cubicBezTo>
                      <a:pt x="37" y="109"/>
                      <a:pt x="36" y="110"/>
                      <a:pt x="35" y="111"/>
                    </a:cubicBezTo>
                    <a:cubicBezTo>
                      <a:pt x="34" y="111"/>
                      <a:pt x="34" y="111"/>
                      <a:pt x="34" y="112"/>
                    </a:cubicBezTo>
                    <a:cubicBezTo>
                      <a:pt x="33" y="112"/>
                      <a:pt x="33" y="112"/>
                      <a:pt x="33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28" y="115"/>
                      <a:pt x="24" y="116"/>
                      <a:pt x="20" y="117"/>
                    </a:cubicBezTo>
                    <a:cubicBezTo>
                      <a:pt x="18" y="118"/>
                      <a:pt x="16" y="118"/>
                      <a:pt x="14" y="118"/>
                    </a:cubicBezTo>
                    <a:cubicBezTo>
                      <a:pt x="11" y="119"/>
                      <a:pt x="9" y="118"/>
                      <a:pt x="7" y="118"/>
                    </a:cubicBezTo>
                    <a:cubicBezTo>
                      <a:pt x="6" y="118"/>
                      <a:pt x="6" y="118"/>
                      <a:pt x="5" y="118"/>
                    </a:cubicBezTo>
                    <a:cubicBezTo>
                      <a:pt x="5" y="118"/>
                      <a:pt x="4" y="118"/>
                      <a:pt x="3" y="119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3" y="118"/>
                      <a:pt x="2" y="119"/>
                      <a:pt x="1" y="119"/>
                    </a:cubicBezTo>
                    <a:cubicBezTo>
                      <a:pt x="1" y="119"/>
                      <a:pt x="0" y="119"/>
                      <a:pt x="1" y="119"/>
                    </a:cubicBezTo>
                    <a:cubicBezTo>
                      <a:pt x="2" y="120"/>
                      <a:pt x="3" y="121"/>
                      <a:pt x="4" y="121"/>
                    </a:cubicBezTo>
                    <a:cubicBezTo>
                      <a:pt x="5" y="121"/>
                      <a:pt x="6" y="122"/>
                      <a:pt x="7" y="122"/>
                    </a:cubicBezTo>
                    <a:cubicBezTo>
                      <a:pt x="10" y="122"/>
                      <a:pt x="12" y="122"/>
                      <a:pt x="14" y="121"/>
                    </a:cubicBezTo>
                    <a:cubicBezTo>
                      <a:pt x="19" y="121"/>
                      <a:pt x="24" y="119"/>
                      <a:pt x="28" y="117"/>
                    </a:cubicBezTo>
                    <a:cubicBezTo>
                      <a:pt x="37" y="113"/>
                      <a:pt x="45" y="106"/>
                      <a:pt x="51" y="99"/>
                    </a:cubicBezTo>
                    <a:cubicBezTo>
                      <a:pt x="58" y="91"/>
                      <a:pt x="64" y="82"/>
                      <a:pt x="68" y="72"/>
                    </a:cubicBezTo>
                    <a:cubicBezTo>
                      <a:pt x="72" y="64"/>
                      <a:pt x="75" y="55"/>
                      <a:pt x="76" y="46"/>
                    </a:cubicBezTo>
                    <a:cubicBezTo>
                      <a:pt x="77" y="39"/>
                      <a:pt x="76" y="31"/>
                      <a:pt x="75" y="24"/>
                    </a:cubicBezTo>
                    <a:cubicBezTo>
                      <a:pt x="74" y="21"/>
                      <a:pt x="73" y="17"/>
                      <a:pt x="71" y="14"/>
                    </a:cubicBezTo>
                    <a:cubicBezTo>
                      <a:pt x="71" y="12"/>
                      <a:pt x="70" y="11"/>
                      <a:pt x="69" y="9"/>
                    </a:cubicBezTo>
                    <a:cubicBezTo>
                      <a:pt x="68" y="7"/>
                      <a:pt x="67" y="6"/>
                      <a:pt x="66" y="4"/>
                    </a:cubicBezTo>
                    <a:cubicBezTo>
                      <a:pt x="66" y="4"/>
                      <a:pt x="66" y="3"/>
                      <a:pt x="65" y="2"/>
                    </a:cubicBezTo>
                    <a:cubicBezTo>
                      <a:pt x="65" y="2"/>
                      <a:pt x="64" y="1"/>
                      <a:pt x="64" y="1"/>
                    </a:cubicBezTo>
                    <a:cubicBezTo>
                      <a:pt x="64" y="0"/>
                      <a:pt x="63" y="1"/>
                      <a:pt x="63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>
                <a:off x="9015262" y="2630769"/>
                <a:ext cx="253293" cy="305249"/>
              </a:xfrm>
              <a:custGeom>
                <a:avLst/>
                <a:gdLst/>
                <a:ahLst/>
                <a:cxnLst/>
                <a:rect l="l" t="t" r="r" b="b"/>
                <a:pathLst>
                  <a:path w="61" h="73" extrusionOk="0">
                    <a:moveTo>
                      <a:pt x="60" y="1"/>
                    </a:moveTo>
                    <a:cubicBezTo>
                      <a:pt x="59" y="3"/>
                      <a:pt x="58" y="6"/>
                      <a:pt x="56" y="8"/>
                    </a:cubicBezTo>
                    <a:cubicBezTo>
                      <a:pt x="54" y="10"/>
                      <a:pt x="52" y="12"/>
                      <a:pt x="51" y="14"/>
                    </a:cubicBezTo>
                    <a:cubicBezTo>
                      <a:pt x="49" y="17"/>
                      <a:pt x="47" y="19"/>
                      <a:pt x="45" y="21"/>
                    </a:cubicBezTo>
                    <a:cubicBezTo>
                      <a:pt x="43" y="24"/>
                      <a:pt x="42" y="26"/>
                      <a:pt x="39" y="28"/>
                    </a:cubicBezTo>
                    <a:cubicBezTo>
                      <a:pt x="37" y="31"/>
                      <a:pt x="35" y="33"/>
                      <a:pt x="33" y="35"/>
                    </a:cubicBezTo>
                    <a:cubicBezTo>
                      <a:pt x="31" y="38"/>
                      <a:pt x="29" y="40"/>
                      <a:pt x="27" y="42"/>
                    </a:cubicBezTo>
                    <a:cubicBezTo>
                      <a:pt x="23" y="47"/>
                      <a:pt x="18" y="52"/>
                      <a:pt x="14" y="56"/>
                    </a:cubicBezTo>
                    <a:cubicBezTo>
                      <a:pt x="12" y="59"/>
                      <a:pt x="10" y="62"/>
                      <a:pt x="7" y="64"/>
                    </a:cubicBezTo>
                    <a:cubicBezTo>
                      <a:pt x="6" y="65"/>
                      <a:pt x="5" y="67"/>
                      <a:pt x="4" y="68"/>
                    </a:cubicBezTo>
                    <a:cubicBezTo>
                      <a:pt x="3" y="69"/>
                      <a:pt x="1" y="70"/>
                      <a:pt x="1" y="72"/>
                    </a:cubicBezTo>
                    <a:cubicBezTo>
                      <a:pt x="0" y="72"/>
                      <a:pt x="1" y="73"/>
                      <a:pt x="1" y="73"/>
                    </a:cubicBezTo>
                    <a:cubicBezTo>
                      <a:pt x="3" y="72"/>
                      <a:pt x="4" y="71"/>
                      <a:pt x="5" y="70"/>
                    </a:cubicBezTo>
                    <a:cubicBezTo>
                      <a:pt x="6" y="69"/>
                      <a:pt x="7" y="67"/>
                      <a:pt x="8" y="66"/>
                    </a:cubicBezTo>
                    <a:cubicBezTo>
                      <a:pt x="10" y="64"/>
                      <a:pt x="12" y="62"/>
                      <a:pt x="14" y="59"/>
                    </a:cubicBezTo>
                    <a:cubicBezTo>
                      <a:pt x="18" y="55"/>
                      <a:pt x="23" y="50"/>
                      <a:pt x="27" y="45"/>
                    </a:cubicBezTo>
                    <a:cubicBezTo>
                      <a:pt x="31" y="40"/>
                      <a:pt x="35" y="36"/>
                      <a:pt x="40" y="31"/>
                    </a:cubicBezTo>
                    <a:cubicBezTo>
                      <a:pt x="44" y="26"/>
                      <a:pt x="48" y="21"/>
                      <a:pt x="51" y="16"/>
                    </a:cubicBezTo>
                    <a:cubicBezTo>
                      <a:pt x="52" y="15"/>
                      <a:pt x="53" y="13"/>
                      <a:pt x="54" y="12"/>
                    </a:cubicBezTo>
                    <a:cubicBezTo>
                      <a:pt x="55" y="11"/>
                      <a:pt x="56" y="10"/>
                      <a:pt x="57" y="9"/>
                    </a:cubicBezTo>
                    <a:cubicBezTo>
                      <a:pt x="59" y="6"/>
                      <a:pt x="61" y="4"/>
                      <a:pt x="61" y="1"/>
                    </a:cubicBezTo>
                    <a:cubicBezTo>
                      <a:pt x="61" y="0"/>
                      <a:pt x="61" y="1"/>
                      <a:pt x="6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>
                <a:off x="9391951" y="2682726"/>
                <a:ext cx="32475" cy="194839"/>
              </a:xfrm>
              <a:custGeom>
                <a:avLst/>
                <a:gdLst/>
                <a:ahLst/>
                <a:cxnLst/>
                <a:rect l="l" t="t" r="r" b="b"/>
                <a:pathLst>
                  <a:path w="7" h="48" extrusionOk="0">
                    <a:moveTo>
                      <a:pt x="0" y="1"/>
                    </a:moveTo>
                    <a:cubicBezTo>
                      <a:pt x="0" y="2"/>
                      <a:pt x="1" y="4"/>
                      <a:pt x="2" y="5"/>
                    </a:cubicBezTo>
                    <a:cubicBezTo>
                      <a:pt x="2" y="6"/>
                      <a:pt x="3" y="8"/>
                      <a:pt x="3" y="9"/>
                    </a:cubicBezTo>
                    <a:cubicBezTo>
                      <a:pt x="4" y="12"/>
                      <a:pt x="4" y="15"/>
                      <a:pt x="5" y="18"/>
                    </a:cubicBezTo>
                    <a:cubicBezTo>
                      <a:pt x="6" y="24"/>
                      <a:pt x="5" y="31"/>
                      <a:pt x="5" y="37"/>
                    </a:cubicBezTo>
                    <a:cubicBezTo>
                      <a:pt x="5" y="39"/>
                      <a:pt x="4" y="41"/>
                      <a:pt x="4" y="43"/>
                    </a:cubicBezTo>
                    <a:cubicBezTo>
                      <a:pt x="4" y="44"/>
                      <a:pt x="3" y="45"/>
                      <a:pt x="3" y="45"/>
                    </a:cubicBezTo>
                    <a:cubicBezTo>
                      <a:pt x="3" y="46"/>
                      <a:pt x="3" y="47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4" y="47"/>
                      <a:pt x="4" y="46"/>
                      <a:pt x="5" y="45"/>
                    </a:cubicBezTo>
                    <a:cubicBezTo>
                      <a:pt x="5" y="45"/>
                      <a:pt x="5" y="44"/>
                      <a:pt x="5" y="43"/>
                    </a:cubicBezTo>
                    <a:cubicBezTo>
                      <a:pt x="6" y="41"/>
                      <a:pt x="6" y="39"/>
                      <a:pt x="6" y="37"/>
                    </a:cubicBezTo>
                    <a:cubicBezTo>
                      <a:pt x="7" y="34"/>
                      <a:pt x="7" y="31"/>
                      <a:pt x="7" y="28"/>
                    </a:cubicBezTo>
                    <a:cubicBezTo>
                      <a:pt x="7" y="22"/>
                      <a:pt x="7" y="15"/>
                      <a:pt x="5" y="9"/>
                    </a:cubicBezTo>
                    <a:cubicBezTo>
                      <a:pt x="5" y="7"/>
                      <a:pt x="4" y="6"/>
                      <a:pt x="4" y="4"/>
                    </a:cubicBezTo>
                    <a:cubicBezTo>
                      <a:pt x="3" y="3"/>
                      <a:pt x="3" y="3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>
                <a:off x="9177630" y="2916533"/>
                <a:ext cx="220817" cy="246796"/>
              </a:xfrm>
              <a:custGeom>
                <a:avLst/>
                <a:gdLst/>
                <a:ahLst/>
                <a:cxnLst/>
                <a:rect l="l" t="t" r="r" b="b"/>
                <a:pathLst>
                  <a:path w="53" h="59" extrusionOk="0">
                    <a:moveTo>
                      <a:pt x="52" y="1"/>
                    </a:moveTo>
                    <a:cubicBezTo>
                      <a:pt x="49" y="6"/>
                      <a:pt x="46" y="10"/>
                      <a:pt x="44" y="15"/>
                    </a:cubicBezTo>
                    <a:cubicBezTo>
                      <a:pt x="41" y="20"/>
                      <a:pt x="38" y="25"/>
                      <a:pt x="35" y="29"/>
                    </a:cubicBezTo>
                    <a:cubicBezTo>
                      <a:pt x="29" y="38"/>
                      <a:pt x="22" y="44"/>
                      <a:pt x="14" y="51"/>
                    </a:cubicBezTo>
                    <a:cubicBezTo>
                      <a:pt x="12" y="52"/>
                      <a:pt x="10" y="54"/>
                      <a:pt x="7" y="55"/>
                    </a:cubicBezTo>
                    <a:cubicBezTo>
                      <a:pt x="5" y="56"/>
                      <a:pt x="2" y="57"/>
                      <a:pt x="0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2" y="59"/>
                      <a:pt x="4" y="58"/>
                      <a:pt x="6" y="57"/>
                    </a:cubicBezTo>
                    <a:cubicBezTo>
                      <a:pt x="8" y="56"/>
                      <a:pt x="10" y="55"/>
                      <a:pt x="12" y="54"/>
                    </a:cubicBezTo>
                    <a:cubicBezTo>
                      <a:pt x="14" y="52"/>
                      <a:pt x="16" y="50"/>
                      <a:pt x="18" y="49"/>
                    </a:cubicBezTo>
                    <a:cubicBezTo>
                      <a:pt x="20" y="47"/>
                      <a:pt x="22" y="45"/>
                      <a:pt x="24" y="43"/>
                    </a:cubicBezTo>
                    <a:cubicBezTo>
                      <a:pt x="28" y="40"/>
                      <a:pt x="31" y="36"/>
                      <a:pt x="34" y="32"/>
                    </a:cubicBezTo>
                    <a:cubicBezTo>
                      <a:pt x="36" y="30"/>
                      <a:pt x="37" y="27"/>
                      <a:pt x="39" y="25"/>
                    </a:cubicBezTo>
                    <a:cubicBezTo>
                      <a:pt x="41" y="22"/>
                      <a:pt x="42" y="20"/>
                      <a:pt x="43" y="18"/>
                    </a:cubicBezTo>
                    <a:cubicBezTo>
                      <a:pt x="45" y="15"/>
                      <a:pt x="47" y="12"/>
                      <a:pt x="48" y="9"/>
                    </a:cubicBezTo>
                    <a:cubicBezTo>
                      <a:pt x="50" y="6"/>
                      <a:pt x="51" y="4"/>
                      <a:pt x="52" y="1"/>
                    </a:cubicBezTo>
                    <a:cubicBezTo>
                      <a:pt x="53" y="0"/>
                      <a:pt x="52" y="0"/>
                      <a:pt x="52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>
                <a:off x="9385459" y="2689223"/>
                <a:ext cx="25979" cy="155871"/>
              </a:xfrm>
              <a:custGeom>
                <a:avLst/>
                <a:gdLst/>
                <a:ahLst/>
                <a:cxnLst/>
                <a:rect l="l" t="t" r="r" b="b"/>
                <a:pathLst>
                  <a:path w="5" h="38" extrusionOk="0">
                    <a:moveTo>
                      <a:pt x="1" y="0"/>
                    </a:moveTo>
                    <a:cubicBezTo>
                      <a:pt x="1" y="1"/>
                      <a:pt x="1" y="3"/>
                      <a:pt x="1" y="4"/>
                    </a:cubicBezTo>
                    <a:cubicBezTo>
                      <a:pt x="1" y="5"/>
                      <a:pt x="2" y="6"/>
                      <a:pt x="2" y="7"/>
                    </a:cubicBezTo>
                    <a:cubicBezTo>
                      <a:pt x="2" y="10"/>
                      <a:pt x="2" y="12"/>
                      <a:pt x="3" y="15"/>
                    </a:cubicBezTo>
                    <a:cubicBezTo>
                      <a:pt x="3" y="20"/>
                      <a:pt x="3" y="25"/>
                      <a:pt x="2" y="30"/>
                    </a:cubicBezTo>
                    <a:cubicBezTo>
                      <a:pt x="2" y="31"/>
                      <a:pt x="1" y="32"/>
                      <a:pt x="1" y="34"/>
                    </a:cubicBezTo>
                    <a:cubicBezTo>
                      <a:pt x="1" y="35"/>
                      <a:pt x="0" y="36"/>
                      <a:pt x="0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6"/>
                      <a:pt x="2" y="35"/>
                      <a:pt x="2" y="34"/>
                    </a:cubicBezTo>
                    <a:cubicBezTo>
                      <a:pt x="3" y="33"/>
                      <a:pt x="3" y="32"/>
                      <a:pt x="3" y="31"/>
                    </a:cubicBezTo>
                    <a:cubicBezTo>
                      <a:pt x="4" y="28"/>
                      <a:pt x="4" y="26"/>
                      <a:pt x="4" y="23"/>
                    </a:cubicBezTo>
                    <a:cubicBezTo>
                      <a:pt x="5" y="18"/>
                      <a:pt x="4" y="13"/>
                      <a:pt x="4" y="8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3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>
                <a:off x="9171133" y="2877565"/>
                <a:ext cx="207828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51" h="66" extrusionOk="0">
                    <a:moveTo>
                      <a:pt x="51" y="0"/>
                    </a:moveTo>
                    <a:cubicBezTo>
                      <a:pt x="48" y="5"/>
                      <a:pt x="46" y="10"/>
                      <a:pt x="44" y="15"/>
                    </a:cubicBezTo>
                    <a:cubicBezTo>
                      <a:pt x="41" y="20"/>
                      <a:pt x="39" y="25"/>
                      <a:pt x="36" y="30"/>
                    </a:cubicBezTo>
                    <a:cubicBezTo>
                      <a:pt x="31" y="39"/>
                      <a:pt x="25" y="48"/>
                      <a:pt x="17" y="54"/>
                    </a:cubicBezTo>
                    <a:cubicBezTo>
                      <a:pt x="14" y="56"/>
                      <a:pt x="12" y="58"/>
                      <a:pt x="9" y="60"/>
                    </a:cubicBezTo>
                    <a:cubicBezTo>
                      <a:pt x="8" y="61"/>
                      <a:pt x="6" y="62"/>
                      <a:pt x="5" y="63"/>
                    </a:cubicBezTo>
                    <a:cubicBezTo>
                      <a:pt x="4" y="63"/>
                      <a:pt x="3" y="64"/>
                      <a:pt x="3" y="64"/>
                    </a:cubicBezTo>
                    <a:cubicBezTo>
                      <a:pt x="2" y="65"/>
                      <a:pt x="1" y="65"/>
                      <a:pt x="1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" y="66"/>
                      <a:pt x="2" y="66"/>
                      <a:pt x="2" y="66"/>
                    </a:cubicBezTo>
                    <a:cubicBezTo>
                      <a:pt x="3" y="66"/>
                      <a:pt x="4" y="65"/>
                      <a:pt x="4" y="65"/>
                    </a:cubicBezTo>
                    <a:cubicBezTo>
                      <a:pt x="6" y="64"/>
                      <a:pt x="7" y="63"/>
                      <a:pt x="8" y="62"/>
                    </a:cubicBezTo>
                    <a:cubicBezTo>
                      <a:pt x="11" y="61"/>
                      <a:pt x="13" y="59"/>
                      <a:pt x="15" y="57"/>
                    </a:cubicBezTo>
                    <a:cubicBezTo>
                      <a:pt x="20" y="54"/>
                      <a:pt x="24" y="50"/>
                      <a:pt x="27" y="46"/>
                    </a:cubicBezTo>
                    <a:cubicBezTo>
                      <a:pt x="34" y="37"/>
                      <a:pt x="39" y="27"/>
                      <a:pt x="44" y="17"/>
                    </a:cubicBezTo>
                    <a:cubicBezTo>
                      <a:pt x="47" y="12"/>
                      <a:pt x="49" y="6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2" name="Google Shape;92;p2"/>
              <p:cNvSpPr/>
              <p:nvPr/>
            </p:nvSpPr>
            <p:spPr>
              <a:xfrm>
                <a:off x="9281544" y="2708705"/>
                <a:ext cx="116904" cy="123400"/>
              </a:xfrm>
              <a:custGeom>
                <a:avLst/>
                <a:gdLst/>
                <a:ahLst/>
                <a:cxnLst/>
                <a:rect l="l" t="t" r="r" b="b"/>
                <a:pathLst>
                  <a:path w="28" h="29" extrusionOk="0">
                    <a:moveTo>
                      <a:pt x="27" y="0"/>
                    </a:moveTo>
                    <a:cubicBezTo>
                      <a:pt x="27" y="2"/>
                      <a:pt x="26" y="4"/>
                      <a:pt x="24" y="6"/>
                    </a:cubicBezTo>
                    <a:cubicBezTo>
                      <a:pt x="23" y="8"/>
                      <a:pt x="21" y="10"/>
                      <a:pt x="19" y="12"/>
                    </a:cubicBezTo>
                    <a:cubicBezTo>
                      <a:pt x="15" y="15"/>
                      <a:pt x="10" y="17"/>
                      <a:pt x="6" y="21"/>
                    </a:cubicBezTo>
                    <a:cubicBezTo>
                      <a:pt x="5" y="22"/>
                      <a:pt x="4" y="23"/>
                      <a:pt x="3" y="25"/>
                    </a:cubicBezTo>
                    <a:cubicBezTo>
                      <a:pt x="2" y="26"/>
                      <a:pt x="1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28"/>
                      <a:pt x="3" y="27"/>
                      <a:pt x="4" y="25"/>
                    </a:cubicBezTo>
                    <a:cubicBezTo>
                      <a:pt x="5" y="24"/>
                      <a:pt x="6" y="23"/>
                      <a:pt x="7" y="21"/>
                    </a:cubicBezTo>
                    <a:cubicBezTo>
                      <a:pt x="9" y="20"/>
                      <a:pt x="11" y="18"/>
                      <a:pt x="13" y="17"/>
                    </a:cubicBezTo>
                    <a:cubicBezTo>
                      <a:pt x="17" y="14"/>
                      <a:pt x="22" y="11"/>
                      <a:pt x="25" y="7"/>
                    </a:cubicBezTo>
                    <a:cubicBezTo>
                      <a:pt x="26" y="5"/>
                      <a:pt x="28" y="2"/>
                      <a:pt x="28" y="0"/>
                    </a:cubicBez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>
                <a:off x="9197112" y="2864576"/>
                <a:ext cx="64946" cy="285763"/>
              </a:xfrm>
              <a:custGeom>
                <a:avLst/>
                <a:gdLst/>
                <a:ahLst/>
                <a:cxnLst/>
                <a:rect l="l" t="t" r="r" b="b"/>
                <a:pathLst>
                  <a:path w="16" h="69" extrusionOk="0">
                    <a:moveTo>
                      <a:pt x="16" y="0"/>
                    </a:moveTo>
                    <a:cubicBezTo>
                      <a:pt x="15" y="2"/>
                      <a:pt x="14" y="4"/>
                      <a:pt x="13" y="7"/>
                    </a:cubicBezTo>
                    <a:cubicBezTo>
                      <a:pt x="13" y="9"/>
                      <a:pt x="12" y="11"/>
                      <a:pt x="11" y="13"/>
                    </a:cubicBezTo>
                    <a:cubicBezTo>
                      <a:pt x="10" y="17"/>
                      <a:pt x="10" y="22"/>
                      <a:pt x="9" y="26"/>
                    </a:cubicBezTo>
                    <a:cubicBezTo>
                      <a:pt x="8" y="31"/>
                      <a:pt x="8" y="36"/>
                      <a:pt x="8" y="41"/>
                    </a:cubicBezTo>
                    <a:cubicBezTo>
                      <a:pt x="7" y="43"/>
                      <a:pt x="7" y="46"/>
                      <a:pt x="7" y="48"/>
                    </a:cubicBezTo>
                    <a:cubicBezTo>
                      <a:pt x="6" y="50"/>
                      <a:pt x="6" y="53"/>
                      <a:pt x="5" y="55"/>
                    </a:cubicBezTo>
                    <a:cubicBezTo>
                      <a:pt x="4" y="57"/>
                      <a:pt x="3" y="60"/>
                      <a:pt x="2" y="62"/>
                    </a:cubicBezTo>
                    <a:cubicBezTo>
                      <a:pt x="1" y="64"/>
                      <a:pt x="1" y="67"/>
                      <a:pt x="0" y="69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2" y="67"/>
                      <a:pt x="3" y="65"/>
                      <a:pt x="4" y="63"/>
                    </a:cubicBezTo>
                    <a:cubicBezTo>
                      <a:pt x="5" y="61"/>
                      <a:pt x="6" y="59"/>
                      <a:pt x="7" y="56"/>
                    </a:cubicBezTo>
                    <a:cubicBezTo>
                      <a:pt x="8" y="52"/>
                      <a:pt x="9" y="47"/>
                      <a:pt x="9" y="43"/>
                    </a:cubicBezTo>
                    <a:cubicBezTo>
                      <a:pt x="10" y="38"/>
                      <a:pt x="10" y="33"/>
                      <a:pt x="11" y="28"/>
                    </a:cubicBezTo>
                    <a:cubicBezTo>
                      <a:pt x="11" y="24"/>
                      <a:pt x="12" y="19"/>
                      <a:pt x="12" y="15"/>
                    </a:cubicBezTo>
                    <a:cubicBezTo>
                      <a:pt x="13" y="12"/>
                      <a:pt x="14" y="10"/>
                      <a:pt x="14" y="7"/>
                    </a:cubicBezTo>
                    <a:cubicBezTo>
                      <a:pt x="15" y="5"/>
                      <a:pt x="16" y="2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>
                <a:off x="9339994" y="2708705"/>
                <a:ext cx="64946" cy="103914"/>
              </a:xfrm>
              <a:custGeom>
                <a:avLst/>
                <a:gdLst/>
                <a:ahLst/>
                <a:cxnLst/>
                <a:rect l="l" t="t" r="r" b="b"/>
                <a:pathLst>
                  <a:path w="16" h="25" extrusionOk="0">
                    <a:moveTo>
                      <a:pt x="15" y="0"/>
                    </a:moveTo>
                    <a:cubicBezTo>
                      <a:pt x="14" y="2"/>
                      <a:pt x="14" y="4"/>
                      <a:pt x="14" y="5"/>
                    </a:cubicBezTo>
                    <a:cubicBezTo>
                      <a:pt x="13" y="7"/>
                      <a:pt x="12" y="9"/>
                      <a:pt x="11" y="10"/>
                    </a:cubicBezTo>
                    <a:cubicBezTo>
                      <a:pt x="9" y="14"/>
                      <a:pt x="6" y="16"/>
                      <a:pt x="3" y="20"/>
                    </a:cubicBezTo>
                    <a:cubicBezTo>
                      <a:pt x="2" y="21"/>
                      <a:pt x="1" y="23"/>
                      <a:pt x="0" y="24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2" y="23"/>
                      <a:pt x="3" y="22"/>
                      <a:pt x="4" y="20"/>
                    </a:cubicBezTo>
                    <a:cubicBezTo>
                      <a:pt x="6" y="19"/>
                      <a:pt x="7" y="17"/>
                      <a:pt x="8" y="16"/>
                    </a:cubicBezTo>
                    <a:cubicBezTo>
                      <a:pt x="11" y="13"/>
                      <a:pt x="13" y="9"/>
                      <a:pt x="15" y="6"/>
                    </a:cubicBezTo>
                    <a:cubicBezTo>
                      <a:pt x="15" y="4"/>
                      <a:pt x="16" y="1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>
                <a:off x="9210101" y="2858083"/>
                <a:ext cx="103914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26" h="66" extrusionOk="0">
                    <a:moveTo>
                      <a:pt x="26" y="0"/>
                    </a:moveTo>
                    <a:cubicBezTo>
                      <a:pt x="23" y="3"/>
                      <a:pt x="20" y="7"/>
                      <a:pt x="18" y="11"/>
                    </a:cubicBezTo>
                    <a:cubicBezTo>
                      <a:pt x="16" y="16"/>
                      <a:pt x="15" y="20"/>
                      <a:pt x="14" y="24"/>
                    </a:cubicBezTo>
                    <a:cubicBezTo>
                      <a:pt x="11" y="33"/>
                      <a:pt x="10" y="42"/>
                      <a:pt x="6" y="51"/>
                    </a:cubicBezTo>
                    <a:cubicBezTo>
                      <a:pt x="4" y="56"/>
                      <a:pt x="2" y="61"/>
                      <a:pt x="0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2" y="64"/>
                      <a:pt x="4" y="62"/>
                      <a:pt x="5" y="60"/>
                    </a:cubicBezTo>
                    <a:cubicBezTo>
                      <a:pt x="6" y="58"/>
                      <a:pt x="7" y="55"/>
                      <a:pt x="8" y="53"/>
                    </a:cubicBezTo>
                    <a:cubicBezTo>
                      <a:pt x="10" y="49"/>
                      <a:pt x="11" y="44"/>
                      <a:pt x="12" y="40"/>
                    </a:cubicBezTo>
                    <a:cubicBezTo>
                      <a:pt x="14" y="31"/>
                      <a:pt x="16" y="22"/>
                      <a:pt x="19" y="14"/>
                    </a:cubicBezTo>
                    <a:cubicBezTo>
                      <a:pt x="20" y="11"/>
                      <a:pt x="21" y="9"/>
                      <a:pt x="22" y="7"/>
                    </a:cubicBezTo>
                    <a:cubicBezTo>
                      <a:pt x="23" y="5"/>
                      <a:pt x="25" y="2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>
                <a:off x="9365973" y="2741180"/>
                <a:ext cx="32475" cy="71443"/>
              </a:xfrm>
              <a:custGeom>
                <a:avLst/>
                <a:gdLst/>
                <a:ahLst/>
                <a:cxnLst/>
                <a:rect l="l" t="t" r="r" b="b"/>
                <a:pathLst>
                  <a:path w="8" h="18" extrusionOk="0">
                    <a:moveTo>
                      <a:pt x="8" y="0"/>
                    </a:moveTo>
                    <a:cubicBezTo>
                      <a:pt x="8" y="1"/>
                      <a:pt x="7" y="1"/>
                      <a:pt x="7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6" y="6"/>
                      <a:pt x="5" y="8"/>
                      <a:pt x="5" y="10"/>
                    </a:cubicBezTo>
                    <a:cubicBezTo>
                      <a:pt x="4" y="11"/>
                      <a:pt x="3" y="13"/>
                      <a:pt x="2" y="14"/>
                    </a:cubicBezTo>
                    <a:cubicBezTo>
                      <a:pt x="2" y="15"/>
                      <a:pt x="1" y="16"/>
                      <a:pt x="1" y="16"/>
                    </a:cubicBezTo>
                    <a:cubicBezTo>
                      <a:pt x="0" y="17"/>
                      <a:pt x="0" y="17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" y="18"/>
                      <a:pt x="1" y="17"/>
                      <a:pt x="2" y="16"/>
                    </a:cubicBezTo>
                    <a:cubicBezTo>
                      <a:pt x="2" y="16"/>
                      <a:pt x="3" y="15"/>
                      <a:pt x="3" y="14"/>
                    </a:cubicBezTo>
                    <a:cubicBezTo>
                      <a:pt x="4" y="13"/>
                      <a:pt x="5" y="11"/>
                      <a:pt x="6" y="9"/>
                    </a:cubicBezTo>
                    <a:cubicBezTo>
                      <a:pt x="7" y="8"/>
                      <a:pt x="7" y="6"/>
                      <a:pt x="8" y="4"/>
                    </a:cubicBezTo>
                    <a:cubicBezTo>
                      <a:pt x="8" y="3"/>
                      <a:pt x="8" y="2"/>
                      <a:pt x="8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>
                <a:off x="9197112" y="2851586"/>
                <a:ext cx="155872" cy="285764"/>
              </a:xfrm>
              <a:custGeom>
                <a:avLst/>
                <a:gdLst/>
                <a:ahLst/>
                <a:cxnLst/>
                <a:rect l="l" t="t" r="r" b="b"/>
                <a:pathLst>
                  <a:path w="37" h="70" extrusionOk="0">
                    <a:moveTo>
                      <a:pt x="36" y="1"/>
                    </a:moveTo>
                    <a:cubicBezTo>
                      <a:pt x="34" y="5"/>
                      <a:pt x="31" y="10"/>
                      <a:pt x="29" y="15"/>
                    </a:cubicBezTo>
                    <a:cubicBezTo>
                      <a:pt x="28" y="19"/>
                      <a:pt x="26" y="24"/>
                      <a:pt x="24" y="28"/>
                    </a:cubicBezTo>
                    <a:cubicBezTo>
                      <a:pt x="20" y="38"/>
                      <a:pt x="16" y="47"/>
                      <a:pt x="10" y="55"/>
                    </a:cubicBezTo>
                    <a:cubicBezTo>
                      <a:pt x="9" y="58"/>
                      <a:pt x="7" y="60"/>
                      <a:pt x="5" y="62"/>
                    </a:cubicBezTo>
                    <a:cubicBezTo>
                      <a:pt x="4" y="64"/>
                      <a:pt x="3" y="65"/>
                      <a:pt x="2" y="66"/>
                    </a:cubicBezTo>
                    <a:cubicBezTo>
                      <a:pt x="2" y="67"/>
                      <a:pt x="1" y="69"/>
                      <a:pt x="0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2" y="68"/>
                      <a:pt x="4" y="66"/>
                      <a:pt x="6" y="64"/>
                    </a:cubicBezTo>
                    <a:cubicBezTo>
                      <a:pt x="7" y="62"/>
                      <a:pt x="9" y="60"/>
                      <a:pt x="11" y="57"/>
                    </a:cubicBezTo>
                    <a:cubicBezTo>
                      <a:pt x="14" y="53"/>
                      <a:pt x="16" y="49"/>
                      <a:pt x="19" y="44"/>
                    </a:cubicBezTo>
                    <a:cubicBezTo>
                      <a:pt x="23" y="35"/>
                      <a:pt x="26" y="26"/>
                      <a:pt x="30" y="17"/>
                    </a:cubicBezTo>
                    <a:cubicBezTo>
                      <a:pt x="32" y="11"/>
                      <a:pt x="34" y="6"/>
                      <a:pt x="36" y="1"/>
                    </a:cubicBezTo>
                    <a:cubicBezTo>
                      <a:pt x="37" y="0"/>
                      <a:pt x="36" y="1"/>
                      <a:pt x="36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>
                <a:off x="9437416" y="2767158"/>
                <a:ext cx="25978" cy="168861"/>
              </a:xfrm>
              <a:custGeom>
                <a:avLst/>
                <a:gdLst/>
                <a:ahLst/>
                <a:cxnLst/>
                <a:rect l="l" t="t" r="r" b="b"/>
                <a:pathLst>
                  <a:path w="6" h="41" extrusionOk="0">
                    <a:moveTo>
                      <a:pt x="1" y="0"/>
                    </a:moveTo>
                    <a:cubicBezTo>
                      <a:pt x="0" y="1"/>
                      <a:pt x="0" y="3"/>
                      <a:pt x="1" y="4"/>
                    </a:cubicBezTo>
                    <a:cubicBezTo>
                      <a:pt x="1" y="5"/>
                      <a:pt x="1" y="7"/>
                      <a:pt x="2" y="8"/>
                    </a:cubicBezTo>
                    <a:cubicBezTo>
                      <a:pt x="2" y="11"/>
                      <a:pt x="3" y="13"/>
                      <a:pt x="3" y="16"/>
                    </a:cubicBezTo>
                    <a:cubicBezTo>
                      <a:pt x="4" y="21"/>
                      <a:pt x="4" y="27"/>
                      <a:pt x="3" y="32"/>
                    </a:cubicBezTo>
                    <a:cubicBezTo>
                      <a:pt x="3" y="33"/>
                      <a:pt x="2" y="35"/>
                      <a:pt x="2" y="36"/>
                    </a:cubicBezTo>
                    <a:cubicBezTo>
                      <a:pt x="2" y="38"/>
                      <a:pt x="1" y="39"/>
                      <a:pt x="1" y="41"/>
                    </a:cubicBezTo>
                    <a:cubicBezTo>
                      <a:pt x="1" y="41"/>
                      <a:pt x="2" y="41"/>
                      <a:pt x="2" y="41"/>
                    </a:cubicBezTo>
                    <a:cubicBezTo>
                      <a:pt x="2" y="39"/>
                      <a:pt x="3" y="38"/>
                      <a:pt x="3" y="37"/>
                    </a:cubicBezTo>
                    <a:cubicBezTo>
                      <a:pt x="4" y="35"/>
                      <a:pt x="4" y="34"/>
                      <a:pt x="4" y="33"/>
                    </a:cubicBezTo>
                    <a:cubicBezTo>
                      <a:pt x="5" y="30"/>
                      <a:pt x="5" y="27"/>
                      <a:pt x="5" y="24"/>
                    </a:cubicBezTo>
                    <a:cubicBezTo>
                      <a:pt x="6" y="19"/>
                      <a:pt x="5" y="13"/>
                      <a:pt x="4" y="8"/>
                    </a:cubicBezTo>
                    <a:cubicBezTo>
                      <a:pt x="3" y="7"/>
                      <a:pt x="3" y="5"/>
                      <a:pt x="3" y="4"/>
                    </a:cubicBezTo>
                    <a:cubicBezTo>
                      <a:pt x="2" y="3"/>
                      <a:pt x="2" y="2"/>
                      <a:pt x="2" y="2"/>
                    </a:cubicBezTo>
                    <a:cubicBezTo>
                      <a:pt x="2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>
                <a:off x="9210104" y="3028729"/>
                <a:ext cx="194843" cy="141103"/>
              </a:xfrm>
              <a:custGeom>
                <a:avLst/>
                <a:gdLst/>
                <a:ahLst/>
                <a:cxnLst/>
                <a:rect l="l" t="t" r="r" b="b"/>
                <a:pathLst>
                  <a:path w="45" h="33" extrusionOk="0">
                    <a:moveTo>
                      <a:pt x="45" y="0"/>
                    </a:moveTo>
                    <a:cubicBezTo>
                      <a:pt x="44" y="1"/>
                      <a:pt x="43" y="3"/>
                      <a:pt x="42" y="4"/>
                    </a:cubicBezTo>
                    <a:cubicBezTo>
                      <a:pt x="41" y="5"/>
                      <a:pt x="40" y="7"/>
                      <a:pt x="39" y="8"/>
                    </a:cubicBezTo>
                    <a:cubicBezTo>
                      <a:pt x="36" y="11"/>
                      <a:pt x="34" y="14"/>
                      <a:pt x="31" y="16"/>
                    </a:cubicBezTo>
                    <a:cubicBezTo>
                      <a:pt x="28" y="18"/>
                      <a:pt x="25" y="21"/>
                      <a:pt x="22" y="23"/>
                    </a:cubicBezTo>
                    <a:cubicBezTo>
                      <a:pt x="19" y="25"/>
                      <a:pt x="16" y="26"/>
                      <a:pt x="13" y="28"/>
                    </a:cubicBezTo>
                    <a:cubicBezTo>
                      <a:pt x="9" y="29"/>
                      <a:pt x="5" y="30"/>
                      <a:pt x="1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4" y="33"/>
                      <a:pt x="8" y="31"/>
                      <a:pt x="12" y="30"/>
                    </a:cubicBezTo>
                    <a:cubicBezTo>
                      <a:pt x="15" y="29"/>
                      <a:pt x="19" y="27"/>
                      <a:pt x="22" y="25"/>
                    </a:cubicBezTo>
                    <a:cubicBezTo>
                      <a:pt x="25" y="23"/>
                      <a:pt x="28" y="20"/>
                      <a:pt x="31" y="18"/>
                    </a:cubicBezTo>
                    <a:cubicBezTo>
                      <a:pt x="34" y="15"/>
                      <a:pt x="36" y="13"/>
                      <a:pt x="39" y="10"/>
                    </a:cubicBezTo>
                    <a:cubicBezTo>
                      <a:pt x="40" y="8"/>
                      <a:pt x="41" y="6"/>
                      <a:pt x="43" y="5"/>
                    </a:cubicBezTo>
                    <a:cubicBezTo>
                      <a:pt x="44" y="3"/>
                      <a:pt x="45" y="2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>
                <a:off x="9443908" y="2559330"/>
                <a:ext cx="77936" cy="38968"/>
              </a:xfrm>
              <a:custGeom>
                <a:avLst/>
                <a:gdLst/>
                <a:ahLst/>
                <a:cxnLst/>
                <a:rect l="l" t="t" r="r" b="b"/>
                <a:pathLst>
                  <a:path w="19" h="10" extrusionOk="0">
                    <a:moveTo>
                      <a:pt x="18" y="10"/>
                    </a:move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6" y="9"/>
                      <a:pt x="15" y="9"/>
                      <a:pt x="14" y="8"/>
                    </a:cubicBezTo>
                    <a:cubicBezTo>
                      <a:pt x="12" y="8"/>
                      <a:pt x="11" y="7"/>
                      <a:pt x="9" y="6"/>
                    </a:cubicBezTo>
                    <a:cubicBezTo>
                      <a:pt x="7" y="5"/>
                      <a:pt x="6" y="4"/>
                      <a:pt x="4" y="3"/>
                    </a:cubicBezTo>
                    <a:cubicBezTo>
                      <a:pt x="4" y="2"/>
                      <a:pt x="3" y="2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2" y="4"/>
                      <a:pt x="3" y="4"/>
                      <a:pt x="4" y="5"/>
                    </a:cubicBezTo>
                    <a:cubicBezTo>
                      <a:pt x="6" y="6"/>
                      <a:pt x="8" y="7"/>
                      <a:pt x="10" y="8"/>
                    </a:cubicBezTo>
                    <a:cubicBezTo>
                      <a:pt x="12" y="9"/>
                      <a:pt x="14" y="10"/>
                      <a:pt x="16" y="10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9" y="9"/>
                      <a:pt x="18" y="9"/>
                    </a:cubicBezTo>
                    <a:cubicBezTo>
                      <a:pt x="18" y="10"/>
                      <a:pt x="18" y="10"/>
                      <a:pt x="18" y="1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>
                <a:off x="9346491" y="2526855"/>
                <a:ext cx="90925" cy="25979"/>
              </a:xfrm>
              <a:custGeom>
                <a:avLst/>
                <a:gdLst/>
                <a:ahLst/>
                <a:cxnLst/>
                <a:rect l="l" t="t" r="r" b="b"/>
                <a:pathLst>
                  <a:path w="22" h="7" extrusionOk="0">
                    <a:moveTo>
                      <a:pt x="22" y="6"/>
                    </a:moveTo>
                    <a:cubicBezTo>
                      <a:pt x="21" y="5"/>
                      <a:pt x="19" y="4"/>
                      <a:pt x="17" y="3"/>
                    </a:cubicBezTo>
                    <a:cubicBezTo>
                      <a:pt x="16" y="3"/>
                      <a:pt x="14" y="2"/>
                      <a:pt x="12" y="1"/>
                    </a:cubicBezTo>
                    <a:cubicBezTo>
                      <a:pt x="10" y="1"/>
                      <a:pt x="8" y="0"/>
                      <a:pt x="7" y="0"/>
                    </a:cubicBezTo>
                    <a:cubicBezTo>
                      <a:pt x="6" y="0"/>
                      <a:pt x="5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3" y="1"/>
                    </a:cubicBezTo>
                    <a:cubicBezTo>
                      <a:pt x="4" y="1"/>
                      <a:pt x="5" y="1"/>
                      <a:pt x="6" y="2"/>
                    </a:cubicBezTo>
                    <a:cubicBezTo>
                      <a:pt x="7" y="2"/>
                      <a:pt x="9" y="2"/>
                      <a:pt x="11" y="3"/>
                    </a:cubicBezTo>
                    <a:cubicBezTo>
                      <a:pt x="13" y="3"/>
                      <a:pt x="15" y="4"/>
                      <a:pt x="16" y="4"/>
                    </a:cubicBezTo>
                    <a:cubicBezTo>
                      <a:pt x="18" y="5"/>
                      <a:pt x="20" y="6"/>
                      <a:pt x="22" y="7"/>
                    </a:cubicBezTo>
                    <a:cubicBezTo>
                      <a:pt x="22" y="6"/>
                      <a:pt x="22" y="6"/>
                      <a:pt x="22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>
                <a:off x="9339994" y="2520362"/>
                <a:ext cx="181850" cy="97421"/>
              </a:xfrm>
              <a:custGeom>
                <a:avLst/>
                <a:gdLst/>
                <a:ahLst/>
                <a:cxnLst/>
                <a:rect l="l" t="t" r="r" b="b"/>
                <a:pathLst>
                  <a:path w="44" h="24" extrusionOk="0">
                    <a:moveTo>
                      <a:pt x="44" y="20"/>
                    </a:moveTo>
                    <a:cubicBezTo>
                      <a:pt x="39" y="24"/>
                      <a:pt x="32" y="23"/>
                      <a:pt x="27" y="22"/>
                    </a:cubicBezTo>
                    <a:cubicBezTo>
                      <a:pt x="24" y="21"/>
                      <a:pt x="20" y="19"/>
                      <a:pt x="18" y="17"/>
                    </a:cubicBezTo>
                    <a:cubicBezTo>
                      <a:pt x="16" y="17"/>
                      <a:pt x="15" y="16"/>
                      <a:pt x="14" y="15"/>
                    </a:cubicBezTo>
                    <a:cubicBezTo>
                      <a:pt x="13" y="14"/>
                      <a:pt x="12" y="13"/>
                      <a:pt x="11" y="11"/>
                    </a:cubicBezTo>
                    <a:cubicBezTo>
                      <a:pt x="9" y="10"/>
                      <a:pt x="7" y="8"/>
                      <a:pt x="6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3" y="5"/>
                      <a:pt x="4" y="6"/>
                    </a:cubicBezTo>
                    <a:cubicBezTo>
                      <a:pt x="5" y="8"/>
                      <a:pt x="7" y="10"/>
                      <a:pt x="8" y="12"/>
                    </a:cubicBezTo>
                    <a:cubicBezTo>
                      <a:pt x="10" y="13"/>
                      <a:pt x="11" y="15"/>
                      <a:pt x="12" y="16"/>
                    </a:cubicBezTo>
                    <a:cubicBezTo>
                      <a:pt x="13" y="17"/>
                      <a:pt x="15" y="18"/>
                      <a:pt x="16" y="18"/>
                    </a:cubicBezTo>
                    <a:cubicBezTo>
                      <a:pt x="19" y="20"/>
                      <a:pt x="22" y="22"/>
                      <a:pt x="25" y="23"/>
                    </a:cubicBezTo>
                    <a:cubicBezTo>
                      <a:pt x="28" y="24"/>
                      <a:pt x="32" y="24"/>
                      <a:pt x="35" y="24"/>
                    </a:cubicBezTo>
                    <a:cubicBezTo>
                      <a:pt x="39" y="24"/>
                      <a:pt x="42" y="23"/>
                      <a:pt x="44" y="20"/>
                    </a:cubicBezTo>
                    <a:cubicBezTo>
                      <a:pt x="44" y="20"/>
                      <a:pt x="44" y="20"/>
                      <a:pt x="44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>
                <a:off x="9158144" y="2637266"/>
                <a:ext cx="103914" cy="103914"/>
              </a:xfrm>
              <a:custGeom>
                <a:avLst/>
                <a:gdLst/>
                <a:ahLst/>
                <a:cxnLst/>
                <a:rect l="l" t="t" r="r" b="b"/>
                <a:pathLst>
                  <a:path w="26" h="25" extrusionOk="0">
                    <a:moveTo>
                      <a:pt x="26" y="0"/>
                    </a:moveTo>
                    <a:cubicBezTo>
                      <a:pt x="22" y="2"/>
                      <a:pt x="20" y="6"/>
                      <a:pt x="17" y="9"/>
                    </a:cubicBezTo>
                    <a:cubicBezTo>
                      <a:pt x="15" y="10"/>
                      <a:pt x="14" y="12"/>
                      <a:pt x="12" y="14"/>
                    </a:cubicBezTo>
                    <a:cubicBezTo>
                      <a:pt x="10" y="15"/>
                      <a:pt x="8" y="17"/>
                      <a:pt x="6" y="19"/>
                    </a:cubicBezTo>
                    <a:cubicBezTo>
                      <a:pt x="5" y="20"/>
                      <a:pt x="4" y="21"/>
                      <a:pt x="3" y="22"/>
                    </a:cubicBezTo>
                    <a:cubicBezTo>
                      <a:pt x="2" y="23"/>
                      <a:pt x="1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4"/>
                      <a:pt x="2" y="24"/>
                      <a:pt x="3" y="23"/>
                    </a:cubicBezTo>
                    <a:cubicBezTo>
                      <a:pt x="4" y="22"/>
                      <a:pt x="5" y="21"/>
                      <a:pt x="6" y="20"/>
                    </a:cubicBezTo>
                    <a:cubicBezTo>
                      <a:pt x="8" y="19"/>
                      <a:pt x="10" y="17"/>
                      <a:pt x="11" y="15"/>
                    </a:cubicBezTo>
                    <a:cubicBezTo>
                      <a:pt x="13" y="14"/>
                      <a:pt x="15" y="12"/>
                      <a:pt x="17" y="10"/>
                    </a:cubicBezTo>
                    <a:cubicBezTo>
                      <a:pt x="18" y="9"/>
                      <a:pt x="20" y="7"/>
                      <a:pt x="21" y="6"/>
                    </a:cubicBezTo>
                    <a:cubicBezTo>
                      <a:pt x="23" y="4"/>
                      <a:pt x="24" y="2"/>
                      <a:pt x="26" y="1"/>
                    </a:cubicBezTo>
                    <a:cubicBezTo>
                      <a:pt x="26" y="0"/>
                      <a:pt x="26" y="0"/>
                      <a:pt x="2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>
                <a:off x="9034748" y="2773651"/>
                <a:ext cx="90925" cy="142882"/>
              </a:xfrm>
              <a:custGeom>
                <a:avLst/>
                <a:gdLst/>
                <a:ahLst/>
                <a:cxnLst/>
                <a:rect l="l" t="t" r="r" b="b"/>
                <a:pathLst>
                  <a:path w="23" h="34" extrusionOk="0">
                    <a:moveTo>
                      <a:pt x="23" y="0"/>
                    </a:moveTo>
                    <a:cubicBezTo>
                      <a:pt x="18" y="2"/>
                      <a:pt x="15" y="7"/>
                      <a:pt x="11" y="11"/>
                    </a:cubicBezTo>
                    <a:cubicBezTo>
                      <a:pt x="8" y="16"/>
                      <a:pt x="4" y="20"/>
                      <a:pt x="2" y="25"/>
                    </a:cubicBezTo>
                    <a:cubicBezTo>
                      <a:pt x="1" y="26"/>
                      <a:pt x="1" y="28"/>
                      <a:pt x="0" y="29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0" y="32"/>
                      <a:pt x="0" y="33"/>
                      <a:pt x="0" y="3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3"/>
                      <a:pt x="1" y="32"/>
                      <a:pt x="1" y="32"/>
                    </a:cubicBezTo>
                    <a:cubicBezTo>
                      <a:pt x="1" y="31"/>
                      <a:pt x="1" y="30"/>
                      <a:pt x="2" y="30"/>
                    </a:cubicBezTo>
                    <a:cubicBezTo>
                      <a:pt x="2" y="28"/>
                      <a:pt x="3" y="27"/>
                      <a:pt x="3" y="26"/>
                    </a:cubicBezTo>
                    <a:cubicBezTo>
                      <a:pt x="4" y="23"/>
                      <a:pt x="6" y="21"/>
                      <a:pt x="7" y="19"/>
                    </a:cubicBezTo>
                    <a:cubicBezTo>
                      <a:pt x="9" y="17"/>
                      <a:pt x="10" y="15"/>
                      <a:pt x="12" y="13"/>
                    </a:cubicBezTo>
                    <a:cubicBezTo>
                      <a:pt x="13" y="11"/>
                      <a:pt x="15" y="8"/>
                      <a:pt x="16" y="6"/>
                    </a:cubicBezTo>
                    <a:cubicBezTo>
                      <a:pt x="18" y="4"/>
                      <a:pt x="20" y="2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105;p2"/>
              <p:cNvSpPr/>
              <p:nvPr/>
            </p:nvSpPr>
            <p:spPr>
              <a:xfrm>
                <a:off x="9171133" y="2650255"/>
                <a:ext cx="90925" cy="142882"/>
              </a:xfrm>
              <a:custGeom>
                <a:avLst/>
                <a:gdLst/>
                <a:ahLst/>
                <a:cxnLst/>
                <a:rect l="l" t="t" r="r" b="b"/>
                <a:pathLst>
                  <a:path w="22" h="34" extrusionOk="0">
                    <a:moveTo>
                      <a:pt x="22" y="0"/>
                    </a:moveTo>
                    <a:cubicBezTo>
                      <a:pt x="19" y="4"/>
                      <a:pt x="16" y="9"/>
                      <a:pt x="14" y="14"/>
                    </a:cubicBezTo>
                    <a:cubicBezTo>
                      <a:pt x="11" y="18"/>
                      <a:pt x="8" y="23"/>
                      <a:pt x="5" y="27"/>
                    </a:cubicBezTo>
                    <a:cubicBezTo>
                      <a:pt x="4" y="28"/>
                      <a:pt x="3" y="29"/>
                      <a:pt x="2" y="30"/>
                    </a:cubicBezTo>
                    <a:cubicBezTo>
                      <a:pt x="1" y="31"/>
                      <a:pt x="1" y="33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3"/>
                      <a:pt x="2" y="32"/>
                      <a:pt x="3" y="31"/>
                    </a:cubicBezTo>
                    <a:cubicBezTo>
                      <a:pt x="4" y="30"/>
                      <a:pt x="5" y="29"/>
                      <a:pt x="5" y="28"/>
                    </a:cubicBezTo>
                    <a:cubicBezTo>
                      <a:pt x="7" y="26"/>
                      <a:pt x="9" y="24"/>
                      <a:pt x="10" y="22"/>
                    </a:cubicBezTo>
                    <a:cubicBezTo>
                      <a:pt x="13" y="17"/>
                      <a:pt x="16" y="13"/>
                      <a:pt x="18" y="8"/>
                    </a:cubicBezTo>
                    <a:cubicBezTo>
                      <a:pt x="20" y="5"/>
                      <a:pt x="21" y="3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06;p2"/>
              <p:cNvSpPr/>
              <p:nvPr/>
            </p:nvSpPr>
            <p:spPr>
              <a:xfrm>
                <a:off x="9028251" y="2812619"/>
                <a:ext cx="123400" cy="110411"/>
              </a:xfrm>
              <a:custGeom>
                <a:avLst/>
                <a:gdLst/>
                <a:ahLst/>
                <a:cxnLst/>
                <a:rect l="l" t="t" r="r" b="b"/>
                <a:pathLst>
                  <a:path w="30" h="27" extrusionOk="0">
                    <a:moveTo>
                      <a:pt x="29" y="0"/>
                    </a:moveTo>
                    <a:cubicBezTo>
                      <a:pt x="26" y="3"/>
                      <a:pt x="22" y="7"/>
                      <a:pt x="18" y="10"/>
                    </a:cubicBezTo>
                    <a:cubicBezTo>
                      <a:pt x="14" y="14"/>
                      <a:pt x="10" y="17"/>
                      <a:pt x="6" y="21"/>
                    </a:cubicBezTo>
                    <a:cubicBezTo>
                      <a:pt x="4" y="23"/>
                      <a:pt x="2" y="25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4" y="24"/>
                      <a:pt x="8" y="20"/>
                      <a:pt x="12" y="17"/>
                    </a:cubicBezTo>
                    <a:cubicBezTo>
                      <a:pt x="16" y="14"/>
                      <a:pt x="20" y="10"/>
                      <a:pt x="24" y="6"/>
                    </a:cubicBezTo>
                    <a:cubicBezTo>
                      <a:pt x="26" y="4"/>
                      <a:pt x="28" y="2"/>
                      <a:pt x="30" y="0"/>
                    </a:cubicBezTo>
                    <a:cubicBezTo>
                      <a:pt x="29" y="0"/>
                      <a:pt x="29" y="0"/>
                      <a:pt x="29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07" name="Google Shape;107;p2"/>
            <p:cNvGrpSpPr/>
            <p:nvPr/>
          </p:nvGrpSpPr>
          <p:grpSpPr>
            <a:xfrm rot="-4381559">
              <a:off x="73787" y="-57883"/>
              <a:ext cx="547114" cy="880606"/>
              <a:chOff x="9695564" y="1850649"/>
              <a:chExt cx="671388" cy="1080632"/>
            </a:xfrm>
          </p:grpSpPr>
          <p:sp>
            <p:nvSpPr>
              <p:cNvPr id="108" name="Google Shape;108;p2"/>
              <p:cNvSpPr/>
              <p:nvPr/>
            </p:nvSpPr>
            <p:spPr>
              <a:xfrm rot="-35">
                <a:off x="9695570" y="1850652"/>
                <a:ext cx="671377" cy="1080625"/>
              </a:xfrm>
              <a:custGeom>
                <a:avLst/>
                <a:gdLst/>
                <a:ahLst/>
                <a:cxnLst/>
                <a:rect l="l" t="t" r="r" b="b"/>
                <a:pathLst>
                  <a:path w="159" h="256" extrusionOk="0">
                    <a:moveTo>
                      <a:pt x="99" y="36"/>
                    </a:moveTo>
                    <a:cubicBezTo>
                      <a:pt x="88" y="43"/>
                      <a:pt x="77" y="51"/>
                      <a:pt x="68" y="61"/>
                    </a:cubicBezTo>
                    <a:cubicBezTo>
                      <a:pt x="58" y="70"/>
                      <a:pt x="49" y="81"/>
                      <a:pt x="42" y="92"/>
                    </a:cubicBezTo>
                    <a:cubicBezTo>
                      <a:pt x="35" y="102"/>
                      <a:pt x="28" y="113"/>
                      <a:pt x="23" y="125"/>
                    </a:cubicBezTo>
                    <a:cubicBezTo>
                      <a:pt x="19" y="135"/>
                      <a:pt x="15" y="145"/>
                      <a:pt x="12" y="156"/>
                    </a:cubicBezTo>
                    <a:cubicBezTo>
                      <a:pt x="11" y="156"/>
                      <a:pt x="11" y="157"/>
                      <a:pt x="11" y="157"/>
                    </a:cubicBezTo>
                    <a:cubicBezTo>
                      <a:pt x="7" y="170"/>
                      <a:pt x="3" y="186"/>
                      <a:pt x="2" y="200"/>
                    </a:cubicBezTo>
                    <a:cubicBezTo>
                      <a:pt x="2" y="202"/>
                      <a:pt x="2" y="203"/>
                      <a:pt x="1" y="205"/>
                    </a:cubicBezTo>
                    <a:cubicBezTo>
                      <a:pt x="1" y="207"/>
                      <a:pt x="0" y="209"/>
                      <a:pt x="0" y="211"/>
                    </a:cubicBezTo>
                    <a:cubicBezTo>
                      <a:pt x="0" y="212"/>
                      <a:pt x="0" y="212"/>
                      <a:pt x="1" y="213"/>
                    </a:cubicBezTo>
                    <a:cubicBezTo>
                      <a:pt x="1" y="213"/>
                      <a:pt x="2" y="212"/>
                      <a:pt x="3" y="212"/>
                    </a:cubicBezTo>
                    <a:cubicBezTo>
                      <a:pt x="3" y="211"/>
                      <a:pt x="3" y="211"/>
                      <a:pt x="4" y="211"/>
                    </a:cubicBezTo>
                    <a:cubicBezTo>
                      <a:pt x="4" y="211"/>
                      <a:pt x="4" y="211"/>
                      <a:pt x="4" y="211"/>
                    </a:cubicBezTo>
                    <a:cubicBezTo>
                      <a:pt x="4" y="212"/>
                      <a:pt x="4" y="211"/>
                      <a:pt x="4" y="211"/>
                    </a:cubicBezTo>
                    <a:cubicBezTo>
                      <a:pt x="4" y="211"/>
                      <a:pt x="4" y="210"/>
                      <a:pt x="5" y="210"/>
                    </a:cubicBezTo>
                    <a:cubicBezTo>
                      <a:pt x="12" y="202"/>
                      <a:pt x="19" y="193"/>
                      <a:pt x="25" y="184"/>
                    </a:cubicBezTo>
                    <a:cubicBezTo>
                      <a:pt x="28" y="180"/>
                      <a:pt x="31" y="176"/>
                      <a:pt x="33" y="171"/>
                    </a:cubicBezTo>
                    <a:cubicBezTo>
                      <a:pt x="36" y="167"/>
                      <a:pt x="39" y="162"/>
                      <a:pt x="40" y="157"/>
                    </a:cubicBezTo>
                    <a:cubicBezTo>
                      <a:pt x="41" y="156"/>
                      <a:pt x="42" y="155"/>
                      <a:pt x="42" y="153"/>
                    </a:cubicBezTo>
                    <a:cubicBezTo>
                      <a:pt x="44" y="150"/>
                      <a:pt x="46" y="146"/>
                      <a:pt x="48" y="142"/>
                    </a:cubicBezTo>
                    <a:cubicBezTo>
                      <a:pt x="48" y="144"/>
                      <a:pt x="48" y="147"/>
                      <a:pt x="48" y="150"/>
                    </a:cubicBezTo>
                    <a:cubicBezTo>
                      <a:pt x="48" y="167"/>
                      <a:pt x="51" y="185"/>
                      <a:pt x="58" y="201"/>
                    </a:cubicBezTo>
                    <a:cubicBezTo>
                      <a:pt x="66" y="217"/>
                      <a:pt x="77" y="230"/>
                      <a:pt x="91" y="240"/>
                    </a:cubicBezTo>
                    <a:cubicBezTo>
                      <a:pt x="99" y="246"/>
                      <a:pt x="108" y="250"/>
                      <a:pt x="118" y="253"/>
                    </a:cubicBezTo>
                    <a:cubicBezTo>
                      <a:pt x="128" y="255"/>
                      <a:pt x="138" y="256"/>
                      <a:pt x="148" y="255"/>
                    </a:cubicBezTo>
                    <a:cubicBezTo>
                      <a:pt x="151" y="255"/>
                      <a:pt x="153" y="255"/>
                      <a:pt x="156" y="254"/>
                    </a:cubicBezTo>
                    <a:cubicBezTo>
                      <a:pt x="157" y="254"/>
                      <a:pt x="159" y="251"/>
                      <a:pt x="157" y="252"/>
                    </a:cubicBezTo>
                    <a:cubicBezTo>
                      <a:pt x="156" y="251"/>
                      <a:pt x="155" y="250"/>
                      <a:pt x="155" y="250"/>
                    </a:cubicBezTo>
                    <a:cubicBezTo>
                      <a:pt x="154" y="250"/>
                      <a:pt x="153" y="249"/>
                      <a:pt x="152" y="248"/>
                    </a:cubicBezTo>
                    <a:cubicBezTo>
                      <a:pt x="150" y="247"/>
                      <a:pt x="148" y="246"/>
                      <a:pt x="147" y="245"/>
                    </a:cubicBezTo>
                    <a:cubicBezTo>
                      <a:pt x="144" y="243"/>
                      <a:pt x="142" y="240"/>
                      <a:pt x="140" y="237"/>
                    </a:cubicBezTo>
                    <a:cubicBezTo>
                      <a:pt x="139" y="235"/>
                      <a:pt x="138" y="233"/>
                      <a:pt x="137" y="231"/>
                    </a:cubicBezTo>
                    <a:cubicBezTo>
                      <a:pt x="137" y="229"/>
                      <a:pt x="137" y="227"/>
                      <a:pt x="136" y="226"/>
                    </a:cubicBezTo>
                    <a:cubicBezTo>
                      <a:pt x="136" y="224"/>
                      <a:pt x="136" y="222"/>
                      <a:pt x="135" y="221"/>
                    </a:cubicBezTo>
                    <a:cubicBezTo>
                      <a:pt x="135" y="215"/>
                      <a:pt x="136" y="209"/>
                      <a:pt x="136" y="204"/>
                    </a:cubicBezTo>
                    <a:cubicBezTo>
                      <a:pt x="137" y="193"/>
                      <a:pt x="137" y="182"/>
                      <a:pt x="137" y="170"/>
                    </a:cubicBezTo>
                    <a:cubicBezTo>
                      <a:pt x="137" y="161"/>
                      <a:pt x="136" y="151"/>
                      <a:pt x="132" y="142"/>
                    </a:cubicBezTo>
                    <a:cubicBezTo>
                      <a:pt x="129" y="135"/>
                      <a:pt x="124" y="129"/>
                      <a:pt x="118" y="124"/>
                    </a:cubicBezTo>
                    <a:cubicBezTo>
                      <a:pt x="112" y="119"/>
                      <a:pt x="105" y="115"/>
                      <a:pt x="99" y="110"/>
                    </a:cubicBezTo>
                    <a:cubicBezTo>
                      <a:pt x="95" y="108"/>
                      <a:pt x="92" y="105"/>
                      <a:pt x="88" y="102"/>
                    </a:cubicBezTo>
                    <a:cubicBezTo>
                      <a:pt x="86" y="99"/>
                      <a:pt x="84" y="96"/>
                      <a:pt x="83" y="92"/>
                    </a:cubicBezTo>
                    <a:cubicBezTo>
                      <a:pt x="80" y="85"/>
                      <a:pt x="81" y="78"/>
                      <a:pt x="82" y="70"/>
                    </a:cubicBezTo>
                    <a:cubicBezTo>
                      <a:pt x="84" y="63"/>
                      <a:pt x="88" y="55"/>
                      <a:pt x="91" y="48"/>
                    </a:cubicBezTo>
                    <a:cubicBezTo>
                      <a:pt x="91" y="47"/>
                      <a:pt x="91" y="47"/>
                      <a:pt x="91" y="46"/>
                    </a:cubicBezTo>
                    <a:cubicBezTo>
                      <a:pt x="92" y="46"/>
                      <a:pt x="92" y="45"/>
                      <a:pt x="93" y="44"/>
                    </a:cubicBezTo>
                    <a:cubicBezTo>
                      <a:pt x="108" y="27"/>
                      <a:pt x="127" y="14"/>
                      <a:pt x="148" y="4"/>
                    </a:cubicBezTo>
                    <a:cubicBezTo>
                      <a:pt x="151" y="3"/>
                      <a:pt x="154" y="2"/>
                      <a:pt x="158" y="1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36" y="8"/>
                      <a:pt x="116" y="19"/>
                      <a:pt x="99" y="36"/>
                    </a:cubicBezTo>
                    <a:close/>
                    <a:moveTo>
                      <a:pt x="23" y="182"/>
                    </a:moveTo>
                    <a:cubicBezTo>
                      <a:pt x="24" y="181"/>
                      <a:pt x="25" y="179"/>
                      <a:pt x="26" y="178"/>
                    </a:cubicBezTo>
                    <a:cubicBezTo>
                      <a:pt x="26" y="178"/>
                      <a:pt x="26" y="178"/>
                      <a:pt x="26" y="177"/>
                    </a:cubicBezTo>
                    <a:cubicBezTo>
                      <a:pt x="25" y="179"/>
                      <a:pt x="24" y="181"/>
                      <a:pt x="23" y="182"/>
                    </a:cubicBezTo>
                    <a:close/>
                    <a:moveTo>
                      <a:pt x="41" y="150"/>
                    </a:moveTo>
                    <a:cubicBezTo>
                      <a:pt x="41" y="150"/>
                      <a:pt x="41" y="150"/>
                      <a:pt x="41" y="150"/>
                    </a:cubicBezTo>
                    <a:cubicBezTo>
                      <a:pt x="42" y="149"/>
                      <a:pt x="42" y="148"/>
                      <a:pt x="43" y="147"/>
                    </a:cubicBezTo>
                    <a:cubicBezTo>
                      <a:pt x="42" y="148"/>
                      <a:pt x="42" y="149"/>
                      <a:pt x="41" y="150"/>
                    </a:cubicBezTo>
                    <a:close/>
                    <a:moveTo>
                      <a:pt x="133" y="196"/>
                    </a:moveTo>
                    <a:cubicBezTo>
                      <a:pt x="133" y="197"/>
                      <a:pt x="133" y="198"/>
                      <a:pt x="133" y="198"/>
                    </a:cubicBezTo>
                    <a:cubicBezTo>
                      <a:pt x="133" y="198"/>
                      <a:pt x="133" y="199"/>
                      <a:pt x="133" y="199"/>
                    </a:cubicBezTo>
                    <a:cubicBezTo>
                      <a:pt x="133" y="198"/>
                      <a:pt x="133" y="197"/>
                      <a:pt x="133" y="196"/>
                    </a:cubicBezTo>
                    <a:close/>
                    <a:moveTo>
                      <a:pt x="137" y="252"/>
                    </a:moveTo>
                    <a:cubicBezTo>
                      <a:pt x="136" y="252"/>
                      <a:pt x="136" y="252"/>
                      <a:pt x="135" y="252"/>
                    </a:cubicBezTo>
                    <a:cubicBezTo>
                      <a:pt x="134" y="252"/>
                      <a:pt x="133" y="252"/>
                      <a:pt x="132" y="252"/>
                    </a:cubicBezTo>
                    <a:cubicBezTo>
                      <a:pt x="132" y="252"/>
                      <a:pt x="132" y="252"/>
                      <a:pt x="132" y="252"/>
                    </a:cubicBezTo>
                    <a:cubicBezTo>
                      <a:pt x="134" y="252"/>
                      <a:pt x="135" y="252"/>
                      <a:pt x="137" y="252"/>
                    </a:cubicBezTo>
                    <a:close/>
                    <a:moveTo>
                      <a:pt x="122" y="250"/>
                    </a:moveTo>
                    <a:cubicBezTo>
                      <a:pt x="123" y="250"/>
                      <a:pt x="124" y="250"/>
                      <a:pt x="125" y="251"/>
                    </a:cubicBezTo>
                    <a:cubicBezTo>
                      <a:pt x="120" y="250"/>
                      <a:pt x="116" y="249"/>
                      <a:pt x="111" y="247"/>
                    </a:cubicBezTo>
                    <a:cubicBezTo>
                      <a:pt x="111" y="247"/>
                      <a:pt x="110" y="247"/>
                      <a:pt x="110" y="247"/>
                    </a:cubicBezTo>
                    <a:cubicBezTo>
                      <a:pt x="114" y="248"/>
                      <a:pt x="118" y="249"/>
                      <a:pt x="122" y="250"/>
                    </a:cubicBezTo>
                    <a:close/>
                    <a:moveTo>
                      <a:pt x="91" y="45"/>
                    </a:move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lose/>
                  </a:path>
                </a:pathLst>
              </a:custGeom>
              <a:solidFill>
                <a:schemeClr val="dk1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" name="Google Shape;109;p2"/>
              <p:cNvSpPr/>
              <p:nvPr/>
            </p:nvSpPr>
            <p:spPr>
              <a:xfrm>
                <a:off x="9703694" y="2013781"/>
                <a:ext cx="616993" cy="902756"/>
              </a:xfrm>
              <a:custGeom>
                <a:avLst/>
                <a:gdLst/>
                <a:ahLst/>
                <a:cxnLst/>
                <a:rect l="l" t="t" r="r" b="b"/>
                <a:pathLst>
                  <a:path w="149" h="218" extrusionOk="0">
                    <a:moveTo>
                      <a:pt x="146" y="211"/>
                    </a:moveTo>
                    <a:cubicBezTo>
                      <a:pt x="145" y="211"/>
                      <a:pt x="145" y="211"/>
                      <a:pt x="144" y="211"/>
                    </a:cubicBezTo>
                    <a:cubicBezTo>
                      <a:pt x="144" y="210"/>
                      <a:pt x="144" y="210"/>
                      <a:pt x="144" y="210"/>
                    </a:cubicBezTo>
                    <a:cubicBezTo>
                      <a:pt x="143" y="206"/>
                      <a:pt x="141" y="204"/>
                      <a:pt x="139" y="200"/>
                    </a:cubicBezTo>
                    <a:cubicBezTo>
                      <a:pt x="137" y="197"/>
                      <a:pt x="136" y="192"/>
                      <a:pt x="135" y="188"/>
                    </a:cubicBezTo>
                    <a:cubicBezTo>
                      <a:pt x="132" y="176"/>
                      <a:pt x="131" y="165"/>
                      <a:pt x="133" y="152"/>
                    </a:cubicBezTo>
                    <a:cubicBezTo>
                      <a:pt x="135" y="137"/>
                      <a:pt x="138" y="118"/>
                      <a:pt x="129" y="104"/>
                    </a:cubicBezTo>
                    <a:cubicBezTo>
                      <a:pt x="119" y="89"/>
                      <a:pt x="104" y="84"/>
                      <a:pt x="91" y="72"/>
                    </a:cubicBezTo>
                    <a:cubicBezTo>
                      <a:pt x="83" y="65"/>
                      <a:pt x="80" y="54"/>
                      <a:pt x="80" y="44"/>
                    </a:cubicBezTo>
                    <a:cubicBezTo>
                      <a:pt x="79" y="31"/>
                      <a:pt x="86" y="21"/>
                      <a:pt x="89" y="9"/>
                    </a:cubicBezTo>
                    <a:cubicBezTo>
                      <a:pt x="90" y="9"/>
                      <a:pt x="90" y="9"/>
                      <a:pt x="90" y="8"/>
                    </a:cubicBezTo>
                    <a:cubicBezTo>
                      <a:pt x="91" y="7"/>
                      <a:pt x="93" y="5"/>
                      <a:pt x="95" y="3"/>
                    </a:cubicBezTo>
                    <a:cubicBezTo>
                      <a:pt x="97" y="2"/>
                      <a:pt x="96" y="0"/>
                      <a:pt x="95" y="2"/>
                    </a:cubicBezTo>
                    <a:cubicBezTo>
                      <a:pt x="92" y="4"/>
                      <a:pt x="89" y="6"/>
                      <a:pt x="86" y="8"/>
                    </a:cubicBezTo>
                    <a:cubicBezTo>
                      <a:pt x="86" y="9"/>
                      <a:pt x="85" y="9"/>
                      <a:pt x="85" y="9"/>
                    </a:cubicBezTo>
                    <a:cubicBezTo>
                      <a:pt x="76" y="17"/>
                      <a:pt x="67" y="25"/>
                      <a:pt x="59" y="34"/>
                    </a:cubicBezTo>
                    <a:cubicBezTo>
                      <a:pt x="47" y="45"/>
                      <a:pt x="38" y="61"/>
                      <a:pt x="30" y="75"/>
                    </a:cubicBezTo>
                    <a:cubicBezTo>
                      <a:pt x="22" y="89"/>
                      <a:pt x="16" y="104"/>
                      <a:pt x="10" y="120"/>
                    </a:cubicBezTo>
                    <a:cubicBezTo>
                      <a:pt x="5" y="135"/>
                      <a:pt x="0" y="153"/>
                      <a:pt x="1" y="169"/>
                    </a:cubicBezTo>
                    <a:cubicBezTo>
                      <a:pt x="1" y="172"/>
                      <a:pt x="5" y="170"/>
                      <a:pt x="7" y="169"/>
                    </a:cubicBezTo>
                    <a:cubicBezTo>
                      <a:pt x="14" y="162"/>
                      <a:pt x="20" y="151"/>
                      <a:pt x="25" y="141"/>
                    </a:cubicBezTo>
                    <a:cubicBezTo>
                      <a:pt x="26" y="141"/>
                      <a:pt x="26" y="141"/>
                      <a:pt x="26" y="141"/>
                    </a:cubicBezTo>
                    <a:cubicBezTo>
                      <a:pt x="33" y="136"/>
                      <a:pt x="41" y="123"/>
                      <a:pt x="40" y="113"/>
                    </a:cubicBezTo>
                    <a:cubicBezTo>
                      <a:pt x="42" y="111"/>
                      <a:pt x="43" y="108"/>
                      <a:pt x="45" y="105"/>
                    </a:cubicBezTo>
                    <a:cubicBezTo>
                      <a:pt x="46" y="103"/>
                      <a:pt x="47" y="100"/>
                      <a:pt x="49" y="98"/>
                    </a:cubicBezTo>
                    <a:cubicBezTo>
                      <a:pt x="49" y="99"/>
                      <a:pt x="49" y="100"/>
                      <a:pt x="49" y="101"/>
                    </a:cubicBezTo>
                    <a:cubicBezTo>
                      <a:pt x="46" y="118"/>
                      <a:pt x="50" y="137"/>
                      <a:pt x="56" y="153"/>
                    </a:cubicBezTo>
                    <a:cubicBezTo>
                      <a:pt x="59" y="163"/>
                      <a:pt x="67" y="180"/>
                      <a:pt x="77" y="188"/>
                    </a:cubicBezTo>
                    <a:cubicBezTo>
                      <a:pt x="83" y="195"/>
                      <a:pt x="90" y="201"/>
                      <a:pt x="99" y="206"/>
                    </a:cubicBezTo>
                    <a:cubicBezTo>
                      <a:pt x="112" y="213"/>
                      <a:pt x="127" y="214"/>
                      <a:pt x="142" y="217"/>
                    </a:cubicBezTo>
                    <a:cubicBezTo>
                      <a:pt x="144" y="218"/>
                      <a:pt x="149" y="212"/>
                      <a:pt x="146" y="21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" name="Google Shape;110;p2"/>
              <p:cNvSpPr/>
              <p:nvPr/>
            </p:nvSpPr>
            <p:spPr>
              <a:xfrm>
                <a:off x="9697201" y="2007284"/>
                <a:ext cx="415657" cy="733897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78" extrusionOk="0">
                    <a:moveTo>
                      <a:pt x="101" y="0"/>
                    </a:moveTo>
                    <a:cubicBezTo>
                      <a:pt x="89" y="7"/>
                      <a:pt x="78" y="16"/>
                      <a:pt x="68" y="26"/>
                    </a:cubicBezTo>
                    <a:cubicBezTo>
                      <a:pt x="58" y="36"/>
                      <a:pt x="49" y="46"/>
                      <a:pt x="42" y="58"/>
                    </a:cubicBezTo>
                    <a:cubicBezTo>
                      <a:pt x="35" y="68"/>
                      <a:pt x="28" y="79"/>
                      <a:pt x="23" y="90"/>
                    </a:cubicBezTo>
                    <a:cubicBezTo>
                      <a:pt x="19" y="100"/>
                      <a:pt x="15" y="111"/>
                      <a:pt x="12" y="121"/>
                    </a:cubicBezTo>
                    <a:cubicBezTo>
                      <a:pt x="9" y="129"/>
                      <a:pt x="7" y="137"/>
                      <a:pt x="6" y="146"/>
                    </a:cubicBezTo>
                    <a:cubicBezTo>
                      <a:pt x="4" y="154"/>
                      <a:pt x="3" y="162"/>
                      <a:pt x="1" y="171"/>
                    </a:cubicBezTo>
                    <a:cubicBezTo>
                      <a:pt x="1" y="173"/>
                      <a:pt x="0" y="175"/>
                      <a:pt x="0" y="177"/>
                    </a:cubicBezTo>
                    <a:cubicBezTo>
                      <a:pt x="0" y="177"/>
                      <a:pt x="0" y="178"/>
                      <a:pt x="1" y="178"/>
                    </a:cubicBezTo>
                    <a:cubicBezTo>
                      <a:pt x="1" y="178"/>
                      <a:pt x="2" y="178"/>
                      <a:pt x="3" y="177"/>
                    </a:cubicBezTo>
                    <a:cubicBezTo>
                      <a:pt x="11" y="169"/>
                      <a:pt x="19" y="160"/>
                      <a:pt x="25" y="150"/>
                    </a:cubicBezTo>
                    <a:cubicBezTo>
                      <a:pt x="32" y="140"/>
                      <a:pt x="37" y="129"/>
                      <a:pt x="42" y="119"/>
                    </a:cubicBezTo>
                    <a:cubicBezTo>
                      <a:pt x="45" y="113"/>
                      <a:pt x="48" y="107"/>
                      <a:pt x="51" y="101"/>
                    </a:cubicBezTo>
                    <a:cubicBezTo>
                      <a:pt x="51" y="100"/>
                      <a:pt x="51" y="100"/>
                      <a:pt x="51" y="100"/>
                    </a:cubicBezTo>
                    <a:cubicBezTo>
                      <a:pt x="50" y="99"/>
                      <a:pt x="49" y="100"/>
                      <a:pt x="49" y="101"/>
                    </a:cubicBezTo>
                    <a:cubicBezTo>
                      <a:pt x="43" y="111"/>
                      <a:pt x="38" y="122"/>
                      <a:pt x="33" y="132"/>
                    </a:cubicBezTo>
                    <a:cubicBezTo>
                      <a:pt x="27" y="142"/>
                      <a:pt x="21" y="152"/>
                      <a:pt x="14" y="161"/>
                    </a:cubicBezTo>
                    <a:cubicBezTo>
                      <a:pt x="10" y="166"/>
                      <a:pt x="6" y="171"/>
                      <a:pt x="1" y="176"/>
                    </a:cubicBezTo>
                    <a:cubicBezTo>
                      <a:pt x="2" y="176"/>
                      <a:pt x="2" y="176"/>
                      <a:pt x="3" y="176"/>
                    </a:cubicBezTo>
                    <a:cubicBezTo>
                      <a:pt x="7" y="160"/>
                      <a:pt x="9" y="143"/>
                      <a:pt x="13" y="126"/>
                    </a:cubicBezTo>
                    <a:cubicBezTo>
                      <a:pt x="16" y="116"/>
                      <a:pt x="20" y="105"/>
                      <a:pt x="24" y="95"/>
                    </a:cubicBezTo>
                    <a:cubicBezTo>
                      <a:pt x="29" y="83"/>
                      <a:pt x="35" y="73"/>
                      <a:pt x="41" y="63"/>
                    </a:cubicBezTo>
                    <a:cubicBezTo>
                      <a:pt x="48" y="51"/>
                      <a:pt x="56" y="41"/>
                      <a:pt x="65" y="31"/>
                    </a:cubicBezTo>
                    <a:cubicBezTo>
                      <a:pt x="70" y="26"/>
                      <a:pt x="75" y="22"/>
                      <a:pt x="80" y="17"/>
                    </a:cubicBezTo>
                    <a:cubicBezTo>
                      <a:pt x="85" y="12"/>
                      <a:pt x="91" y="8"/>
                      <a:pt x="97" y="4"/>
                    </a:cubicBezTo>
                    <a:cubicBezTo>
                      <a:pt x="98" y="3"/>
                      <a:pt x="99" y="2"/>
                      <a:pt x="101" y="1"/>
                    </a:cubicBezTo>
                    <a:cubicBezTo>
                      <a:pt x="101" y="0"/>
                      <a:pt x="101" y="0"/>
                      <a:pt x="10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1" name="Google Shape;111;p2"/>
              <p:cNvSpPr/>
              <p:nvPr/>
            </p:nvSpPr>
            <p:spPr>
              <a:xfrm>
                <a:off x="9969976" y="2085220"/>
                <a:ext cx="90925" cy="480603"/>
              </a:xfrm>
              <a:custGeom>
                <a:avLst/>
                <a:gdLst/>
                <a:ahLst/>
                <a:cxnLst/>
                <a:rect l="l" t="t" r="r" b="b"/>
                <a:pathLst>
                  <a:path w="21" h="117" extrusionOk="0">
                    <a:moveTo>
                      <a:pt x="20" y="0"/>
                    </a:moveTo>
                    <a:cubicBezTo>
                      <a:pt x="19" y="4"/>
                      <a:pt x="17" y="8"/>
                      <a:pt x="15" y="11"/>
                    </a:cubicBezTo>
                    <a:cubicBezTo>
                      <a:pt x="14" y="15"/>
                      <a:pt x="12" y="18"/>
                      <a:pt x="11" y="22"/>
                    </a:cubicBezTo>
                    <a:cubicBezTo>
                      <a:pt x="8" y="29"/>
                      <a:pt x="5" y="37"/>
                      <a:pt x="3" y="45"/>
                    </a:cubicBezTo>
                    <a:cubicBezTo>
                      <a:pt x="0" y="60"/>
                      <a:pt x="0" y="76"/>
                      <a:pt x="2" y="91"/>
                    </a:cubicBezTo>
                    <a:cubicBezTo>
                      <a:pt x="2" y="96"/>
                      <a:pt x="3" y="100"/>
                      <a:pt x="4" y="104"/>
                    </a:cubicBezTo>
                    <a:cubicBezTo>
                      <a:pt x="5" y="108"/>
                      <a:pt x="6" y="112"/>
                      <a:pt x="8" y="117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14"/>
                      <a:pt x="8" y="112"/>
                      <a:pt x="7" y="110"/>
                    </a:cubicBezTo>
                    <a:cubicBezTo>
                      <a:pt x="7" y="109"/>
                      <a:pt x="6" y="107"/>
                      <a:pt x="6" y="105"/>
                    </a:cubicBezTo>
                    <a:cubicBezTo>
                      <a:pt x="5" y="101"/>
                      <a:pt x="4" y="97"/>
                      <a:pt x="3" y="94"/>
                    </a:cubicBezTo>
                    <a:cubicBezTo>
                      <a:pt x="3" y="90"/>
                      <a:pt x="3" y="86"/>
                      <a:pt x="2" y="82"/>
                    </a:cubicBezTo>
                    <a:cubicBezTo>
                      <a:pt x="2" y="78"/>
                      <a:pt x="2" y="74"/>
                      <a:pt x="2" y="70"/>
                    </a:cubicBezTo>
                    <a:cubicBezTo>
                      <a:pt x="2" y="62"/>
                      <a:pt x="3" y="55"/>
                      <a:pt x="4" y="47"/>
                    </a:cubicBezTo>
                    <a:cubicBezTo>
                      <a:pt x="5" y="39"/>
                      <a:pt x="8" y="32"/>
                      <a:pt x="11" y="24"/>
                    </a:cubicBezTo>
                    <a:cubicBezTo>
                      <a:pt x="12" y="20"/>
                      <a:pt x="14" y="16"/>
                      <a:pt x="16" y="12"/>
                    </a:cubicBezTo>
                    <a:cubicBezTo>
                      <a:pt x="17" y="10"/>
                      <a:pt x="18" y="8"/>
                      <a:pt x="18" y="6"/>
                    </a:cubicBezTo>
                    <a:cubicBezTo>
                      <a:pt x="19" y="4"/>
                      <a:pt x="20" y="2"/>
                      <a:pt x="21" y="0"/>
                    </a:cubicBez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2" name="Google Shape;112;p2"/>
              <p:cNvSpPr/>
              <p:nvPr/>
            </p:nvSpPr>
            <p:spPr>
              <a:xfrm>
                <a:off x="10015436" y="2604791"/>
                <a:ext cx="285763" cy="29875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3" extrusionOk="0">
                    <a:moveTo>
                      <a:pt x="0" y="0"/>
                    </a:moveTo>
                    <a:cubicBezTo>
                      <a:pt x="1" y="3"/>
                      <a:pt x="3" y="6"/>
                      <a:pt x="5" y="9"/>
                    </a:cubicBezTo>
                    <a:cubicBezTo>
                      <a:pt x="6" y="12"/>
                      <a:pt x="8" y="15"/>
                      <a:pt x="9" y="19"/>
                    </a:cubicBezTo>
                    <a:cubicBezTo>
                      <a:pt x="11" y="22"/>
                      <a:pt x="13" y="25"/>
                      <a:pt x="14" y="28"/>
                    </a:cubicBezTo>
                    <a:cubicBezTo>
                      <a:pt x="16" y="31"/>
                      <a:pt x="18" y="34"/>
                      <a:pt x="20" y="36"/>
                    </a:cubicBezTo>
                    <a:cubicBezTo>
                      <a:pt x="24" y="41"/>
                      <a:pt x="28" y="46"/>
                      <a:pt x="33" y="51"/>
                    </a:cubicBezTo>
                    <a:cubicBezTo>
                      <a:pt x="38" y="55"/>
                      <a:pt x="43" y="60"/>
                      <a:pt x="48" y="63"/>
                    </a:cubicBezTo>
                    <a:cubicBezTo>
                      <a:pt x="52" y="65"/>
                      <a:pt x="55" y="67"/>
                      <a:pt x="59" y="69"/>
                    </a:cubicBezTo>
                    <a:cubicBezTo>
                      <a:pt x="60" y="70"/>
                      <a:pt x="62" y="70"/>
                      <a:pt x="64" y="71"/>
                    </a:cubicBezTo>
                    <a:cubicBezTo>
                      <a:pt x="65" y="72"/>
                      <a:pt x="65" y="72"/>
                      <a:pt x="66" y="72"/>
                    </a:cubicBezTo>
                    <a:cubicBezTo>
                      <a:pt x="67" y="73"/>
                      <a:pt x="69" y="73"/>
                      <a:pt x="70" y="73"/>
                    </a:cubicBezTo>
                    <a:cubicBezTo>
                      <a:pt x="70" y="73"/>
                      <a:pt x="70" y="73"/>
                      <a:pt x="70" y="73"/>
                    </a:cubicBezTo>
                    <a:cubicBezTo>
                      <a:pt x="69" y="72"/>
                      <a:pt x="69" y="72"/>
                      <a:pt x="68" y="71"/>
                    </a:cubicBezTo>
                    <a:cubicBezTo>
                      <a:pt x="67" y="71"/>
                      <a:pt x="67" y="70"/>
                      <a:pt x="66" y="70"/>
                    </a:cubicBezTo>
                    <a:cubicBezTo>
                      <a:pt x="64" y="69"/>
                      <a:pt x="63" y="69"/>
                      <a:pt x="61" y="68"/>
                    </a:cubicBezTo>
                    <a:cubicBezTo>
                      <a:pt x="58" y="66"/>
                      <a:pt x="55" y="65"/>
                      <a:pt x="52" y="63"/>
                    </a:cubicBezTo>
                    <a:cubicBezTo>
                      <a:pt x="46" y="60"/>
                      <a:pt x="41" y="55"/>
                      <a:pt x="36" y="51"/>
                    </a:cubicBezTo>
                    <a:cubicBezTo>
                      <a:pt x="32" y="47"/>
                      <a:pt x="27" y="42"/>
                      <a:pt x="23" y="37"/>
                    </a:cubicBezTo>
                    <a:cubicBezTo>
                      <a:pt x="21" y="35"/>
                      <a:pt x="19" y="32"/>
                      <a:pt x="17" y="29"/>
                    </a:cubicBezTo>
                    <a:cubicBezTo>
                      <a:pt x="15" y="26"/>
                      <a:pt x="13" y="23"/>
                      <a:pt x="11" y="20"/>
                    </a:cubicBezTo>
                    <a:cubicBezTo>
                      <a:pt x="10" y="17"/>
                      <a:pt x="8" y="13"/>
                      <a:pt x="6" y="10"/>
                    </a:cubicBezTo>
                    <a:cubicBezTo>
                      <a:pt x="4" y="7"/>
                      <a:pt x="2" y="3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>
                <a:off x="10015436" y="2150166"/>
                <a:ext cx="103914" cy="2467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60" extrusionOk="0">
                    <a:moveTo>
                      <a:pt x="4" y="0"/>
                    </a:moveTo>
                    <a:cubicBezTo>
                      <a:pt x="1" y="8"/>
                      <a:pt x="0" y="17"/>
                      <a:pt x="2" y="25"/>
                    </a:cubicBezTo>
                    <a:cubicBezTo>
                      <a:pt x="3" y="34"/>
                      <a:pt x="6" y="42"/>
                      <a:pt x="12" y="48"/>
                    </a:cubicBezTo>
                    <a:cubicBezTo>
                      <a:pt x="14" y="50"/>
                      <a:pt x="17" y="52"/>
                      <a:pt x="19" y="54"/>
                    </a:cubicBezTo>
                    <a:cubicBezTo>
                      <a:pt x="20" y="55"/>
                      <a:pt x="21" y="56"/>
                      <a:pt x="22" y="57"/>
                    </a:cubicBezTo>
                    <a:cubicBezTo>
                      <a:pt x="23" y="58"/>
                      <a:pt x="23" y="58"/>
                      <a:pt x="24" y="59"/>
                    </a:cubicBezTo>
                    <a:cubicBezTo>
                      <a:pt x="25" y="59"/>
                      <a:pt x="25" y="59"/>
                      <a:pt x="26" y="60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5" y="59"/>
                      <a:pt x="25" y="57"/>
                      <a:pt x="24" y="56"/>
                    </a:cubicBezTo>
                    <a:cubicBezTo>
                      <a:pt x="23" y="55"/>
                      <a:pt x="22" y="55"/>
                      <a:pt x="21" y="54"/>
                    </a:cubicBezTo>
                    <a:cubicBezTo>
                      <a:pt x="20" y="52"/>
                      <a:pt x="18" y="50"/>
                      <a:pt x="16" y="49"/>
                    </a:cubicBezTo>
                    <a:cubicBezTo>
                      <a:pt x="12" y="46"/>
                      <a:pt x="10" y="42"/>
                      <a:pt x="8" y="38"/>
                    </a:cubicBezTo>
                    <a:cubicBezTo>
                      <a:pt x="3" y="31"/>
                      <a:pt x="2" y="22"/>
                      <a:pt x="2" y="14"/>
                    </a:cubicBezTo>
                    <a:cubicBezTo>
                      <a:pt x="2" y="9"/>
                      <a:pt x="3" y="4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>
                <a:off x="10138837" y="2422941"/>
                <a:ext cx="155872" cy="480603"/>
              </a:xfrm>
              <a:custGeom>
                <a:avLst/>
                <a:gdLst/>
                <a:ahLst/>
                <a:cxnLst/>
                <a:rect l="l" t="t" r="r" b="b"/>
                <a:pathLst>
                  <a:path w="38" h="116" extrusionOk="0">
                    <a:moveTo>
                      <a:pt x="0" y="0"/>
                    </a:moveTo>
                    <a:cubicBezTo>
                      <a:pt x="5" y="6"/>
                      <a:pt x="9" y="13"/>
                      <a:pt x="11" y="21"/>
                    </a:cubicBezTo>
                    <a:cubicBezTo>
                      <a:pt x="14" y="28"/>
                      <a:pt x="15" y="36"/>
                      <a:pt x="16" y="45"/>
                    </a:cubicBezTo>
                    <a:cubicBezTo>
                      <a:pt x="17" y="54"/>
                      <a:pt x="17" y="64"/>
                      <a:pt x="18" y="73"/>
                    </a:cubicBezTo>
                    <a:cubicBezTo>
                      <a:pt x="18" y="82"/>
                      <a:pt x="20" y="90"/>
                      <a:pt x="23" y="98"/>
                    </a:cubicBezTo>
                    <a:cubicBezTo>
                      <a:pt x="24" y="101"/>
                      <a:pt x="25" y="104"/>
                      <a:pt x="27" y="107"/>
                    </a:cubicBezTo>
                    <a:cubicBezTo>
                      <a:pt x="29" y="110"/>
                      <a:pt x="32" y="113"/>
                      <a:pt x="35" y="115"/>
                    </a:cubicBezTo>
                    <a:cubicBezTo>
                      <a:pt x="36" y="115"/>
                      <a:pt x="36" y="115"/>
                      <a:pt x="37" y="116"/>
                    </a:cubicBezTo>
                    <a:cubicBezTo>
                      <a:pt x="38" y="115"/>
                      <a:pt x="38" y="115"/>
                      <a:pt x="38" y="115"/>
                    </a:cubicBezTo>
                    <a:cubicBezTo>
                      <a:pt x="36" y="114"/>
                      <a:pt x="35" y="113"/>
                      <a:pt x="34" y="112"/>
                    </a:cubicBezTo>
                    <a:cubicBezTo>
                      <a:pt x="33" y="111"/>
                      <a:pt x="31" y="109"/>
                      <a:pt x="30" y="108"/>
                    </a:cubicBezTo>
                    <a:cubicBezTo>
                      <a:pt x="28" y="105"/>
                      <a:pt x="27" y="102"/>
                      <a:pt x="25" y="99"/>
                    </a:cubicBezTo>
                    <a:cubicBezTo>
                      <a:pt x="22" y="91"/>
                      <a:pt x="20" y="83"/>
                      <a:pt x="20" y="75"/>
                    </a:cubicBezTo>
                    <a:cubicBezTo>
                      <a:pt x="19" y="65"/>
                      <a:pt x="19" y="56"/>
                      <a:pt x="18" y="46"/>
                    </a:cubicBezTo>
                    <a:cubicBezTo>
                      <a:pt x="17" y="38"/>
                      <a:pt x="16" y="30"/>
                      <a:pt x="13" y="22"/>
                    </a:cubicBezTo>
                    <a:cubicBezTo>
                      <a:pt x="11" y="14"/>
                      <a:pt x="8" y="7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>
                <a:off x="10015436" y="2163156"/>
                <a:ext cx="77936" cy="259785"/>
              </a:xfrm>
              <a:custGeom>
                <a:avLst/>
                <a:gdLst/>
                <a:ahLst/>
                <a:cxnLst/>
                <a:rect l="l" t="t" r="r" b="b"/>
                <a:pathLst>
                  <a:path w="19" h="63" extrusionOk="0">
                    <a:moveTo>
                      <a:pt x="2" y="0"/>
                    </a:moveTo>
                    <a:cubicBezTo>
                      <a:pt x="2" y="2"/>
                      <a:pt x="2" y="5"/>
                      <a:pt x="1" y="7"/>
                    </a:cubicBezTo>
                    <a:cubicBezTo>
                      <a:pt x="1" y="10"/>
                      <a:pt x="1" y="12"/>
                      <a:pt x="1" y="15"/>
                    </a:cubicBezTo>
                    <a:cubicBezTo>
                      <a:pt x="0" y="19"/>
                      <a:pt x="0" y="24"/>
                      <a:pt x="0" y="28"/>
                    </a:cubicBezTo>
                    <a:cubicBezTo>
                      <a:pt x="1" y="32"/>
                      <a:pt x="1" y="36"/>
                      <a:pt x="3" y="39"/>
                    </a:cubicBezTo>
                    <a:cubicBezTo>
                      <a:pt x="4" y="43"/>
                      <a:pt x="6" y="47"/>
                      <a:pt x="8" y="51"/>
                    </a:cubicBezTo>
                    <a:cubicBezTo>
                      <a:pt x="10" y="53"/>
                      <a:pt x="11" y="55"/>
                      <a:pt x="13" y="57"/>
                    </a:cubicBezTo>
                    <a:cubicBezTo>
                      <a:pt x="15" y="59"/>
                      <a:pt x="17" y="61"/>
                      <a:pt x="18" y="63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18" y="61"/>
                      <a:pt x="17" y="59"/>
                      <a:pt x="15" y="57"/>
                    </a:cubicBezTo>
                    <a:cubicBezTo>
                      <a:pt x="14" y="55"/>
                      <a:pt x="12" y="53"/>
                      <a:pt x="11" y="51"/>
                    </a:cubicBezTo>
                    <a:cubicBezTo>
                      <a:pt x="9" y="47"/>
                      <a:pt x="6" y="44"/>
                      <a:pt x="5" y="40"/>
                    </a:cubicBezTo>
                    <a:cubicBezTo>
                      <a:pt x="3" y="36"/>
                      <a:pt x="2" y="33"/>
                      <a:pt x="2" y="29"/>
                    </a:cubicBezTo>
                    <a:cubicBezTo>
                      <a:pt x="1" y="25"/>
                      <a:pt x="1" y="20"/>
                      <a:pt x="1" y="16"/>
                    </a:cubicBezTo>
                    <a:cubicBezTo>
                      <a:pt x="1" y="13"/>
                      <a:pt x="2" y="10"/>
                      <a:pt x="2" y="8"/>
                    </a:cubicBezTo>
                    <a:cubicBezTo>
                      <a:pt x="2" y="5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>
                <a:off x="10106361" y="2455416"/>
                <a:ext cx="188347" cy="448132"/>
              </a:xfrm>
              <a:custGeom>
                <a:avLst/>
                <a:gdLst/>
                <a:ahLst/>
                <a:cxnLst/>
                <a:rect l="l" t="t" r="r" b="b"/>
                <a:pathLst>
                  <a:path w="46" h="107" extrusionOk="0">
                    <a:moveTo>
                      <a:pt x="0" y="0"/>
                    </a:moveTo>
                    <a:cubicBezTo>
                      <a:pt x="4" y="7"/>
                      <a:pt x="7" y="15"/>
                      <a:pt x="10" y="22"/>
                    </a:cubicBezTo>
                    <a:cubicBezTo>
                      <a:pt x="12" y="30"/>
                      <a:pt x="14" y="38"/>
                      <a:pt x="16" y="46"/>
                    </a:cubicBezTo>
                    <a:cubicBezTo>
                      <a:pt x="18" y="54"/>
                      <a:pt x="20" y="62"/>
                      <a:pt x="22" y="70"/>
                    </a:cubicBezTo>
                    <a:cubicBezTo>
                      <a:pt x="23" y="74"/>
                      <a:pt x="24" y="78"/>
                      <a:pt x="25" y="82"/>
                    </a:cubicBezTo>
                    <a:cubicBezTo>
                      <a:pt x="26" y="85"/>
                      <a:pt x="28" y="89"/>
                      <a:pt x="29" y="92"/>
                    </a:cubicBezTo>
                    <a:cubicBezTo>
                      <a:pt x="31" y="96"/>
                      <a:pt x="33" y="99"/>
                      <a:pt x="36" y="101"/>
                    </a:cubicBezTo>
                    <a:cubicBezTo>
                      <a:pt x="37" y="103"/>
                      <a:pt x="39" y="104"/>
                      <a:pt x="40" y="105"/>
                    </a:cubicBezTo>
                    <a:cubicBezTo>
                      <a:pt x="41" y="106"/>
                      <a:pt x="42" y="106"/>
                      <a:pt x="43" y="106"/>
                    </a:cubicBezTo>
                    <a:cubicBezTo>
                      <a:pt x="44" y="107"/>
                      <a:pt x="45" y="107"/>
                      <a:pt x="46" y="107"/>
                    </a:cubicBezTo>
                    <a:cubicBezTo>
                      <a:pt x="46" y="107"/>
                      <a:pt x="46" y="107"/>
                      <a:pt x="46" y="107"/>
                    </a:cubicBezTo>
                    <a:cubicBezTo>
                      <a:pt x="45" y="106"/>
                      <a:pt x="45" y="106"/>
                      <a:pt x="44" y="106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4"/>
                      <a:pt x="42" y="104"/>
                      <a:pt x="42" y="104"/>
                    </a:cubicBezTo>
                    <a:cubicBezTo>
                      <a:pt x="41" y="103"/>
                      <a:pt x="39" y="102"/>
                      <a:pt x="38" y="101"/>
                    </a:cubicBezTo>
                    <a:cubicBezTo>
                      <a:pt x="36" y="98"/>
                      <a:pt x="34" y="96"/>
                      <a:pt x="32" y="93"/>
                    </a:cubicBezTo>
                    <a:cubicBezTo>
                      <a:pt x="30" y="90"/>
                      <a:pt x="29" y="86"/>
                      <a:pt x="28" y="83"/>
                    </a:cubicBezTo>
                    <a:cubicBezTo>
                      <a:pt x="26" y="79"/>
                      <a:pt x="25" y="75"/>
                      <a:pt x="24" y="71"/>
                    </a:cubicBezTo>
                    <a:cubicBezTo>
                      <a:pt x="20" y="56"/>
                      <a:pt x="17" y="40"/>
                      <a:pt x="12" y="24"/>
                    </a:cubicBezTo>
                    <a:cubicBezTo>
                      <a:pt x="9" y="16"/>
                      <a:pt x="5" y="8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" name="Google Shape;117;p2"/>
              <p:cNvSpPr/>
              <p:nvPr/>
            </p:nvSpPr>
            <p:spPr>
              <a:xfrm>
                <a:off x="9995955" y="2169652"/>
                <a:ext cx="25979" cy="266282"/>
              </a:xfrm>
              <a:custGeom>
                <a:avLst/>
                <a:gdLst/>
                <a:ahLst/>
                <a:cxnLst/>
                <a:rect l="l" t="t" r="r" b="b"/>
                <a:pathLst>
                  <a:path w="7" h="65" extrusionOk="0">
                    <a:moveTo>
                      <a:pt x="5" y="0"/>
                    </a:moveTo>
                    <a:cubicBezTo>
                      <a:pt x="4" y="2"/>
                      <a:pt x="4" y="4"/>
                      <a:pt x="4" y="6"/>
                    </a:cubicBezTo>
                    <a:cubicBezTo>
                      <a:pt x="3" y="8"/>
                      <a:pt x="3" y="10"/>
                      <a:pt x="2" y="12"/>
                    </a:cubicBezTo>
                    <a:cubicBezTo>
                      <a:pt x="1" y="16"/>
                      <a:pt x="1" y="20"/>
                      <a:pt x="1" y="25"/>
                    </a:cubicBezTo>
                    <a:cubicBezTo>
                      <a:pt x="0" y="33"/>
                      <a:pt x="1" y="42"/>
                      <a:pt x="2" y="50"/>
                    </a:cubicBezTo>
                    <a:cubicBezTo>
                      <a:pt x="3" y="53"/>
                      <a:pt x="3" y="55"/>
                      <a:pt x="4" y="58"/>
                    </a:cubicBezTo>
                    <a:cubicBezTo>
                      <a:pt x="5" y="60"/>
                      <a:pt x="6" y="62"/>
                      <a:pt x="7" y="65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7" y="62"/>
                      <a:pt x="6" y="60"/>
                      <a:pt x="6" y="58"/>
                    </a:cubicBezTo>
                    <a:cubicBezTo>
                      <a:pt x="5" y="56"/>
                      <a:pt x="5" y="53"/>
                      <a:pt x="4" y="51"/>
                    </a:cubicBezTo>
                    <a:cubicBezTo>
                      <a:pt x="3" y="47"/>
                      <a:pt x="3" y="43"/>
                      <a:pt x="2" y="39"/>
                    </a:cubicBezTo>
                    <a:cubicBezTo>
                      <a:pt x="1" y="30"/>
                      <a:pt x="2" y="22"/>
                      <a:pt x="3" y="13"/>
                    </a:cubicBezTo>
                    <a:cubicBezTo>
                      <a:pt x="3" y="11"/>
                      <a:pt x="3" y="9"/>
                      <a:pt x="4" y="6"/>
                    </a:cubicBezTo>
                    <a:cubicBezTo>
                      <a:pt x="4" y="4"/>
                      <a:pt x="5" y="2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>
                <a:off x="10047912" y="2500876"/>
                <a:ext cx="233807" cy="396175"/>
              </a:xfrm>
              <a:custGeom>
                <a:avLst/>
                <a:gdLst/>
                <a:ahLst/>
                <a:cxnLst/>
                <a:rect l="l" t="t" r="r" b="b"/>
                <a:pathLst>
                  <a:path w="56" h="96" extrusionOk="0">
                    <a:moveTo>
                      <a:pt x="0" y="0"/>
                    </a:moveTo>
                    <a:cubicBezTo>
                      <a:pt x="3" y="7"/>
                      <a:pt x="6" y="14"/>
                      <a:pt x="8" y="21"/>
                    </a:cubicBezTo>
                    <a:cubicBezTo>
                      <a:pt x="11" y="27"/>
                      <a:pt x="14" y="34"/>
                      <a:pt x="17" y="41"/>
                    </a:cubicBezTo>
                    <a:cubicBezTo>
                      <a:pt x="23" y="54"/>
                      <a:pt x="29" y="67"/>
                      <a:pt x="38" y="78"/>
                    </a:cubicBezTo>
                    <a:cubicBezTo>
                      <a:pt x="41" y="82"/>
                      <a:pt x="44" y="85"/>
                      <a:pt x="46" y="87"/>
                    </a:cubicBezTo>
                    <a:cubicBezTo>
                      <a:pt x="48" y="89"/>
                      <a:pt x="49" y="90"/>
                      <a:pt x="51" y="92"/>
                    </a:cubicBezTo>
                    <a:cubicBezTo>
                      <a:pt x="52" y="93"/>
                      <a:pt x="54" y="94"/>
                      <a:pt x="56" y="96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5" y="94"/>
                      <a:pt x="54" y="92"/>
                      <a:pt x="52" y="91"/>
                    </a:cubicBezTo>
                    <a:cubicBezTo>
                      <a:pt x="51" y="90"/>
                      <a:pt x="50" y="88"/>
                      <a:pt x="49" y="87"/>
                    </a:cubicBezTo>
                    <a:cubicBezTo>
                      <a:pt x="46" y="84"/>
                      <a:pt x="44" y="82"/>
                      <a:pt x="41" y="79"/>
                    </a:cubicBezTo>
                    <a:cubicBezTo>
                      <a:pt x="37" y="74"/>
                      <a:pt x="33" y="68"/>
                      <a:pt x="29" y="61"/>
                    </a:cubicBezTo>
                    <a:cubicBezTo>
                      <a:pt x="25" y="55"/>
                      <a:pt x="22" y="49"/>
                      <a:pt x="19" y="42"/>
                    </a:cubicBezTo>
                    <a:cubicBezTo>
                      <a:pt x="18" y="39"/>
                      <a:pt x="16" y="36"/>
                      <a:pt x="14" y="32"/>
                    </a:cubicBezTo>
                    <a:cubicBezTo>
                      <a:pt x="13" y="29"/>
                      <a:pt x="12" y="26"/>
                      <a:pt x="10" y="22"/>
                    </a:cubicBezTo>
                    <a:cubicBezTo>
                      <a:pt x="9" y="18"/>
                      <a:pt x="7" y="15"/>
                      <a:pt x="6" y="11"/>
                    </a:cubicBezTo>
                    <a:cubicBezTo>
                      <a:pt x="4" y="7"/>
                      <a:pt x="2" y="3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>
                <a:off x="9982965" y="2202123"/>
                <a:ext cx="32475" cy="292260"/>
              </a:xfrm>
              <a:custGeom>
                <a:avLst/>
                <a:gdLst/>
                <a:ahLst/>
                <a:cxnLst/>
                <a:rect l="l" t="t" r="r" b="b"/>
                <a:pathLst>
                  <a:path w="7" h="70" extrusionOk="0">
                    <a:moveTo>
                      <a:pt x="6" y="0"/>
                    </a:moveTo>
                    <a:cubicBezTo>
                      <a:pt x="5" y="5"/>
                      <a:pt x="4" y="9"/>
                      <a:pt x="4" y="14"/>
                    </a:cubicBezTo>
                    <a:cubicBezTo>
                      <a:pt x="3" y="18"/>
                      <a:pt x="2" y="23"/>
                      <a:pt x="1" y="27"/>
                    </a:cubicBezTo>
                    <a:cubicBezTo>
                      <a:pt x="0" y="37"/>
                      <a:pt x="1" y="46"/>
                      <a:pt x="3" y="55"/>
                    </a:cubicBezTo>
                    <a:cubicBezTo>
                      <a:pt x="3" y="58"/>
                      <a:pt x="3" y="60"/>
                      <a:pt x="4" y="63"/>
                    </a:cubicBezTo>
                    <a:cubicBezTo>
                      <a:pt x="5" y="65"/>
                      <a:pt x="6" y="68"/>
                      <a:pt x="7" y="70"/>
                    </a:cubicBezTo>
                    <a:cubicBezTo>
                      <a:pt x="7" y="70"/>
                      <a:pt x="7" y="70"/>
                      <a:pt x="7" y="70"/>
                    </a:cubicBezTo>
                    <a:cubicBezTo>
                      <a:pt x="7" y="68"/>
                      <a:pt x="6" y="65"/>
                      <a:pt x="6" y="63"/>
                    </a:cubicBezTo>
                    <a:cubicBezTo>
                      <a:pt x="5" y="61"/>
                      <a:pt x="5" y="58"/>
                      <a:pt x="4" y="56"/>
                    </a:cubicBezTo>
                    <a:cubicBezTo>
                      <a:pt x="3" y="52"/>
                      <a:pt x="3" y="47"/>
                      <a:pt x="2" y="42"/>
                    </a:cubicBezTo>
                    <a:cubicBezTo>
                      <a:pt x="2" y="38"/>
                      <a:pt x="2" y="33"/>
                      <a:pt x="2" y="29"/>
                    </a:cubicBezTo>
                    <a:cubicBezTo>
                      <a:pt x="2" y="24"/>
                      <a:pt x="3" y="20"/>
                      <a:pt x="4" y="15"/>
                    </a:cubicBezTo>
                    <a:cubicBezTo>
                      <a:pt x="5" y="10"/>
                      <a:pt x="6" y="5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>
                <a:off x="10021933" y="2539844"/>
                <a:ext cx="298754" cy="370196"/>
              </a:xfrm>
              <a:custGeom>
                <a:avLst/>
                <a:gdLst/>
                <a:ahLst/>
                <a:cxnLst/>
                <a:rect l="l" t="t" r="r" b="b"/>
                <a:pathLst>
                  <a:path w="71" h="90" extrusionOk="0">
                    <a:moveTo>
                      <a:pt x="0" y="0"/>
                    </a:moveTo>
                    <a:cubicBezTo>
                      <a:pt x="2" y="8"/>
                      <a:pt x="5" y="15"/>
                      <a:pt x="9" y="23"/>
                    </a:cubicBezTo>
                    <a:cubicBezTo>
                      <a:pt x="10" y="26"/>
                      <a:pt x="12" y="30"/>
                      <a:pt x="14" y="33"/>
                    </a:cubicBezTo>
                    <a:cubicBezTo>
                      <a:pt x="16" y="37"/>
                      <a:pt x="18" y="40"/>
                      <a:pt x="20" y="43"/>
                    </a:cubicBezTo>
                    <a:cubicBezTo>
                      <a:pt x="23" y="50"/>
                      <a:pt x="28" y="56"/>
                      <a:pt x="32" y="62"/>
                    </a:cubicBezTo>
                    <a:cubicBezTo>
                      <a:pt x="37" y="68"/>
                      <a:pt x="42" y="73"/>
                      <a:pt x="48" y="78"/>
                    </a:cubicBezTo>
                    <a:cubicBezTo>
                      <a:pt x="52" y="81"/>
                      <a:pt x="55" y="83"/>
                      <a:pt x="59" y="85"/>
                    </a:cubicBezTo>
                    <a:cubicBezTo>
                      <a:pt x="61" y="86"/>
                      <a:pt x="63" y="87"/>
                      <a:pt x="65" y="88"/>
                    </a:cubicBezTo>
                    <a:cubicBezTo>
                      <a:pt x="67" y="89"/>
                      <a:pt x="69" y="89"/>
                      <a:pt x="71" y="90"/>
                    </a:cubicBezTo>
                    <a:cubicBezTo>
                      <a:pt x="71" y="90"/>
                      <a:pt x="71" y="90"/>
                      <a:pt x="71" y="90"/>
                    </a:cubicBezTo>
                    <a:cubicBezTo>
                      <a:pt x="68" y="88"/>
                      <a:pt x="65" y="86"/>
                      <a:pt x="61" y="84"/>
                    </a:cubicBezTo>
                    <a:cubicBezTo>
                      <a:pt x="58" y="82"/>
                      <a:pt x="55" y="80"/>
                      <a:pt x="52" y="78"/>
                    </a:cubicBezTo>
                    <a:cubicBezTo>
                      <a:pt x="46" y="74"/>
                      <a:pt x="40" y="69"/>
                      <a:pt x="35" y="63"/>
                    </a:cubicBezTo>
                    <a:cubicBezTo>
                      <a:pt x="30" y="57"/>
                      <a:pt x="26" y="51"/>
                      <a:pt x="22" y="45"/>
                    </a:cubicBezTo>
                    <a:cubicBezTo>
                      <a:pt x="20" y="42"/>
                      <a:pt x="18" y="38"/>
                      <a:pt x="16" y="35"/>
                    </a:cubicBezTo>
                    <a:cubicBezTo>
                      <a:pt x="14" y="32"/>
                      <a:pt x="12" y="28"/>
                      <a:pt x="11" y="25"/>
                    </a:cubicBezTo>
                    <a:cubicBezTo>
                      <a:pt x="7" y="17"/>
                      <a:pt x="3" y="8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>
                <a:off x="9924512" y="2182642"/>
                <a:ext cx="64946" cy="396175"/>
              </a:xfrm>
              <a:custGeom>
                <a:avLst/>
                <a:gdLst/>
                <a:ahLst/>
                <a:cxnLst/>
                <a:rect l="l" t="t" r="r" b="b"/>
                <a:pathLst>
                  <a:path w="17" h="96" extrusionOk="0">
                    <a:moveTo>
                      <a:pt x="17" y="0"/>
                    </a:moveTo>
                    <a:cubicBezTo>
                      <a:pt x="10" y="11"/>
                      <a:pt x="7" y="23"/>
                      <a:pt x="5" y="34"/>
                    </a:cubicBezTo>
                    <a:cubicBezTo>
                      <a:pt x="2" y="47"/>
                      <a:pt x="0" y="61"/>
                      <a:pt x="2" y="74"/>
                    </a:cubicBezTo>
                    <a:cubicBezTo>
                      <a:pt x="2" y="78"/>
                      <a:pt x="2" y="82"/>
                      <a:pt x="3" y="86"/>
                    </a:cubicBezTo>
                    <a:cubicBezTo>
                      <a:pt x="3" y="87"/>
                      <a:pt x="3" y="89"/>
                      <a:pt x="4" y="91"/>
                    </a:cubicBezTo>
                    <a:cubicBezTo>
                      <a:pt x="4" y="93"/>
                      <a:pt x="5" y="94"/>
                      <a:pt x="5" y="96"/>
                    </a:cubicBezTo>
                    <a:cubicBezTo>
                      <a:pt x="6" y="96"/>
                      <a:pt x="6" y="96"/>
                      <a:pt x="6" y="96"/>
                    </a:cubicBezTo>
                    <a:cubicBezTo>
                      <a:pt x="6" y="94"/>
                      <a:pt x="6" y="92"/>
                      <a:pt x="5" y="91"/>
                    </a:cubicBezTo>
                    <a:cubicBezTo>
                      <a:pt x="5" y="89"/>
                      <a:pt x="5" y="88"/>
                      <a:pt x="5" y="86"/>
                    </a:cubicBezTo>
                    <a:cubicBezTo>
                      <a:pt x="4" y="83"/>
                      <a:pt x="4" y="79"/>
                      <a:pt x="4" y="76"/>
                    </a:cubicBezTo>
                    <a:cubicBezTo>
                      <a:pt x="3" y="69"/>
                      <a:pt x="3" y="63"/>
                      <a:pt x="3" y="56"/>
                    </a:cubicBezTo>
                    <a:cubicBezTo>
                      <a:pt x="3" y="50"/>
                      <a:pt x="4" y="43"/>
                      <a:pt x="5" y="36"/>
                    </a:cubicBezTo>
                    <a:cubicBezTo>
                      <a:pt x="6" y="31"/>
                      <a:pt x="7" y="25"/>
                      <a:pt x="9" y="19"/>
                    </a:cubicBezTo>
                    <a:cubicBezTo>
                      <a:pt x="11" y="12"/>
                      <a:pt x="14" y="6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" name="Google Shape;122;p2"/>
              <p:cNvSpPr/>
              <p:nvPr/>
            </p:nvSpPr>
            <p:spPr>
              <a:xfrm>
                <a:off x="9969976" y="2650255"/>
                <a:ext cx="318240" cy="266282"/>
              </a:xfrm>
              <a:custGeom>
                <a:avLst/>
                <a:gdLst/>
                <a:ahLst/>
                <a:cxnLst/>
                <a:rect l="l" t="t" r="r" b="b"/>
                <a:pathLst>
                  <a:path w="77" h="64" extrusionOk="0">
                    <a:moveTo>
                      <a:pt x="0" y="0"/>
                    </a:moveTo>
                    <a:cubicBezTo>
                      <a:pt x="2" y="7"/>
                      <a:pt x="6" y="13"/>
                      <a:pt x="10" y="20"/>
                    </a:cubicBezTo>
                    <a:cubicBezTo>
                      <a:pt x="13" y="26"/>
                      <a:pt x="17" y="31"/>
                      <a:pt x="22" y="36"/>
                    </a:cubicBezTo>
                    <a:cubicBezTo>
                      <a:pt x="25" y="39"/>
                      <a:pt x="27" y="41"/>
                      <a:pt x="30" y="43"/>
                    </a:cubicBezTo>
                    <a:cubicBezTo>
                      <a:pt x="32" y="45"/>
                      <a:pt x="35" y="47"/>
                      <a:pt x="38" y="48"/>
                    </a:cubicBezTo>
                    <a:cubicBezTo>
                      <a:pt x="40" y="50"/>
                      <a:pt x="43" y="52"/>
                      <a:pt x="46" y="53"/>
                    </a:cubicBezTo>
                    <a:cubicBezTo>
                      <a:pt x="49" y="55"/>
                      <a:pt x="52" y="57"/>
                      <a:pt x="55" y="58"/>
                    </a:cubicBezTo>
                    <a:cubicBezTo>
                      <a:pt x="58" y="60"/>
                      <a:pt x="62" y="61"/>
                      <a:pt x="65" y="63"/>
                    </a:cubicBezTo>
                    <a:cubicBezTo>
                      <a:pt x="67" y="63"/>
                      <a:pt x="69" y="64"/>
                      <a:pt x="71" y="64"/>
                    </a:cubicBezTo>
                    <a:cubicBezTo>
                      <a:pt x="73" y="64"/>
                      <a:pt x="75" y="64"/>
                      <a:pt x="77" y="64"/>
                    </a:cubicBezTo>
                    <a:cubicBezTo>
                      <a:pt x="77" y="64"/>
                      <a:pt x="77" y="64"/>
                      <a:pt x="77" y="64"/>
                    </a:cubicBezTo>
                    <a:cubicBezTo>
                      <a:pt x="76" y="63"/>
                      <a:pt x="74" y="63"/>
                      <a:pt x="72" y="62"/>
                    </a:cubicBezTo>
                    <a:cubicBezTo>
                      <a:pt x="71" y="62"/>
                      <a:pt x="69" y="62"/>
                      <a:pt x="67" y="61"/>
                    </a:cubicBezTo>
                    <a:cubicBezTo>
                      <a:pt x="64" y="60"/>
                      <a:pt x="61" y="59"/>
                      <a:pt x="58" y="58"/>
                    </a:cubicBezTo>
                    <a:cubicBezTo>
                      <a:pt x="52" y="55"/>
                      <a:pt x="46" y="51"/>
                      <a:pt x="41" y="48"/>
                    </a:cubicBezTo>
                    <a:cubicBezTo>
                      <a:pt x="35" y="45"/>
                      <a:pt x="30" y="41"/>
                      <a:pt x="25" y="37"/>
                    </a:cubicBezTo>
                    <a:cubicBezTo>
                      <a:pt x="23" y="35"/>
                      <a:pt x="21" y="32"/>
                      <a:pt x="18" y="29"/>
                    </a:cubicBezTo>
                    <a:cubicBezTo>
                      <a:pt x="16" y="27"/>
                      <a:pt x="14" y="24"/>
                      <a:pt x="12" y="21"/>
                    </a:cubicBezTo>
                    <a:cubicBezTo>
                      <a:pt x="7" y="14"/>
                      <a:pt x="3" y="7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" name="Google Shape;123;p2"/>
              <p:cNvSpPr/>
              <p:nvPr/>
            </p:nvSpPr>
            <p:spPr>
              <a:xfrm>
                <a:off x="9866050" y="2035802"/>
                <a:ext cx="220825" cy="263748"/>
              </a:xfrm>
              <a:custGeom>
                <a:avLst/>
                <a:gdLst/>
                <a:ahLst/>
                <a:cxnLst/>
                <a:rect l="l" t="t" r="r" b="b"/>
                <a:pathLst>
                  <a:path w="56" h="67" extrusionOk="0">
                    <a:moveTo>
                      <a:pt x="55" y="0"/>
                    </a:moveTo>
                    <a:cubicBezTo>
                      <a:pt x="51" y="4"/>
                      <a:pt x="47" y="8"/>
                      <a:pt x="43" y="12"/>
                    </a:cubicBezTo>
                    <a:cubicBezTo>
                      <a:pt x="39" y="16"/>
                      <a:pt x="35" y="20"/>
                      <a:pt x="31" y="24"/>
                    </a:cubicBezTo>
                    <a:cubicBezTo>
                      <a:pt x="28" y="28"/>
                      <a:pt x="24" y="32"/>
                      <a:pt x="21" y="36"/>
                    </a:cubicBezTo>
                    <a:cubicBezTo>
                      <a:pt x="17" y="41"/>
                      <a:pt x="14" y="45"/>
                      <a:pt x="10" y="50"/>
                    </a:cubicBezTo>
                    <a:cubicBezTo>
                      <a:pt x="7" y="56"/>
                      <a:pt x="3" y="61"/>
                      <a:pt x="0" y="67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4" y="62"/>
                      <a:pt x="7" y="57"/>
                      <a:pt x="10" y="52"/>
                    </a:cubicBezTo>
                    <a:cubicBezTo>
                      <a:pt x="14" y="48"/>
                      <a:pt x="17" y="43"/>
                      <a:pt x="20" y="38"/>
                    </a:cubicBezTo>
                    <a:cubicBezTo>
                      <a:pt x="27" y="30"/>
                      <a:pt x="34" y="21"/>
                      <a:pt x="42" y="14"/>
                    </a:cubicBezTo>
                    <a:cubicBezTo>
                      <a:pt x="46" y="9"/>
                      <a:pt x="51" y="5"/>
                      <a:pt x="56" y="1"/>
                    </a:cubicBezTo>
                    <a:cubicBezTo>
                      <a:pt x="55" y="0"/>
                      <a:pt x="55" y="0"/>
                      <a:pt x="5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" name="Google Shape;124;p2"/>
              <p:cNvSpPr/>
              <p:nvPr/>
            </p:nvSpPr>
            <p:spPr>
              <a:xfrm>
                <a:off x="9710190" y="2325523"/>
                <a:ext cx="149379" cy="415657"/>
              </a:xfrm>
              <a:custGeom>
                <a:avLst/>
                <a:gdLst/>
                <a:ahLst/>
                <a:cxnLst/>
                <a:rect l="l" t="t" r="r" b="b"/>
                <a:pathLst>
                  <a:path w="36" h="101" extrusionOk="0">
                    <a:moveTo>
                      <a:pt x="35" y="0"/>
                    </a:moveTo>
                    <a:cubicBezTo>
                      <a:pt x="32" y="6"/>
                      <a:pt x="29" y="12"/>
                      <a:pt x="25" y="18"/>
                    </a:cubicBezTo>
                    <a:cubicBezTo>
                      <a:pt x="22" y="24"/>
                      <a:pt x="20" y="31"/>
                      <a:pt x="17" y="37"/>
                    </a:cubicBezTo>
                    <a:cubicBezTo>
                      <a:pt x="13" y="51"/>
                      <a:pt x="9" y="65"/>
                      <a:pt x="5" y="79"/>
                    </a:cubicBezTo>
                    <a:cubicBezTo>
                      <a:pt x="5" y="82"/>
                      <a:pt x="4" y="86"/>
                      <a:pt x="3" y="90"/>
                    </a:cubicBezTo>
                    <a:cubicBezTo>
                      <a:pt x="2" y="92"/>
                      <a:pt x="2" y="93"/>
                      <a:pt x="1" y="95"/>
                    </a:cubicBezTo>
                    <a:cubicBezTo>
                      <a:pt x="1" y="96"/>
                      <a:pt x="1" y="97"/>
                      <a:pt x="1" y="98"/>
                    </a:cubicBezTo>
                    <a:cubicBezTo>
                      <a:pt x="0" y="99"/>
                      <a:pt x="0" y="100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2" y="99"/>
                      <a:pt x="2" y="97"/>
                      <a:pt x="3" y="95"/>
                    </a:cubicBezTo>
                    <a:cubicBezTo>
                      <a:pt x="3" y="94"/>
                      <a:pt x="3" y="92"/>
                      <a:pt x="4" y="90"/>
                    </a:cubicBezTo>
                    <a:cubicBezTo>
                      <a:pt x="5" y="87"/>
                      <a:pt x="6" y="84"/>
                      <a:pt x="7" y="80"/>
                    </a:cubicBezTo>
                    <a:cubicBezTo>
                      <a:pt x="8" y="74"/>
                      <a:pt x="10" y="67"/>
                      <a:pt x="12" y="60"/>
                    </a:cubicBezTo>
                    <a:cubicBezTo>
                      <a:pt x="13" y="53"/>
                      <a:pt x="15" y="46"/>
                      <a:pt x="18" y="40"/>
                    </a:cubicBezTo>
                    <a:cubicBezTo>
                      <a:pt x="20" y="33"/>
                      <a:pt x="22" y="27"/>
                      <a:pt x="25" y="21"/>
                    </a:cubicBezTo>
                    <a:cubicBezTo>
                      <a:pt x="29" y="14"/>
                      <a:pt x="32" y="7"/>
                      <a:pt x="36" y="0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2"/>
              <p:cNvSpPr/>
              <p:nvPr/>
            </p:nvSpPr>
            <p:spPr>
              <a:xfrm>
                <a:off x="9905030" y="2039760"/>
                <a:ext cx="168860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41" h="65" extrusionOk="0">
                    <a:moveTo>
                      <a:pt x="41" y="0"/>
                    </a:moveTo>
                    <a:cubicBezTo>
                      <a:pt x="39" y="4"/>
                      <a:pt x="35" y="8"/>
                      <a:pt x="32" y="11"/>
                    </a:cubicBezTo>
                    <a:cubicBezTo>
                      <a:pt x="31" y="13"/>
                      <a:pt x="29" y="15"/>
                      <a:pt x="28" y="17"/>
                    </a:cubicBezTo>
                    <a:cubicBezTo>
                      <a:pt x="26" y="19"/>
                      <a:pt x="25" y="21"/>
                      <a:pt x="24" y="23"/>
                    </a:cubicBezTo>
                    <a:cubicBezTo>
                      <a:pt x="21" y="27"/>
                      <a:pt x="18" y="31"/>
                      <a:pt x="15" y="36"/>
                    </a:cubicBezTo>
                    <a:cubicBezTo>
                      <a:pt x="14" y="38"/>
                      <a:pt x="13" y="40"/>
                      <a:pt x="11" y="42"/>
                    </a:cubicBezTo>
                    <a:cubicBezTo>
                      <a:pt x="10" y="44"/>
                      <a:pt x="9" y="47"/>
                      <a:pt x="8" y="49"/>
                    </a:cubicBezTo>
                    <a:cubicBezTo>
                      <a:pt x="6" y="52"/>
                      <a:pt x="5" y="54"/>
                      <a:pt x="4" y="57"/>
                    </a:cubicBezTo>
                    <a:cubicBezTo>
                      <a:pt x="2" y="60"/>
                      <a:pt x="1" y="62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2" y="63"/>
                      <a:pt x="3" y="60"/>
                      <a:pt x="4" y="58"/>
                    </a:cubicBezTo>
                    <a:cubicBezTo>
                      <a:pt x="6" y="56"/>
                      <a:pt x="7" y="53"/>
                      <a:pt x="8" y="51"/>
                    </a:cubicBezTo>
                    <a:cubicBezTo>
                      <a:pt x="10" y="46"/>
                      <a:pt x="13" y="42"/>
                      <a:pt x="15" y="37"/>
                    </a:cubicBezTo>
                    <a:cubicBezTo>
                      <a:pt x="18" y="33"/>
                      <a:pt x="21" y="29"/>
                      <a:pt x="24" y="24"/>
                    </a:cubicBezTo>
                    <a:cubicBezTo>
                      <a:pt x="26" y="20"/>
                      <a:pt x="29" y="16"/>
                      <a:pt x="32" y="13"/>
                    </a:cubicBezTo>
                    <a:cubicBezTo>
                      <a:pt x="35" y="9"/>
                      <a:pt x="39" y="5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6" name="Google Shape;126;p2"/>
              <p:cNvSpPr/>
              <p:nvPr/>
            </p:nvSpPr>
            <p:spPr>
              <a:xfrm>
                <a:off x="9703694" y="2377480"/>
                <a:ext cx="181850" cy="363699"/>
              </a:xfrm>
              <a:custGeom>
                <a:avLst/>
                <a:gdLst/>
                <a:ahLst/>
                <a:cxnLst/>
                <a:rect l="l" t="t" r="r" b="b"/>
                <a:pathLst>
                  <a:path w="44" h="88" extrusionOk="0">
                    <a:moveTo>
                      <a:pt x="44" y="0"/>
                    </a:moveTo>
                    <a:cubicBezTo>
                      <a:pt x="42" y="6"/>
                      <a:pt x="40" y="13"/>
                      <a:pt x="37" y="19"/>
                    </a:cubicBezTo>
                    <a:cubicBezTo>
                      <a:pt x="35" y="25"/>
                      <a:pt x="32" y="30"/>
                      <a:pt x="30" y="36"/>
                    </a:cubicBezTo>
                    <a:cubicBezTo>
                      <a:pt x="24" y="48"/>
                      <a:pt x="19" y="59"/>
                      <a:pt x="12" y="69"/>
                    </a:cubicBezTo>
                    <a:cubicBezTo>
                      <a:pt x="10" y="72"/>
                      <a:pt x="8" y="76"/>
                      <a:pt x="6" y="79"/>
                    </a:cubicBezTo>
                    <a:cubicBezTo>
                      <a:pt x="5" y="80"/>
                      <a:pt x="4" y="82"/>
                      <a:pt x="3" y="84"/>
                    </a:cubicBezTo>
                    <a:cubicBezTo>
                      <a:pt x="2" y="85"/>
                      <a:pt x="1" y="87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7"/>
                      <a:pt x="3" y="86"/>
                      <a:pt x="4" y="84"/>
                    </a:cubicBezTo>
                    <a:cubicBezTo>
                      <a:pt x="5" y="83"/>
                      <a:pt x="5" y="81"/>
                      <a:pt x="6" y="80"/>
                    </a:cubicBezTo>
                    <a:cubicBezTo>
                      <a:pt x="8" y="77"/>
                      <a:pt x="10" y="74"/>
                      <a:pt x="12" y="71"/>
                    </a:cubicBezTo>
                    <a:cubicBezTo>
                      <a:pt x="15" y="66"/>
                      <a:pt x="19" y="61"/>
                      <a:pt x="22" y="55"/>
                    </a:cubicBezTo>
                    <a:cubicBezTo>
                      <a:pt x="28" y="44"/>
                      <a:pt x="33" y="32"/>
                      <a:pt x="38" y="20"/>
                    </a:cubicBezTo>
                    <a:cubicBezTo>
                      <a:pt x="40" y="14"/>
                      <a:pt x="43" y="7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" name="Google Shape;127;p2"/>
              <p:cNvSpPr/>
              <p:nvPr/>
            </p:nvSpPr>
            <p:spPr>
              <a:xfrm>
                <a:off x="9885544" y="2039760"/>
                <a:ext cx="188347" cy="259786"/>
              </a:xfrm>
              <a:custGeom>
                <a:avLst/>
                <a:gdLst/>
                <a:ahLst/>
                <a:cxnLst/>
                <a:rect l="l" t="t" r="r" b="b"/>
                <a:pathLst>
                  <a:path w="46" h="62" extrusionOk="0">
                    <a:moveTo>
                      <a:pt x="46" y="0"/>
                    </a:moveTo>
                    <a:cubicBezTo>
                      <a:pt x="42" y="3"/>
                      <a:pt x="39" y="7"/>
                      <a:pt x="36" y="10"/>
                    </a:cubicBezTo>
                    <a:cubicBezTo>
                      <a:pt x="33" y="14"/>
                      <a:pt x="30" y="18"/>
                      <a:pt x="27" y="22"/>
                    </a:cubicBezTo>
                    <a:cubicBezTo>
                      <a:pt x="24" y="26"/>
                      <a:pt x="21" y="30"/>
                      <a:pt x="18" y="34"/>
                    </a:cubicBezTo>
                    <a:cubicBezTo>
                      <a:pt x="15" y="39"/>
                      <a:pt x="12" y="43"/>
                      <a:pt x="9" y="47"/>
                    </a:cubicBezTo>
                    <a:cubicBezTo>
                      <a:pt x="6" y="52"/>
                      <a:pt x="3" y="57"/>
                      <a:pt x="0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3" y="58"/>
                      <a:pt x="6" y="53"/>
                      <a:pt x="9" y="49"/>
                    </a:cubicBezTo>
                    <a:cubicBezTo>
                      <a:pt x="11" y="45"/>
                      <a:pt x="14" y="41"/>
                      <a:pt x="17" y="36"/>
                    </a:cubicBezTo>
                    <a:cubicBezTo>
                      <a:pt x="23" y="28"/>
                      <a:pt x="29" y="20"/>
                      <a:pt x="35" y="12"/>
                    </a:cubicBezTo>
                    <a:cubicBezTo>
                      <a:pt x="39" y="8"/>
                      <a:pt x="42" y="4"/>
                      <a:pt x="46" y="0"/>
                    </a:cubicBezTo>
                    <a:cubicBezTo>
                      <a:pt x="46" y="0"/>
                      <a:pt x="46" y="0"/>
                      <a:pt x="4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128;p2"/>
              <p:cNvSpPr/>
              <p:nvPr/>
            </p:nvSpPr>
            <p:spPr>
              <a:xfrm>
                <a:off x="9723180" y="2345005"/>
                <a:ext cx="142882" cy="363699"/>
              </a:xfrm>
              <a:custGeom>
                <a:avLst/>
                <a:gdLst/>
                <a:ahLst/>
                <a:cxnLst/>
                <a:rect l="l" t="t" r="r" b="b"/>
                <a:pathLst>
                  <a:path w="34" h="88" extrusionOk="0">
                    <a:moveTo>
                      <a:pt x="34" y="0"/>
                    </a:moveTo>
                    <a:cubicBezTo>
                      <a:pt x="31" y="11"/>
                      <a:pt x="25" y="22"/>
                      <a:pt x="20" y="33"/>
                    </a:cubicBezTo>
                    <a:cubicBezTo>
                      <a:pt x="15" y="45"/>
                      <a:pt x="12" y="57"/>
                      <a:pt x="7" y="69"/>
                    </a:cubicBezTo>
                    <a:cubicBezTo>
                      <a:pt x="6" y="72"/>
                      <a:pt x="4" y="75"/>
                      <a:pt x="3" y="78"/>
                    </a:cubicBezTo>
                    <a:cubicBezTo>
                      <a:pt x="2" y="80"/>
                      <a:pt x="2" y="81"/>
                      <a:pt x="1" y="83"/>
                    </a:cubicBezTo>
                    <a:cubicBezTo>
                      <a:pt x="1" y="85"/>
                      <a:pt x="0" y="86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6"/>
                      <a:pt x="2" y="85"/>
                      <a:pt x="2" y="83"/>
                    </a:cubicBezTo>
                    <a:cubicBezTo>
                      <a:pt x="3" y="82"/>
                      <a:pt x="4" y="81"/>
                      <a:pt x="4" y="79"/>
                    </a:cubicBezTo>
                    <a:cubicBezTo>
                      <a:pt x="5" y="76"/>
                      <a:pt x="7" y="74"/>
                      <a:pt x="8" y="71"/>
                    </a:cubicBezTo>
                    <a:cubicBezTo>
                      <a:pt x="11" y="65"/>
                      <a:pt x="13" y="59"/>
                      <a:pt x="15" y="53"/>
                    </a:cubicBezTo>
                    <a:cubicBezTo>
                      <a:pt x="17" y="47"/>
                      <a:pt x="18" y="41"/>
                      <a:pt x="21" y="35"/>
                    </a:cubicBezTo>
                    <a:cubicBezTo>
                      <a:pt x="23" y="29"/>
                      <a:pt x="25" y="24"/>
                      <a:pt x="28" y="18"/>
                    </a:cubicBezTo>
                    <a:cubicBezTo>
                      <a:pt x="31" y="12"/>
                      <a:pt x="33" y="6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9"/>
          <p:cNvSpPr>
            <a:spLocks noGrp="1"/>
          </p:cNvSpPr>
          <p:nvPr>
            <p:ph type="pic" idx="2"/>
          </p:nvPr>
        </p:nvSpPr>
        <p:spPr>
          <a:xfrm>
            <a:off x="4572000" y="786275"/>
            <a:ext cx="3297600" cy="3297600"/>
          </a:xfrm>
          <a:prstGeom prst="ellipse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5" name="Google Shape;645;p9"/>
          <p:cNvSpPr txBox="1">
            <a:spLocks noGrp="1"/>
          </p:cNvSpPr>
          <p:nvPr>
            <p:ph type="title"/>
          </p:nvPr>
        </p:nvSpPr>
        <p:spPr>
          <a:xfrm>
            <a:off x="713225" y="1499175"/>
            <a:ext cx="3717900" cy="116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sz="6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646" name="Google Shape;646;p9"/>
          <p:cNvSpPr txBox="1">
            <a:spLocks noGrp="1"/>
          </p:cNvSpPr>
          <p:nvPr>
            <p:ph type="subTitle" idx="1"/>
          </p:nvPr>
        </p:nvSpPr>
        <p:spPr>
          <a:xfrm>
            <a:off x="713225" y="2585577"/>
            <a:ext cx="3717900" cy="98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647" name="Google Shape;647;p9"/>
          <p:cNvGrpSpPr/>
          <p:nvPr/>
        </p:nvGrpSpPr>
        <p:grpSpPr>
          <a:xfrm>
            <a:off x="203453" y="64357"/>
            <a:ext cx="8680034" cy="4856204"/>
            <a:chOff x="203453" y="64357"/>
            <a:chExt cx="8680034" cy="4856204"/>
          </a:xfrm>
        </p:grpSpPr>
        <p:sp>
          <p:nvSpPr>
            <p:cNvPr id="648" name="Google Shape;648;p9"/>
            <p:cNvSpPr/>
            <p:nvPr/>
          </p:nvSpPr>
          <p:spPr>
            <a:xfrm rot="-4670202">
              <a:off x="898140" y="257075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6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9" name="Google Shape;649;p9"/>
            <p:cNvSpPr/>
            <p:nvPr/>
          </p:nvSpPr>
          <p:spPr>
            <a:xfrm rot="10800000">
              <a:off x="203453" y="64357"/>
              <a:ext cx="174267" cy="185272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50" name="Google Shape;650;p9"/>
            <p:cNvSpPr/>
            <p:nvPr/>
          </p:nvSpPr>
          <p:spPr>
            <a:xfrm rot="-4670202">
              <a:off x="494765" y="1137125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51" name="Google Shape;651;p9"/>
            <p:cNvSpPr/>
            <p:nvPr/>
          </p:nvSpPr>
          <p:spPr>
            <a:xfrm rot="-4670202">
              <a:off x="7837640" y="4799375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6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52" name="Google Shape;652;p9"/>
            <p:cNvSpPr/>
            <p:nvPr/>
          </p:nvSpPr>
          <p:spPr>
            <a:xfrm rot="-4670202">
              <a:off x="8763090" y="4611450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653" name="Google Shape;653;p9"/>
          <p:cNvGrpSpPr/>
          <p:nvPr/>
        </p:nvGrpSpPr>
        <p:grpSpPr>
          <a:xfrm rot="-7823804" flipH="1">
            <a:off x="-83205" y="364436"/>
            <a:ext cx="616154" cy="1105717"/>
            <a:chOff x="9015262" y="2233444"/>
            <a:chExt cx="525415" cy="942881"/>
          </a:xfrm>
        </p:grpSpPr>
        <p:sp>
          <p:nvSpPr>
            <p:cNvPr id="654" name="Google Shape;654;p9"/>
            <p:cNvSpPr/>
            <p:nvPr/>
          </p:nvSpPr>
          <p:spPr>
            <a:xfrm>
              <a:off x="9015919" y="2233444"/>
              <a:ext cx="524757" cy="942881"/>
            </a:xfrm>
            <a:custGeom>
              <a:avLst/>
              <a:gdLst/>
              <a:ahLst/>
              <a:cxnLst/>
              <a:rect l="l" t="t" r="r" b="b"/>
              <a:pathLst>
                <a:path w="125" h="224" extrusionOk="0">
                  <a:moveTo>
                    <a:pt x="125" y="82"/>
                  </a:moveTo>
                  <a:cubicBezTo>
                    <a:pt x="123" y="82"/>
                    <a:pt x="121" y="82"/>
                    <a:pt x="120" y="81"/>
                  </a:cubicBezTo>
                  <a:cubicBezTo>
                    <a:pt x="116" y="78"/>
                    <a:pt x="112" y="75"/>
                    <a:pt x="108" y="72"/>
                  </a:cubicBezTo>
                  <a:cubicBezTo>
                    <a:pt x="106" y="70"/>
                    <a:pt x="103" y="68"/>
                    <a:pt x="101" y="66"/>
                  </a:cubicBezTo>
                  <a:cubicBezTo>
                    <a:pt x="98" y="64"/>
                    <a:pt x="95" y="62"/>
                    <a:pt x="91" y="62"/>
                  </a:cubicBezTo>
                  <a:cubicBezTo>
                    <a:pt x="90" y="61"/>
                    <a:pt x="89" y="61"/>
                    <a:pt x="88" y="61"/>
                  </a:cubicBezTo>
                  <a:cubicBezTo>
                    <a:pt x="87" y="61"/>
                    <a:pt x="86" y="61"/>
                    <a:pt x="85" y="61"/>
                  </a:cubicBezTo>
                  <a:cubicBezTo>
                    <a:pt x="83" y="60"/>
                    <a:pt x="81" y="60"/>
                    <a:pt x="80" y="60"/>
                  </a:cubicBezTo>
                  <a:cubicBezTo>
                    <a:pt x="79" y="60"/>
                    <a:pt x="79" y="60"/>
                    <a:pt x="78" y="60"/>
                  </a:cubicBezTo>
                  <a:cubicBezTo>
                    <a:pt x="77" y="58"/>
                    <a:pt x="76" y="56"/>
                    <a:pt x="75" y="54"/>
                  </a:cubicBezTo>
                  <a:cubicBezTo>
                    <a:pt x="74" y="53"/>
                    <a:pt x="74" y="52"/>
                    <a:pt x="73" y="50"/>
                  </a:cubicBezTo>
                  <a:cubicBezTo>
                    <a:pt x="72" y="43"/>
                    <a:pt x="72" y="36"/>
                    <a:pt x="72" y="30"/>
                  </a:cubicBezTo>
                  <a:cubicBezTo>
                    <a:pt x="73" y="27"/>
                    <a:pt x="73" y="25"/>
                    <a:pt x="74" y="22"/>
                  </a:cubicBezTo>
                  <a:cubicBezTo>
                    <a:pt x="75" y="20"/>
                    <a:pt x="76" y="18"/>
                    <a:pt x="77" y="16"/>
                  </a:cubicBezTo>
                  <a:cubicBezTo>
                    <a:pt x="79" y="12"/>
                    <a:pt x="82" y="8"/>
                    <a:pt x="85" y="5"/>
                  </a:cubicBezTo>
                  <a:cubicBezTo>
                    <a:pt x="87" y="3"/>
                    <a:pt x="89" y="2"/>
                    <a:pt x="92" y="1"/>
                  </a:cubicBezTo>
                  <a:cubicBezTo>
                    <a:pt x="92" y="1"/>
                    <a:pt x="92" y="0"/>
                    <a:pt x="92" y="0"/>
                  </a:cubicBezTo>
                  <a:cubicBezTo>
                    <a:pt x="87" y="1"/>
                    <a:pt x="83" y="4"/>
                    <a:pt x="80" y="8"/>
                  </a:cubicBezTo>
                  <a:cubicBezTo>
                    <a:pt x="77" y="11"/>
                    <a:pt x="75" y="15"/>
                    <a:pt x="73" y="20"/>
                  </a:cubicBezTo>
                  <a:cubicBezTo>
                    <a:pt x="69" y="27"/>
                    <a:pt x="68" y="35"/>
                    <a:pt x="69" y="44"/>
                  </a:cubicBezTo>
                  <a:cubicBezTo>
                    <a:pt x="69" y="45"/>
                    <a:pt x="69" y="46"/>
                    <a:pt x="69" y="47"/>
                  </a:cubicBezTo>
                  <a:cubicBezTo>
                    <a:pt x="69" y="48"/>
                    <a:pt x="69" y="49"/>
                    <a:pt x="69" y="49"/>
                  </a:cubicBezTo>
                  <a:cubicBezTo>
                    <a:pt x="69" y="50"/>
                    <a:pt x="69" y="50"/>
                    <a:pt x="69" y="51"/>
                  </a:cubicBezTo>
                  <a:cubicBezTo>
                    <a:pt x="69" y="54"/>
                    <a:pt x="69" y="56"/>
                    <a:pt x="69" y="59"/>
                  </a:cubicBezTo>
                  <a:cubicBezTo>
                    <a:pt x="68" y="64"/>
                    <a:pt x="67" y="68"/>
                    <a:pt x="66" y="73"/>
                  </a:cubicBezTo>
                  <a:cubicBezTo>
                    <a:pt x="66" y="76"/>
                    <a:pt x="65" y="78"/>
                    <a:pt x="64" y="81"/>
                  </a:cubicBezTo>
                  <a:cubicBezTo>
                    <a:pt x="64" y="81"/>
                    <a:pt x="64" y="82"/>
                    <a:pt x="64" y="82"/>
                  </a:cubicBezTo>
                  <a:cubicBezTo>
                    <a:pt x="64" y="82"/>
                    <a:pt x="64" y="82"/>
                    <a:pt x="64" y="82"/>
                  </a:cubicBezTo>
                  <a:cubicBezTo>
                    <a:pt x="64" y="82"/>
                    <a:pt x="63" y="83"/>
                    <a:pt x="63" y="83"/>
                  </a:cubicBezTo>
                  <a:cubicBezTo>
                    <a:pt x="63" y="83"/>
                    <a:pt x="63" y="84"/>
                    <a:pt x="63" y="84"/>
                  </a:cubicBezTo>
                  <a:cubicBezTo>
                    <a:pt x="62" y="85"/>
                    <a:pt x="62" y="86"/>
                    <a:pt x="62" y="87"/>
                  </a:cubicBezTo>
                  <a:cubicBezTo>
                    <a:pt x="61" y="88"/>
                    <a:pt x="61" y="90"/>
                    <a:pt x="60" y="91"/>
                  </a:cubicBezTo>
                  <a:cubicBezTo>
                    <a:pt x="59" y="91"/>
                    <a:pt x="59" y="91"/>
                    <a:pt x="59" y="91"/>
                  </a:cubicBezTo>
                  <a:cubicBezTo>
                    <a:pt x="59" y="91"/>
                    <a:pt x="59" y="92"/>
                    <a:pt x="59" y="92"/>
                  </a:cubicBezTo>
                  <a:cubicBezTo>
                    <a:pt x="59" y="92"/>
                    <a:pt x="58" y="92"/>
                    <a:pt x="58" y="93"/>
                  </a:cubicBezTo>
                  <a:cubicBezTo>
                    <a:pt x="58" y="93"/>
                    <a:pt x="57" y="93"/>
                    <a:pt x="57" y="93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7" y="94"/>
                    <a:pt x="56" y="94"/>
                    <a:pt x="56" y="94"/>
                  </a:cubicBezTo>
                  <a:cubicBezTo>
                    <a:pt x="56" y="95"/>
                    <a:pt x="55" y="96"/>
                    <a:pt x="54" y="96"/>
                  </a:cubicBezTo>
                  <a:cubicBezTo>
                    <a:pt x="53" y="97"/>
                    <a:pt x="53" y="97"/>
                    <a:pt x="52" y="98"/>
                  </a:cubicBezTo>
                  <a:cubicBezTo>
                    <a:pt x="46" y="103"/>
                    <a:pt x="40" y="107"/>
                    <a:pt x="34" y="112"/>
                  </a:cubicBezTo>
                  <a:cubicBezTo>
                    <a:pt x="31" y="114"/>
                    <a:pt x="28" y="117"/>
                    <a:pt x="25" y="120"/>
                  </a:cubicBezTo>
                  <a:cubicBezTo>
                    <a:pt x="23" y="122"/>
                    <a:pt x="20" y="125"/>
                    <a:pt x="18" y="128"/>
                  </a:cubicBezTo>
                  <a:cubicBezTo>
                    <a:pt x="13" y="133"/>
                    <a:pt x="9" y="139"/>
                    <a:pt x="6" y="145"/>
                  </a:cubicBezTo>
                  <a:cubicBezTo>
                    <a:pt x="3" y="151"/>
                    <a:pt x="1" y="158"/>
                    <a:pt x="0" y="165"/>
                  </a:cubicBezTo>
                  <a:cubicBezTo>
                    <a:pt x="0" y="165"/>
                    <a:pt x="0" y="166"/>
                    <a:pt x="0" y="167"/>
                  </a:cubicBezTo>
                  <a:cubicBezTo>
                    <a:pt x="0" y="168"/>
                    <a:pt x="2" y="168"/>
                    <a:pt x="2" y="167"/>
                  </a:cubicBezTo>
                  <a:cubicBezTo>
                    <a:pt x="4" y="166"/>
                    <a:pt x="6" y="165"/>
                    <a:pt x="8" y="163"/>
                  </a:cubicBezTo>
                  <a:cubicBezTo>
                    <a:pt x="10" y="163"/>
                    <a:pt x="13" y="160"/>
                    <a:pt x="16" y="157"/>
                  </a:cubicBezTo>
                  <a:cubicBezTo>
                    <a:pt x="20" y="154"/>
                    <a:pt x="23" y="152"/>
                    <a:pt x="27" y="149"/>
                  </a:cubicBezTo>
                  <a:cubicBezTo>
                    <a:pt x="30" y="146"/>
                    <a:pt x="34" y="142"/>
                    <a:pt x="37" y="139"/>
                  </a:cubicBezTo>
                  <a:cubicBezTo>
                    <a:pt x="40" y="135"/>
                    <a:pt x="43" y="131"/>
                    <a:pt x="46" y="128"/>
                  </a:cubicBezTo>
                  <a:cubicBezTo>
                    <a:pt x="51" y="120"/>
                    <a:pt x="56" y="112"/>
                    <a:pt x="59" y="103"/>
                  </a:cubicBezTo>
                  <a:cubicBezTo>
                    <a:pt x="61" y="99"/>
                    <a:pt x="63" y="95"/>
                    <a:pt x="64" y="90"/>
                  </a:cubicBezTo>
                  <a:cubicBezTo>
                    <a:pt x="64" y="89"/>
                    <a:pt x="65" y="87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6" y="85"/>
                    <a:pt x="66" y="85"/>
                    <a:pt x="66" y="84"/>
                  </a:cubicBezTo>
                  <a:cubicBezTo>
                    <a:pt x="67" y="82"/>
                    <a:pt x="67" y="79"/>
                    <a:pt x="68" y="76"/>
                  </a:cubicBezTo>
                  <a:cubicBezTo>
                    <a:pt x="69" y="71"/>
                    <a:pt x="70" y="66"/>
                    <a:pt x="71" y="61"/>
                  </a:cubicBezTo>
                  <a:cubicBezTo>
                    <a:pt x="71" y="60"/>
                    <a:pt x="71" y="59"/>
                    <a:pt x="71" y="58"/>
                  </a:cubicBezTo>
                  <a:cubicBezTo>
                    <a:pt x="73" y="66"/>
                    <a:pt x="75" y="73"/>
                    <a:pt x="78" y="80"/>
                  </a:cubicBezTo>
                  <a:cubicBezTo>
                    <a:pt x="81" y="85"/>
                    <a:pt x="84" y="91"/>
                    <a:pt x="87" y="96"/>
                  </a:cubicBezTo>
                  <a:cubicBezTo>
                    <a:pt x="87" y="97"/>
                    <a:pt x="87" y="97"/>
                    <a:pt x="87" y="98"/>
                  </a:cubicBezTo>
                  <a:cubicBezTo>
                    <a:pt x="87" y="99"/>
                    <a:pt x="87" y="100"/>
                    <a:pt x="88" y="101"/>
                  </a:cubicBezTo>
                  <a:cubicBezTo>
                    <a:pt x="88" y="102"/>
                    <a:pt x="89" y="103"/>
                    <a:pt x="89" y="105"/>
                  </a:cubicBezTo>
                  <a:cubicBezTo>
                    <a:pt x="89" y="105"/>
                    <a:pt x="89" y="106"/>
                    <a:pt x="89" y="106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89" y="107"/>
                    <a:pt x="89" y="107"/>
                    <a:pt x="89" y="108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89" y="108"/>
                    <a:pt x="89" y="109"/>
                    <a:pt x="89" y="109"/>
                  </a:cubicBezTo>
                  <a:cubicBezTo>
                    <a:pt x="89" y="110"/>
                    <a:pt x="88" y="110"/>
                    <a:pt x="88" y="110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2"/>
                  </a:cubicBezTo>
                  <a:cubicBezTo>
                    <a:pt x="88" y="112"/>
                    <a:pt x="87" y="112"/>
                    <a:pt x="87" y="112"/>
                  </a:cubicBezTo>
                  <a:cubicBezTo>
                    <a:pt x="87" y="112"/>
                    <a:pt x="87" y="113"/>
                    <a:pt x="87" y="113"/>
                  </a:cubicBezTo>
                  <a:cubicBezTo>
                    <a:pt x="86" y="113"/>
                    <a:pt x="86" y="114"/>
                    <a:pt x="86" y="114"/>
                  </a:cubicBezTo>
                  <a:cubicBezTo>
                    <a:pt x="87" y="113"/>
                    <a:pt x="86" y="114"/>
                    <a:pt x="86" y="114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86" y="114"/>
                    <a:pt x="85" y="115"/>
                    <a:pt x="85" y="115"/>
                  </a:cubicBezTo>
                  <a:cubicBezTo>
                    <a:pt x="85" y="115"/>
                    <a:pt x="85" y="115"/>
                    <a:pt x="85" y="115"/>
                  </a:cubicBezTo>
                  <a:cubicBezTo>
                    <a:pt x="85" y="115"/>
                    <a:pt x="85" y="115"/>
                    <a:pt x="85" y="115"/>
                  </a:cubicBezTo>
                  <a:cubicBezTo>
                    <a:pt x="84" y="115"/>
                    <a:pt x="84" y="116"/>
                    <a:pt x="84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3" y="117"/>
                    <a:pt x="82" y="117"/>
                    <a:pt x="82" y="117"/>
                  </a:cubicBezTo>
                  <a:cubicBezTo>
                    <a:pt x="81" y="117"/>
                    <a:pt x="80" y="118"/>
                    <a:pt x="79" y="118"/>
                  </a:cubicBezTo>
                  <a:cubicBezTo>
                    <a:pt x="74" y="120"/>
                    <a:pt x="70" y="122"/>
                    <a:pt x="66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1" y="127"/>
                    <a:pt x="58" y="130"/>
                    <a:pt x="56" y="133"/>
                  </a:cubicBezTo>
                  <a:cubicBezTo>
                    <a:pt x="55" y="134"/>
                    <a:pt x="55" y="135"/>
                    <a:pt x="54" y="135"/>
                  </a:cubicBezTo>
                  <a:cubicBezTo>
                    <a:pt x="51" y="140"/>
                    <a:pt x="48" y="146"/>
                    <a:pt x="47" y="151"/>
                  </a:cubicBezTo>
                  <a:cubicBezTo>
                    <a:pt x="45" y="158"/>
                    <a:pt x="45" y="164"/>
                    <a:pt x="45" y="171"/>
                  </a:cubicBezTo>
                  <a:cubicBezTo>
                    <a:pt x="45" y="172"/>
                    <a:pt x="45" y="173"/>
                    <a:pt x="45" y="173"/>
                  </a:cubicBezTo>
                  <a:cubicBezTo>
                    <a:pt x="45" y="175"/>
                    <a:pt x="45" y="177"/>
                    <a:pt x="45" y="178"/>
                  </a:cubicBezTo>
                  <a:cubicBezTo>
                    <a:pt x="45" y="181"/>
                    <a:pt x="46" y="183"/>
                    <a:pt x="46" y="186"/>
                  </a:cubicBezTo>
                  <a:cubicBezTo>
                    <a:pt x="46" y="188"/>
                    <a:pt x="46" y="189"/>
                    <a:pt x="46" y="191"/>
                  </a:cubicBezTo>
                  <a:cubicBezTo>
                    <a:pt x="47" y="194"/>
                    <a:pt x="47" y="197"/>
                    <a:pt x="47" y="200"/>
                  </a:cubicBezTo>
                  <a:cubicBezTo>
                    <a:pt x="46" y="202"/>
                    <a:pt x="46" y="204"/>
                    <a:pt x="46" y="206"/>
                  </a:cubicBezTo>
                  <a:cubicBezTo>
                    <a:pt x="45" y="207"/>
                    <a:pt x="45" y="207"/>
                    <a:pt x="45" y="208"/>
                  </a:cubicBezTo>
                  <a:cubicBezTo>
                    <a:pt x="45" y="208"/>
                    <a:pt x="45" y="208"/>
                    <a:pt x="45" y="209"/>
                  </a:cubicBezTo>
                  <a:cubicBezTo>
                    <a:pt x="44" y="210"/>
                    <a:pt x="44" y="210"/>
                    <a:pt x="44" y="210"/>
                  </a:cubicBezTo>
                  <a:cubicBezTo>
                    <a:pt x="44" y="211"/>
                    <a:pt x="44" y="211"/>
                    <a:pt x="44" y="211"/>
                  </a:cubicBezTo>
                  <a:cubicBezTo>
                    <a:pt x="44" y="211"/>
                    <a:pt x="43" y="211"/>
                    <a:pt x="43" y="211"/>
                  </a:cubicBezTo>
                  <a:cubicBezTo>
                    <a:pt x="43" y="212"/>
                    <a:pt x="43" y="212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ubicBezTo>
                    <a:pt x="43" y="212"/>
                    <a:pt x="43" y="212"/>
                    <a:pt x="42" y="213"/>
                  </a:cubicBezTo>
                  <a:cubicBezTo>
                    <a:pt x="42" y="213"/>
                    <a:pt x="42" y="213"/>
                    <a:pt x="42" y="213"/>
                  </a:cubicBezTo>
                  <a:cubicBezTo>
                    <a:pt x="42" y="213"/>
                    <a:pt x="42" y="213"/>
                    <a:pt x="42" y="213"/>
                  </a:cubicBezTo>
                  <a:cubicBezTo>
                    <a:pt x="42" y="213"/>
                    <a:pt x="42" y="213"/>
                    <a:pt x="42" y="213"/>
                  </a:cubicBezTo>
                  <a:cubicBezTo>
                    <a:pt x="42" y="213"/>
                    <a:pt x="42" y="214"/>
                    <a:pt x="42" y="214"/>
                  </a:cubicBezTo>
                  <a:cubicBezTo>
                    <a:pt x="41" y="214"/>
                    <a:pt x="41" y="214"/>
                    <a:pt x="41" y="214"/>
                  </a:cubicBezTo>
                  <a:cubicBezTo>
                    <a:pt x="41" y="214"/>
                    <a:pt x="41" y="215"/>
                    <a:pt x="41" y="215"/>
                  </a:cubicBezTo>
                  <a:cubicBezTo>
                    <a:pt x="41" y="215"/>
                    <a:pt x="41" y="215"/>
                    <a:pt x="41" y="215"/>
                  </a:cubicBezTo>
                  <a:cubicBezTo>
                    <a:pt x="40" y="215"/>
                    <a:pt x="40" y="215"/>
                    <a:pt x="39" y="216"/>
                  </a:cubicBezTo>
                  <a:cubicBezTo>
                    <a:pt x="40" y="216"/>
                    <a:pt x="39" y="216"/>
                    <a:pt x="39" y="216"/>
                  </a:cubicBezTo>
                  <a:cubicBezTo>
                    <a:pt x="39" y="216"/>
                    <a:pt x="38" y="216"/>
                    <a:pt x="38" y="216"/>
                  </a:cubicBezTo>
                  <a:cubicBezTo>
                    <a:pt x="38" y="216"/>
                    <a:pt x="37" y="217"/>
                    <a:pt x="37" y="217"/>
                  </a:cubicBezTo>
                  <a:cubicBezTo>
                    <a:pt x="36" y="217"/>
                    <a:pt x="34" y="217"/>
                    <a:pt x="33" y="217"/>
                  </a:cubicBezTo>
                  <a:cubicBezTo>
                    <a:pt x="31" y="218"/>
                    <a:pt x="28" y="217"/>
                    <a:pt x="26" y="217"/>
                  </a:cubicBezTo>
                  <a:cubicBezTo>
                    <a:pt x="26" y="217"/>
                    <a:pt x="26" y="217"/>
                    <a:pt x="26" y="217"/>
                  </a:cubicBezTo>
                  <a:cubicBezTo>
                    <a:pt x="25" y="217"/>
                    <a:pt x="23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22" y="217"/>
                    <a:pt x="21" y="217"/>
                    <a:pt x="22" y="217"/>
                  </a:cubicBezTo>
                  <a:cubicBezTo>
                    <a:pt x="23" y="218"/>
                    <a:pt x="24" y="219"/>
                    <a:pt x="25" y="219"/>
                  </a:cubicBezTo>
                  <a:cubicBezTo>
                    <a:pt x="26" y="220"/>
                    <a:pt x="27" y="220"/>
                    <a:pt x="28" y="221"/>
                  </a:cubicBezTo>
                  <a:cubicBezTo>
                    <a:pt x="30" y="222"/>
                    <a:pt x="32" y="222"/>
                    <a:pt x="34" y="223"/>
                  </a:cubicBezTo>
                  <a:cubicBezTo>
                    <a:pt x="38" y="224"/>
                    <a:pt x="42" y="224"/>
                    <a:pt x="47" y="224"/>
                  </a:cubicBezTo>
                  <a:cubicBezTo>
                    <a:pt x="55" y="224"/>
                    <a:pt x="64" y="221"/>
                    <a:pt x="72" y="217"/>
                  </a:cubicBezTo>
                  <a:cubicBezTo>
                    <a:pt x="88" y="209"/>
                    <a:pt x="100" y="194"/>
                    <a:pt x="107" y="177"/>
                  </a:cubicBezTo>
                  <a:cubicBezTo>
                    <a:pt x="110" y="169"/>
                    <a:pt x="112" y="160"/>
                    <a:pt x="112" y="152"/>
                  </a:cubicBezTo>
                  <a:cubicBezTo>
                    <a:pt x="112" y="141"/>
                    <a:pt x="109" y="131"/>
                    <a:pt x="105" y="122"/>
                  </a:cubicBezTo>
                  <a:cubicBezTo>
                    <a:pt x="100" y="111"/>
                    <a:pt x="94" y="101"/>
                    <a:pt x="88" y="91"/>
                  </a:cubicBezTo>
                  <a:cubicBezTo>
                    <a:pt x="84" y="83"/>
                    <a:pt x="80" y="74"/>
                    <a:pt x="77" y="65"/>
                  </a:cubicBezTo>
                  <a:cubicBezTo>
                    <a:pt x="77" y="65"/>
                    <a:pt x="78" y="66"/>
                    <a:pt x="78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7"/>
                    <a:pt x="78" y="68"/>
                    <a:pt x="78" y="68"/>
                  </a:cubicBezTo>
                  <a:cubicBezTo>
                    <a:pt x="78" y="69"/>
                    <a:pt x="79" y="69"/>
                    <a:pt x="79" y="70"/>
                  </a:cubicBezTo>
                  <a:cubicBezTo>
                    <a:pt x="79" y="71"/>
                    <a:pt x="79" y="72"/>
                    <a:pt x="80" y="72"/>
                  </a:cubicBezTo>
                  <a:cubicBezTo>
                    <a:pt x="80" y="73"/>
                    <a:pt x="80" y="73"/>
                    <a:pt x="80" y="74"/>
                  </a:cubicBezTo>
                  <a:cubicBezTo>
                    <a:pt x="81" y="75"/>
                    <a:pt x="82" y="77"/>
                    <a:pt x="83" y="78"/>
                  </a:cubicBezTo>
                  <a:cubicBezTo>
                    <a:pt x="84" y="79"/>
                    <a:pt x="85" y="80"/>
                    <a:pt x="85" y="80"/>
                  </a:cubicBezTo>
                  <a:cubicBezTo>
                    <a:pt x="86" y="81"/>
                    <a:pt x="87" y="82"/>
                    <a:pt x="88" y="83"/>
                  </a:cubicBezTo>
                  <a:cubicBezTo>
                    <a:pt x="89" y="84"/>
                    <a:pt x="91" y="85"/>
                    <a:pt x="93" y="87"/>
                  </a:cubicBezTo>
                  <a:cubicBezTo>
                    <a:pt x="96" y="89"/>
                    <a:pt x="100" y="91"/>
                    <a:pt x="104" y="92"/>
                  </a:cubicBezTo>
                  <a:cubicBezTo>
                    <a:pt x="108" y="93"/>
                    <a:pt x="112" y="94"/>
                    <a:pt x="115" y="92"/>
                  </a:cubicBezTo>
                  <a:cubicBezTo>
                    <a:pt x="117" y="92"/>
                    <a:pt x="119" y="91"/>
                    <a:pt x="121" y="89"/>
                  </a:cubicBezTo>
                  <a:cubicBezTo>
                    <a:pt x="121" y="89"/>
                    <a:pt x="121" y="89"/>
                    <a:pt x="121" y="89"/>
                  </a:cubicBezTo>
                  <a:cubicBezTo>
                    <a:pt x="121" y="89"/>
                    <a:pt x="121" y="89"/>
                    <a:pt x="122" y="89"/>
                  </a:cubicBezTo>
                  <a:cubicBezTo>
                    <a:pt x="123" y="89"/>
                    <a:pt x="123" y="88"/>
                    <a:pt x="123" y="87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4" y="86"/>
                    <a:pt x="125" y="84"/>
                    <a:pt x="125" y="83"/>
                  </a:cubicBezTo>
                  <a:cubicBezTo>
                    <a:pt x="125" y="83"/>
                    <a:pt x="125" y="83"/>
                    <a:pt x="125" y="83"/>
                  </a:cubicBezTo>
                  <a:cubicBezTo>
                    <a:pt x="125" y="82"/>
                    <a:pt x="125" y="82"/>
                    <a:pt x="125" y="82"/>
                  </a:cubicBezTo>
                  <a:close/>
                  <a:moveTo>
                    <a:pt x="3" y="164"/>
                  </a:moveTo>
                  <a:cubicBezTo>
                    <a:pt x="3" y="164"/>
                    <a:pt x="3" y="164"/>
                    <a:pt x="3" y="164"/>
                  </a:cubicBezTo>
                  <a:cubicBezTo>
                    <a:pt x="3" y="164"/>
                    <a:pt x="3" y="164"/>
                    <a:pt x="3" y="164"/>
                  </a:cubicBezTo>
                  <a:cubicBezTo>
                    <a:pt x="3" y="164"/>
                    <a:pt x="3" y="164"/>
                    <a:pt x="3" y="164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4" y="164"/>
                    <a:pt x="4" y="164"/>
                    <a:pt x="3" y="164"/>
                  </a:cubicBezTo>
                  <a:close/>
                  <a:moveTo>
                    <a:pt x="37" y="136"/>
                  </a:moveTo>
                  <a:cubicBezTo>
                    <a:pt x="37" y="135"/>
                    <a:pt x="37" y="135"/>
                    <a:pt x="37" y="134"/>
                  </a:cubicBezTo>
                  <a:cubicBezTo>
                    <a:pt x="38" y="133"/>
                    <a:pt x="39" y="132"/>
                    <a:pt x="40" y="131"/>
                  </a:cubicBezTo>
                  <a:cubicBezTo>
                    <a:pt x="41" y="130"/>
                    <a:pt x="43" y="128"/>
                    <a:pt x="44" y="127"/>
                  </a:cubicBezTo>
                  <a:cubicBezTo>
                    <a:pt x="41" y="130"/>
                    <a:pt x="39" y="133"/>
                    <a:pt x="37" y="136"/>
                  </a:cubicBezTo>
                  <a:close/>
                  <a:moveTo>
                    <a:pt x="57" y="97"/>
                  </a:moveTo>
                  <a:cubicBezTo>
                    <a:pt x="57" y="97"/>
                    <a:pt x="57" y="97"/>
                    <a:pt x="57" y="9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7" y="96"/>
                    <a:pt x="58" y="96"/>
                    <a:pt x="58" y="96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6" y="98"/>
                    <a:pt x="55" y="99"/>
                    <a:pt x="54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99"/>
                    <a:pt x="56" y="98"/>
                    <a:pt x="57" y="97"/>
                  </a:cubicBezTo>
                  <a:close/>
                  <a:moveTo>
                    <a:pt x="58" y="100"/>
                  </a:moveTo>
                  <a:cubicBezTo>
                    <a:pt x="56" y="104"/>
                    <a:pt x="55" y="108"/>
                    <a:pt x="52" y="112"/>
                  </a:cubicBezTo>
                  <a:cubicBezTo>
                    <a:pt x="52" y="112"/>
                    <a:pt x="52" y="112"/>
                    <a:pt x="52" y="112"/>
                  </a:cubicBezTo>
                  <a:cubicBezTo>
                    <a:pt x="54" y="110"/>
                    <a:pt x="55" y="107"/>
                    <a:pt x="56" y="105"/>
                  </a:cubicBezTo>
                  <a:cubicBezTo>
                    <a:pt x="56" y="105"/>
                    <a:pt x="56" y="104"/>
                    <a:pt x="56" y="104"/>
                  </a:cubicBezTo>
                  <a:cubicBezTo>
                    <a:pt x="57" y="103"/>
                    <a:pt x="57" y="102"/>
                    <a:pt x="58" y="101"/>
                  </a:cubicBezTo>
                  <a:cubicBezTo>
                    <a:pt x="58" y="100"/>
                    <a:pt x="58" y="100"/>
                    <a:pt x="58" y="99"/>
                  </a:cubicBezTo>
                  <a:cubicBezTo>
                    <a:pt x="58" y="100"/>
                    <a:pt x="58" y="100"/>
                    <a:pt x="58" y="100"/>
                  </a:cubicBezTo>
                  <a:close/>
                  <a:moveTo>
                    <a:pt x="60" y="95"/>
                  </a:moveTo>
                  <a:cubicBezTo>
                    <a:pt x="60" y="95"/>
                    <a:pt x="60" y="94"/>
                    <a:pt x="60" y="94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0" y="94"/>
                    <a:pt x="60" y="94"/>
                    <a:pt x="60" y="95"/>
                  </a:cubicBezTo>
                  <a:close/>
                  <a:moveTo>
                    <a:pt x="42" y="218"/>
                  </a:moveTo>
                  <a:cubicBezTo>
                    <a:pt x="41" y="218"/>
                    <a:pt x="41" y="219"/>
                    <a:pt x="40" y="219"/>
                  </a:cubicBezTo>
                  <a:cubicBezTo>
                    <a:pt x="39" y="219"/>
                    <a:pt x="38" y="219"/>
                    <a:pt x="37" y="219"/>
                  </a:cubicBezTo>
                  <a:cubicBezTo>
                    <a:pt x="38" y="219"/>
                    <a:pt x="38" y="219"/>
                    <a:pt x="38" y="219"/>
                  </a:cubicBezTo>
                  <a:cubicBezTo>
                    <a:pt x="38" y="219"/>
                    <a:pt x="39" y="219"/>
                    <a:pt x="39" y="219"/>
                  </a:cubicBezTo>
                  <a:cubicBezTo>
                    <a:pt x="40" y="218"/>
                    <a:pt x="41" y="218"/>
                    <a:pt x="41" y="217"/>
                  </a:cubicBezTo>
                  <a:cubicBezTo>
                    <a:pt x="42" y="217"/>
                    <a:pt x="42" y="217"/>
                    <a:pt x="42" y="217"/>
                  </a:cubicBezTo>
                  <a:cubicBezTo>
                    <a:pt x="42" y="217"/>
                    <a:pt x="42" y="218"/>
                    <a:pt x="42" y="218"/>
                  </a:cubicBezTo>
                  <a:close/>
                  <a:moveTo>
                    <a:pt x="78" y="210"/>
                  </a:moveTo>
                  <a:cubicBezTo>
                    <a:pt x="71" y="215"/>
                    <a:pt x="63" y="219"/>
                    <a:pt x="55" y="220"/>
                  </a:cubicBezTo>
                  <a:cubicBezTo>
                    <a:pt x="53" y="220"/>
                    <a:pt x="52" y="220"/>
                    <a:pt x="50" y="220"/>
                  </a:cubicBezTo>
                  <a:cubicBezTo>
                    <a:pt x="51" y="220"/>
                    <a:pt x="51" y="220"/>
                    <a:pt x="52" y="220"/>
                  </a:cubicBezTo>
                  <a:cubicBezTo>
                    <a:pt x="55" y="220"/>
                    <a:pt x="58" y="218"/>
                    <a:pt x="61" y="217"/>
                  </a:cubicBezTo>
                  <a:cubicBezTo>
                    <a:pt x="63" y="217"/>
                    <a:pt x="65" y="216"/>
                    <a:pt x="67" y="215"/>
                  </a:cubicBezTo>
                  <a:cubicBezTo>
                    <a:pt x="71" y="213"/>
                    <a:pt x="76" y="211"/>
                    <a:pt x="81" y="208"/>
                  </a:cubicBezTo>
                  <a:cubicBezTo>
                    <a:pt x="80" y="209"/>
                    <a:pt x="79" y="210"/>
                    <a:pt x="78" y="210"/>
                  </a:cubicBezTo>
                  <a:close/>
                  <a:moveTo>
                    <a:pt x="90" y="81"/>
                  </a:moveTo>
                  <a:cubicBezTo>
                    <a:pt x="90" y="81"/>
                    <a:pt x="89" y="80"/>
                    <a:pt x="89" y="80"/>
                  </a:cubicBezTo>
                  <a:cubicBezTo>
                    <a:pt x="90" y="81"/>
                    <a:pt x="92" y="82"/>
                    <a:pt x="94" y="84"/>
                  </a:cubicBezTo>
                  <a:cubicBezTo>
                    <a:pt x="94" y="84"/>
                    <a:pt x="94" y="84"/>
                    <a:pt x="95" y="85"/>
                  </a:cubicBezTo>
                  <a:cubicBezTo>
                    <a:pt x="93" y="84"/>
                    <a:pt x="92" y="82"/>
                    <a:pt x="90" y="81"/>
                  </a:cubicBezTo>
                  <a:close/>
                  <a:moveTo>
                    <a:pt x="116" y="90"/>
                  </a:moveTo>
                  <a:cubicBezTo>
                    <a:pt x="114" y="91"/>
                    <a:pt x="112" y="91"/>
                    <a:pt x="110" y="91"/>
                  </a:cubicBezTo>
                  <a:cubicBezTo>
                    <a:pt x="113" y="91"/>
                    <a:pt x="116" y="91"/>
                    <a:pt x="118" y="89"/>
                  </a:cubicBezTo>
                  <a:cubicBezTo>
                    <a:pt x="118" y="89"/>
                    <a:pt x="119" y="89"/>
                    <a:pt x="119" y="89"/>
                  </a:cubicBezTo>
                  <a:cubicBezTo>
                    <a:pt x="118" y="90"/>
                    <a:pt x="117" y="90"/>
                    <a:pt x="116" y="90"/>
                  </a:cubicBezTo>
                  <a:close/>
                  <a:moveTo>
                    <a:pt x="123" y="85"/>
                  </a:moveTo>
                  <a:cubicBezTo>
                    <a:pt x="123" y="85"/>
                    <a:pt x="123" y="84"/>
                    <a:pt x="123" y="84"/>
                  </a:cubicBezTo>
                  <a:cubicBezTo>
                    <a:pt x="123" y="84"/>
                    <a:pt x="123" y="84"/>
                    <a:pt x="124" y="84"/>
                  </a:cubicBezTo>
                  <a:cubicBezTo>
                    <a:pt x="123" y="84"/>
                    <a:pt x="123" y="84"/>
                    <a:pt x="123" y="85"/>
                  </a:cubicBezTo>
                  <a:close/>
                </a:path>
              </a:pathLst>
            </a:custGeom>
            <a:solidFill>
              <a:schemeClr val="dk1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" name="Google Shape;655;p9"/>
            <p:cNvSpPr/>
            <p:nvPr/>
          </p:nvSpPr>
          <p:spPr>
            <a:xfrm>
              <a:off x="9333501" y="2494384"/>
              <a:ext cx="188347" cy="136389"/>
            </a:xfrm>
            <a:custGeom>
              <a:avLst/>
              <a:gdLst/>
              <a:ahLst/>
              <a:cxnLst/>
              <a:rect l="l" t="t" r="r" b="b"/>
              <a:pathLst>
                <a:path w="46" h="32" extrusionOk="0">
                  <a:moveTo>
                    <a:pt x="28" y="31"/>
                  </a:moveTo>
                  <a:cubicBezTo>
                    <a:pt x="32" y="32"/>
                    <a:pt x="37" y="32"/>
                    <a:pt x="41" y="30"/>
                  </a:cubicBezTo>
                  <a:cubicBezTo>
                    <a:pt x="42" y="30"/>
                    <a:pt x="43" y="29"/>
                    <a:pt x="45" y="29"/>
                  </a:cubicBezTo>
                  <a:cubicBezTo>
                    <a:pt x="46" y="29"/>
                    <a:pt x="46" y="28"/>
                    <a:pt x="46" y="26"/>
                  </a:cubicBezTo>
                  <a:cubicBezTo>
                    <a:pt x="46" y="25"/>
                    <a:pt x="46" y="23"/>
                    <a:pt x="45" y="23"/>
                  </a:cubicBezTo>
                  <a:cubicBezTo>
                    <a:pt x="38" y="18"/>
                    <a:pt x="32" y="13"/>
                    <a:pt x="25" y="8"/>
                  </a:cubicBezTo>
                  <a:cubicBezTo>
                    <a:pt x="19" y="3"/>
                    <a:pt x="10" y="2"/>
                    <a:pt x="3" y="0"/>
                  </a:cubicBezTo>
                  <a:cubicBezTo>
                    <a:pt x="0" y="0"/>
                    <a:pt x="1" y="4"/>
                    <a:pt x="1" y="5"/>
                  </a:cubicBezTo>
                  <a:cubicBezTo>
                    <a:pt x="4" y="13"/>
                    <a:pt x="10" y="19"/>
                    <a:pt x="17" y="24"/>
                  </a:cubicBezTo>
                  <a:cubicBezTo>
                    <a:pt x="20" y="28"/>
                    <a:pt x="23" y="30"/>
                    <a:pt x="28" y="31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6" name="Google Shape;656;p9"/>
            <p:cNvSpPr/>
            <p:nvPr/>
          </p:nvSpPr>
          <p:spPr>
            <a:xfrm>
              <a:off x="9184123" y="2682726"/>
              <a:ext cx="292261" cy="493592"/>
            </a:xfrm>
            <a:custGeom>
              <a:avLst/>
              <a:gdLst/>
              <a:ahLst/>
              <a:cxnLst/>
              <a:rect l="l" t="t" r="r" b="b"/>
              <a:pathLst>
                <a:path w="70" h="119" extrusionOk="0">
                  <a:moveTo>
                    <a:pt x="4" y="118"/>
                  </a:moveTo>
                  <a:cubicBezTo>
                    <a:pt x="17" y="112"/>
                    <a:pt x="30" y="110"/>
                    <a:pt x="42" y="102"/>
                  </a:cubicBezTo>
                  <a:cubicBezTo>
                    <a:pt x="54" y="94"/>
                    <a:pt x="62" y="81"/>
                    <a:pt x="66" y="69"/>
                  </a:cubicBezTo>
                  <a:cubicBezTo>
                    <a:pt x="70" y="58"/>
                    <a:pt x="70" y="47"/>
                    <a:pt x="68" y="36"/>
                  </a:cubicBezTo>
                  <a:cubicBezTo>
                    <a:pt x="66" y="23"/>
                    <a:pt x="59" y="13"/>
                    <a:pt x="53" y="1"/>
                  </a:cubicBezTo>
                  <a:cubicBezTo>
                    <a:pt x="52" y="0"/>
                    <a:pt x="51" y="1"/>
                    <a:pt x="52" y="2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1" y="2"/>
                    <a:pt x="50" y="3"/>
                    <a:pt x="49" y="5"/>
                  </a:cubicBezTo>
                  <a:cubicBezTo>
                    <a:pt x="47" y="14"/>
                    <a:pt x="31" y="17"/>
                    <a:pt x="24" y="21"/>
                  </a:cubicBezTo>
                  <a:cubicBezTo>
                    <a:pt x="15" y="25"/>
                    <a:pt x="11" y="35"/>
                    <a:pt x="8" y="43"/>
                  </a:cubicBezTo>
                  <a:cubicBezTo>
                    <a:pt x="4" y="53"/>
                    <a:pt x="4" y="64"/>
                    <a:pt x="4" y="74"/>
                  </a:cubicBezTo>
                  <a:cubicBezTo>
                    <a:pt x="5" y="86"/>
                    <a:pt x="12" y="101"/>
                    <a:pt x="2" y="110"/>
                  </a:cubicBezTo>
                  <a:cubicBezTo>
                    <a:pt x="0" y="112"/>
                    <a:pt x="1" y="119"/>
                    <a:pt x="4" y="118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7" name="Google Shape;657;p9"/>
            <p:cNvSpPr/>
            <p:nvPr/>
          </p:nvSpPr>
          <p:spPr>
            <a:xfrm>
              <a:off x="9018901" y="2637266"/>
              <a:ext cx="233807" cy="298752"/>
            </a:xfrm>
            <a:custGeom>
              <a:avLst/>
              <a:gdLst/>
              <a:ahLst/>
              <a:cxnLst/>
              <a:rect l="l" t="t" r="r" b="b"/>
              <a:pathLst>
                <a:path w="57" h="72" extrusionOk="0">
                  <a:moveTo>
                    <a:pt x="19" y="57"/>
                  </a:moveTo>
                  <a:cubicBezTo>
                    <a:pt x="26" y="51"/>
                    <a:pt x="32" y="48"/>
                    <a:pt x="34" y="40"/>
                  </a:cubicBezTo>
                  <a:cubicBezTo>
                    <a:pt x="35" y="39"/>
                    <a:pt x="36" y="38"/>
                    <a:pt x="37" y="37"/>
                  </a:cubicBezTo>
                  <a:cubicBezTo>
                    <a:pt x="41" y="33"/>
                    <a:pt x="44" y="28"/>
                    <a:pt x="47" y="23"/>
                  </a:cubicBezTo>
                  <a:cubicBezTo>
                    <a:pt x="48" y="22"/>
                    <a:pt x="48" y="21"/>
                    <a:pt x="49" y="20"/>
                  </a:cubicBezTo>
                  <a:cubicBezTo>
                    <a:pt x="49" y="20"/>
                    <a:pt x="49" y="19"/>
                    <a:pt x="49" y="18"/>
                  </a:cubicBezTo>
                  <a:cubicBezTo>
                    <a:pt x="51" y="15"/>
                    <a:pt x="52" y="13"/>
                    <a:pt x="53" y="10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5" y="7"/>
                    <a:pt x="56" y="4"/>
                    <a:pt x="57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4" y="2"/>
                    <a:pt x="53" y="4"/>
                    <a:pt x="51" y="6"/>
                  </a:cubicBezTo>
                  <a:cubicBezTo>
                    <a:pt x="46" y="4"/>
                    <a:pt x="35" y="17"/>
                    <a:pt x="32" y="20"/>
                  </a:cubicBezTo>
                  <a:cubicBezTo>
                    <a:pt x="27" y="24"/>
                    <a:pt x="21" y="29"/>
                    <a:pt x="17" y="34"/>
                  </a:cubicBezTo>
                  <a:cubicBezTo>
                    <a:pt x="10" y="41"/>
                    <a:pt x="7" y="49"/>
                    <a:pt x="2" y="57"/>
                  </a:cubicBezTo>
                  <a:cubicBezTo>
                    <a:pt x="1" y="58"/>
                    <a:pt x="1" y="61"/>
                    <a:pt x="2" y="63"/>
                  </a:cubicBezTo>
                  <a:cubicBezTo>
                    <a:pt x="1" y="64"/>
                    <a:pt x="0" y="65"/>
                    <a:pt x="0" y="66"/>
                  </a:cubicBezTo>
                  <a:cubicBezTo>
                    <a:pt x="0" y="67"/>
                    <a:pt x="0" y="68"/>
                    <a:pt x="1" y="69"/>
                  </a:cubicBezTo>
                  <a:cubicBezTo>
                    <a:pt x="7" y="72"/>
                    <a:pt x="14" y="61"/>
                    <a:pt x="19" y="57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8" name="Google Shape;658;p9"/>
            <p:cNvSpPr/>
            <p:nvPr/>
          </p:nvSpPr>
          <p:spPr>
            <a:xfrm>
              <a:off x="9301026" y="2409952"/>
              <a:ext cx="233807" cy="194839"/>
            </a:xfrm>
            <a:custGeom>
              <a:avLst/>
              <a:gdLst/>
              <a:ahLst/>
              <a:cxnLst/>
              <a:rect l="l" t="t" r="r" b="b"/>
              <a:pathLst>
                <a:path w="56" h="46" extrusionOk="0">
                  <a:moveTo>
                    <a:pt x="56" y="43"/>
                  </a:moveTo>
                  <a:cubicBezTo>
                    <a:pt x="53" y="45"/>
                    <a:pt x="50" y="45"/>
                    <a:pt x="47" y="44"/>
                  </a:cubicBezTo>
                  <a:cubicBezTo>
                    <a:pt x="45" y="44"/>
                    <a:pt x="42" y="43"/>
                    <a:pt x="39" y="42"/>
                  </a:cubicBezTo>
                  <a:cubicBezTo>
                    <a:pt x="35" y="40"/>
                    <a:pt x="31" y="38"/>
                    <a:pt x="27" y="36"/>
                  </a:cubicBezTo>
                  <a:cubicBezTo>
                    <a:pt x="23" y="33"/>
                    <a:pt x="19" y="30"/>
                    <a:pt x="15" y="27"/>
                  </a:cubicBezTo>
                  <a:cubicBezTo>
                    <a:pt x="11" y="23"/>
                    <a:pt x="8" y="19"/>
                    <a:pt x="6" y="15"/>
                  </a:cubicBezTo>
                  <a:cubicBezTo>
                    <a:pt x="5" y="13"/>
                    <a:pt x="5" y="12"/>
                    <a:pt x="4" y="11"/>
                  </a:cubicBezTo>
                  <a:cubicBezTo>
                    <a:pt x="4" y="10"/>
                    <a:pt x="4" y="8"/>
                    <a:pt x="3" y="7"/>
                  </a:cubicBezTo>
                  <a:cubicBezTo>
                    <a:pt x="3" y="6"/>
                    <a:pt x="3" y="4"/>
                    <a:pt x="3" y="3"/>
                  </a:cubicBezTo>
                  <a:cubicBezTo>
                    <a:pt x="3" y="3"/>
                    <a:pt x="3" y="2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10"/>
                    <a:pt x="1" y="13"/>
                    <a:pt x="2" y="15"/>
                  </a:cubicBezTo>
                  <a:cubicBezTo>
                    <a:pt x="4" y="20"/>
                    <a:pt x="7" y="25"/>
                    <a:pt x="11" y="28"/>
                  </a:cubicBezTo>
                  <a:cubicBezTo>
                    <a:pt x="14" y="32"/>
                    <a:pt x="19" y="36"/>
                    <a:pt x="23" y="38"/>
                  </a:cubicBezTo>
                  <a:cubicBezTo>
                    <a:pt x="27" y="41"/>
                    <a:pt x="32" y="43"/>
                    <a:pt x="36" y="44"/>
                  </a:cubicBezTo>
                  <a:cubicBezTo>
                    <a:pt x="39" y="45"/>
                    <a:pt x="43" y="46"/>
                    <a:pt x="46" y="46"/>
                  </a:cubicBezTo>
                  <a:cubicBezTo>
                    <a:pt x="49" y="46"/>
                    <a:pt x="53" y="46"/>
                    <a:pt x="56" y="44"/>
                  </a:cubicBezTo>
                  <a:cubicBezTo>
                    <a:pt x="56" y="43"/>
                    <a:pt x="56" y="43"/>
                    <a:pt x="56" y="43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9" name="Google Shape;659;p9"/>
            <p:cNvSpPr/>
            <p:nvPr/>
          </p:nvSpPr>
          <p:spPr>
            <a:xfrm>
              <a:off x="9106187" y="2637266"/>
              <a:ext cx="292261" cy="526068"/>
            </a:xfrm>
            <a:custGeom>
              <a:avLst/>
              <a:gdLst/>
              <a:ahLst/>
              <a:cxnLst/>
              <a:rect l="l" t="t" r="r" b="b"/>
              <a:pathLst>
                <a:path w="72" h="126" extrusionOk="0">
                  <a:moveTo>
                    <a:pt x="1" y="123"/>
                  </a:moveTo>
                  <a:cubicBezTo>
                    <a:pt x="2" y="125"/>
                    <a:pt x="5" y="125"/>
                    <a:pt x="7" y="125"/>
                  </a:cubicBezTo>
                  <a:cubicBezTo>
                    <a:pt x="10" y="126"/>
                    <a:pt x="12" y="126"/>
                    <a:pt x="15" y="125"/>
                  </a:cubicBezTo>
                  <a:cubicBezTo>
                    <a:pt x="20" y="124"/>
                    <a:pt x="23" y="120"/>
                    <a:pt x="26" y="116"/>
                  </a:cubicBezTo>
                  <a:cubicBezTo>
                    <a:pt x="28" y="112"/>
                    <a:pt x="29" y="107"/>
                    <a:pt x="29" y="102"/>
                  </a:cubicBezTo>
                  <a:cubicBezTo>
                    <a:pt x="29" y="96"/>
                    <a:pt x="28" y="89"/>
                    <a:pt x="28" y="82"/>
                  </a:cubicBezTo>
                  <a:cubicBezTo>
                    <a:pt x="27" y="75"/>
                    <a:pt x="27" y="69"/>
                    <a:pt x="28" y="62"/>
                  </a:cubicBezTo>
                  <a:cubicBezTo>
                    <a:pt x="28" y="59"/>
                    <a:pt x="29" y="55"/>
                    <a:pt x="30" y="52"/>
                  </a:cubicBezTo>
                  <a:cubicBezTo>
                    <a:pt x="31" y="51"/>
                    <a:pt x="31" y="49"/>
                    <a:pt x="32" y="48"/>
                  </a:cubicBezTo>
                  <a:cubicBezTo>
                    <a:pt x="32" y="47"/>
                    <a:pt x="32" y="47"/>
                    <a:pt x="33" y="46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5" y="43"/>
                    <a:pt x="36" y="42"/>
                  </a:cubicBezTo>
                  <a:cubicBezTo>
                    <a:pt x="36" y="41"/>
                    <a:pt x="37" y="41"/>
                    <a:pt x="37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9" y="38"/>
                    <a:pt x="40" y="37"/>
                    <a:pt x="40" y="3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4" y="34"/>
                    <a:pt x="45" y="33"/>
                    <a:pt x="46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1"/>
                    <a:pt x="49" y="31"/>
                    <a:pt x="49" y="31"/>
                  </a:cubicBezTo>
                  <a:cubicBezTo>
                    <a:pt x="51" y="29"/>
                    <a:pt x="54" y="28"/>
                    <a:pt x="56" y="27"/>
                  </a:cubicBezTo>
                  <a:cubicBezTo>
                    <a:pt x="59" y="26"/>
                    <a:pt x="61" y="26"/>
                    <a:pt x="63" y="24"/>
                  </a:cubicBezTo>
                  <a:cubicBezTo>
                    <a:pt x="65" y="23"/>
                    <a:pt x="67" y="21"/>
                    <a:pt x="69" y="19"/>
                  </a:cubicBezTo>
                  <a:cubicBezTo>
                    <a:pt x="70" y="17"/>
                    <a:pt x="71" y="14"/>
                    <a:pt x="71" y="12"/>
                  </a:cubicBezTo>
                  <a:cubicBezTo>
                    <a:pt x="72" y="9"/>
                    <a:pt x="71" y="6"/>
                    <a:pt x="70" y="4"/>
                  </a:cubicBezTo>
                  <a:cubicBezTo>
                    <a:pt x="70" y="3"/>
                    <a:pt x="69" y="2"/>
                    <a:pt x="69" y="2"/>
                  </a:cubicBezTo>
                  <a:cubicBezTo>
                    <a:pt x="68" y="1"/>
                    <a:pt x="67" y="1"/>
                    <a:pt x="67" y="0"/>
                  </a:cubicBezTo>
                  <a:cubicBezTo>
                    <a:pt x="66" y="0"/>
                    <a:pt x="66" y="1"/>
                    <a:pt x="66" y="1"/>
                  </a:cubicBezTo>
                  <a:cubicBezTo>
                    <a:pt x="66" y="2"/>
                    <a:pt x="66" y="3"/>
                    <a:pt x="66" y="4"/>
                  </a:cubicBezTo>
                  <a:cubicBezTo>
                    <a:pt x="66" y="5"/>
                    <a:pt x="66" y="5"/>
                    <a:pt x="67" y="6"/>
                  </a:cubicBezTo>
                  <a:cubicBezTo>
                    <a:pt x="67" y="7"/>
                    <a:pt x="68" y="9"/>
                    <a:pt x="68" y="10"/>
                  </a:cubicBezTo>
                  <a:cubicBezTo>
                    <a:pt x="68" y="11"/>
                    <a:pt x="68" y="11"/>
                    <a:pt x="68" y="12"/>
                  </a:cubicBezTo>
                  <a:cubicBezTo>
                    <a:pt x="68" y="13"/>
                    <a:pt x="68" y="13"/>
                    <a:pt x="68" y="13"/>
                  </a:cubicBezTo>
                  <a:cubicBezTo>
                    <a:pt x="68" y="13"/>
                    <a:pt x="68" y="13"/>
                    <a:pt x="68" y="13"/>
                  </a:cubicBezTo>
                  <a:cubicBezTo>
                    <a:pt x="68" y="13"/>
                    <a:pt x="68" y="13"/>
                    <a:pt x="68" y="13"/>
                  </a:cubicBezTo>
                  <a:cubicBezTo>
                    <a:pt x="68" y="14"/>
                    <a:pt x="68" y="14"/>
                    <a:pt x="68" y="15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5"/>
                    <a:pt x="67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7"/>
                    <a:pt x="66" y="18"/>
                    <a:pt x="67" y="17"/>
                  </a:cubicBezTo>
                  <a:cubicBezTo>
                    <a:pt x="66" y="18"/>
                    <a:pt x="66" y="18"/>
                    <a:pt x="66" y="19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5" y="19"/>
                    <a:pt x="65" y="19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4" y="20"/>
                    <a:pt x="64" y="21"/>
                    <a:pt x="64" y="21"/>
                  </a:cubicBezTo>
                  <a:cubicBezTo>
                    <a:pt x="63" y="21"/>
                    <a:pt x="63" y="21"/>
                    <a:pt x="63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0" y="23"/>
                    <a:pt x="59" y="23"/>
                    <a:pt x="58" y="24"/>
                  </a:cubicBezTo>
                  <a:cubicBezTo>
                    <a:pt x="53" y="26"/>
                    <a:pt x="48" y="28"/>
                    <a:pt x="44" y="31"/>
                  </a:cubicBezTo>
                  <a:cubicBezTo>
                    <a:pt x="40" y="33"/>
                    <a:pt x="36" y="37"/>
                    <a:pt x="33" y="41"/>
                  </a:cubicBezTo>
                  <a:cubicBezTo>
                    <a:pt x="30" y="46"/>
                    <a:pt x="27" y="51"/>
                    <a:pt x="26" y="57"/>
                  </a:cubicBezTo>
                  <a:cubicBezTo>
                    <a:pt x="24" y="63"/>
                    <a:pt x="24" y="70"/>
                    <a:pt x="24" y="77"/>
                  </a:cubicBezTo>
                  <a:cubicBezTo>
                    <a:pt x="24" y="83"/>
                    <a:pt x="25" y="90"/>
                    <a:pt x="25" y="96"/>
                  </a:cubicBezTo>
                  <a:cubicBezTo>
                    <a:pt x="26" y="99"/>
                    <a:pt x="26" y="102"/>
                    <a:pt x="26" y="105"/>
                  </a:cubicBezTo>
                  <a:cubicBezTo>
                    <a:pt x="25" y="108"/>
                    <a:pt x="25" y="110"/>
                    <a:pt x="25" y="112"/>
                  </a:cubicBezTo>
                  <a:cubicBezTo>
                    <a:pt x="24" y="112"/>
                    <a:pt x="24" y="113"/>
                    <a:pt x="24" y="113"/>
                  </a:cubicBezTo>
                  <a:cubicBezTo>
                    <a:pt x="24" y="114"/>
                    <a:pt x="24" y="114"/>
                    <a:pt x="24" y="115"/>
                  </a:cubicBezTo>
                  <a:cubicBezTo>
                    <a:pt x="23" y="115"/>
                    <a:pt x="23" y="116"/>
                    <a:pt x="23" y="116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22" y="117"/>
                    <a:pt x="22" y="117"/>
                    <a:pt x="22" y="117"/>
                  </a:cubicBezTo>
                  <a:cubicBezTo>
                    <a:pt x="22" y="117"/>
                    <a:pt x="22" y="117"/>
                    <a:pt x="22" y="117"/>
                  </a:cubicBezTo>
                  <a:cubicBezTo>
                    <a:pt x="22" y="118"/>
                    <a:pt x="22" y="118"/>
                    <a:pt x="21" y="118"/>
                  </a:cubicBezTo>
                  <a:cubicBezTo>
                    <a:pt x="21" y="119"/>
                    <a:pt x="21" y="119"/>
                    <a:pt x="21" y="119"/>
                  </a:cubicBezTo>
                  <a:cubicBezTo>
                    <a:pt x="21" y="119"/>
                    <a:pt x="21" y="119"/>
                    <a:pt x="21" y="119"/>
                  </a:cubicBezTo>
                  <a:cubicBezTo>
                    <a:pt x="21" y="119"/>
                    <a:pt x="21" y="119"/>
                    <a:pt x="21" y="119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19" y="121"/>
                    <a:pt x="19" y="121"/>
                    <a:pt x="18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7" y="122"/>
                    <a:pt x="17" y="122"/>
                    <a:pt x="17" y="122"/>
                  </a:cubicBezTo>
                  <a:cubicBezTo>
                    <a:pt x="17" y="122"/>
                    <a:pt x="16" y="122"/>
                    <a:pt x="16" y="122"/>
                  </a:cubicBezTo>
                  <a:cubicBezTo>
                    <a:pt x="15" y="123"/>
                    <a:pt x="13" y="123"/>
                    <a:pt x="12" y="123"/>
                  </a:cubicBezTo>
                  <a:cubicBezTo>
                    <a:pt x="10" y="123"/>
                    <a:pt x="7" y="123"/>
                    <a:pt x="5" y="123"/>
                  </a:cubicBezTo>
                  <a:cubicBezTo>
                    <a:pt x="4" y="122"/>
                    <a:pt x="3" y="122"/>
                    <a:pt x="2" y="122"/>
                  </a:cubicBezTo>
                  <a:cubicBezTo>
                    <a:pt x="1" y="121"/>
                    <a:pt x="0" y="122"/>
                    <a:pt x="1" y="123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0" name="Google Shape;660;p9"/>
            <p:cNvSpPr/>
            <p:nvPr/>
          </p:nvSpPr>
          <p:spPr>
            <a:xfrm>
              <a:off x="9333501" y="2500876"/>
              <a:ext cx="201336" cy="97421"/>
            </a:xfrm>
            <a:custGeom>
              <a:avLst/>
              <a:gdLst/>
              <a:ahLst/>
              <a:cxnLst/>
              <a:rect l="l" t="t" r="r" b="b"/>
              <a:pathLst>
                <a:path w="49" h="24" extrusionOk="0">
                  <a:moveTo>
                    <a:pt x="48" y="22"/>
                  </a:moveTo>
                  <a:cubicBezTo>
                    <a:pt x="45" y="21"/>
                    <a:pt x="42" y="20"/>
                    <a:pt x="39" y="18"/>
                  </a:cubicBezTo>
                  <a:cubicBezTo>
                    <a:pt x="37" y="17"/>
                    <a:pt x="34" y="14"/>
                    <a:pt x="32" y="12"/>
                  </a:cubicBezTo>
                  <a:cubicBezTo>
                    <a:pt x="29" y="10"/>
                    <a:pt x="27" y="8"/>
                    <a:pt x="24" y="6"/>
                  </a:cubicBezTo>
                  <a:cubicBezTo>
                    <a:pt x="21" y="4"/>
                    <a:pt x="18" y="2"/>
                    <a:pt x="14" y="1"/>
                  </a:cubicBezTo>
                  <a:cubicBezTo>
                    <a:pt x="13" y="1"/>
                    <a:pt x="12" y="1"/>
                    <a:pt x="11" y="0"/>
                  </a:cubicBezTo>
                  <a:cubicBezTo>
                    <a:pt x="10" y="0"/>
                    <a:pt x="9" y="0"/>
                    <a:pt x="8" y="0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1" y="3"/>
                    <a:pt x="0" y="4"/>
                    <a:pt x="1" y="4"/>
                  </a:cubicBezTo>
                  <a:cubicBezTo>
                    <a:pt x="1" y="5"/>
                    <a:pt x="3" y="4"/>
                    <a:pt x="4" y="4"/>
                  </a:cubicBezTo>
                  <a:cubicBezTo>
                    <a:pt x="5" y="4"/>
                    <a:pt x="5" y="4"/>
                    <a:pt x="6" y="4"/>
                  </a:cubicBezTo>
                  <a:cubicBezTo>
                    <a:pt x="8" y="3"/>
                    <a:pt x="10" y="3"/>
                    <a:pt x="12" y="4"/>
                  </a:cubicBezTo>
                  <a:cubicBezTo>
                    <a:pt x="15" y="4"/>
                    <a:pt x="19" y="6"/>
                    <a:pt x="22" y="7"/>
                  </a:cubicBezTo>
                  <a:cubicBezTo>
                    <a:pt x="25" y="9"/>
                    <a:pt x="28" y="11"/>
                    <a:pt x="30" y="14"/>
                  </a:cubicBezTo>
                  <a:cubicBezTo>
                    <a:pt x="32" y="16"/>
                    <a:pt x="35" y="18"/>
                    <a:pt x="37" y="20"/>
                  </a:cubicBezTo>
                  <a:cubicBezTo>
                    <a:pt x="40" y="22"/>
                    <a:pt x="44" y="24"/>
                    <a:pt x="47" y="23"/>
                  </a:cubicBezTo>
                  <a:cubicBezTo>
                    <a:pt x="48" y="23"/>
                    <a:pt x="49" y="22"/>
                    <a:pt x="48" y="22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1" name="Google Shape;661;p9"/>
            <p:cNvSpPr/>
            <p:nvPr/>
          </p:nvSpPr>
          <p:spPr>
            <a:xfrm>
              <a:off x="9339994" y="2513866"/>
              <a:ext cx="194839" cy="123400"/>
            </a:xfrm>
            <a:custGeom>
              <a:avLst/>
              <a:gdLst/>
              <a:ahLst/>
              <a:cxnLst/>
              <a:rect l="l" t="t" r="r" b="b"/>
              <a:pathLst>
                <a:path w="47" h="29" extrusionOk="0">
                  <a:moveTo>
                    <a:pt x="46" y="19"/>
                  </a:moveTo>
                  <a:cubicBezTo>
                    <a:pt x="45" y="21"/>
                    <a:pt x="44" y="22"/>
                    <a:pt x="42" y="24"/>
                  </a:cubicBezTo>
                  <a:cubicBezTo>
                    <a:pt x="41" y="25"/>
                    <a:pt x="40" y="25"/>
                    <a:pt x="38" y="26"/>
                  </a:cubicBezTo>
                  <a:cubicBezTo>
                    <a:pt x="35" y="27"/>
                    <a:pt x="31" y="27"/>
                    <a:pt x="28" y="26"/>
                  </a:cubicBezTo>
                  <a:cubicBezTo>
                    <a:pt x="24" y="25"/>
                    <a:pt x="20" y="23"/>
                    <a:pt x="17" y="21"/>
                  </a:cubicBezTo>
                  <a:cubicBezTo>
                    <a:pt x="15" y="19"/>
                    <a:pt x="14" y="18"/>
                    <a:pt x="12" y="17"/>
                  </a:cubicBezTo>
                  <a:cubicBezTo>
                    <a:pt x="11" y="15"/>
                    <a:pt x="9" y="14"/>
                    <a:pt x="8" y="12"/>
                  </a:cubicBezTo>
                  <a:cubicBezTo>
                    <a:pt x="7" y="11"/>
                    <a:pt x="6" y="9"/>
                    <a:pt x="5" y="8"/>
                  </a:cubicBezTo>
                  <a:cubicBezTo>
                    <a:pt x="5" y="6"/>
                    <a:pt x="5" y="5"/>
                    <a:pt x="4" y="4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4"/>
                    <a:pt x="1" y="5"/>
                    <a:pt x="1" y="6"/>
                  </a:cubicBezTo>
                  <a:cubicBezTo>
                    <a:pt x="1" y="7"/>
                    <a:pt x="1" y="7"/>
                    <a:pt x="2" y="8"/>
                  </a:cubicBezTo>
                  <a:cubicBezTo>
                    <a:pt x="2" y="8"/>
                    <a:pt x="2" y="9"/>
                    <a:pt x="2" y="9"/>
                  </a:cubicBezTo>
                  <a:cubicBezTo>
                    <a:pt x="3" y="11"/>
                    <a:pt x="4" y="12"/>
                    <a:pt x="5" y="14"/>
                  </a:cubicBezTo>
                  <a:cubicBezTo>
                    <a:pt x="6" y="15"/>
                    <a:pt x="7" y="15"/>
                    <a:pt x="7" y="16"/>
                  </a:cubicBezTo>
                  <a:cubicBezTo>
                    <a:pt x="8" y="17"/>
                    <a:pt x="9" y="18"/>
                    <a:pt x="10" y="18"/>
                  </a:cubicBezTo>
                  <a:cubicBezTo>
                    <a:pt x="11" y="20"/>
                    <a:pt x="13" y="21"/>
                    <a:pt x="15" y="22"/>
                  </a:cubicBezTo>
                  <a:cubicBezTo>
                    <a:pt x="18" y="25"/>
                    <a:pt x="22" y="27"/>
                    <a:pt x="26" y="28"/>
                  </a:cubicBezTo>
                  <a:cubicBezTo>
                    <a:pt x="30" y="29"/>
                    <a:pt x="34" y="29"/>
                    <a:pt x="37" y="28"/>
                  </a:cubicBezTo>
                  <a:cubicBezTo>
                    <a:pt x="39" y="27"/>
                    <a:pt x="41" y="26"/>
                    <a:pt x="43" y="25"/>
                  </a:cubicBezTo>
                  <a:cubicBezTo>
                    <a:pt x="44" y="24"/>
                    <a:pt x="45" y="23"/>
                    <a:pt x="45" y="22"/>
                  </a:cubicBezTo>
                  <a:cubicBezTo>
                    <a:pt x="46" y="21"/>
                    <a:pt x="47" y="20"/>
                    <a:pt x="47" y="19"/>
                  </a:cubicBezTo>
                  <a:cubicBezTo>
                    <a:pt x="47" y="19"/>
                    <a:pt x="47" y="18"/>
                    <a:pt x="47" y="18"/>
                  </a:cubicBezTo>
                  <a:cubicBezTo>
                    <a:pt x="46" y="18"/>
                    <a:pt x="46" y="19"/>
                    <a:pt x="46" y="19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2" name="Google Shape;662;p9"/>
            <p:cNvSpPr/>
            <p:nvPr/>
          </p:nvSpPr>
          <p:spPr>
            <a:xfrm>
              <a:off x="9132166" y="2663244"/>
              <a:ext cx="318240" cy="506582"/>
            </a:xfrm>
            <a:custGeom>
              <a:avLst/>
              <a:gdLst/>
              <a:ahLst/>
              <a:cxnLst/>
              <a:rect l="l" t="t" r="r" b="b"/>
              <a:pathLst>
                <a:path w="77" h="122" extrusionOk="0">
                  <a:moveTo>
                    <a:pt x="63" y="1"/>
                  </a:moveTo>
                  <a:cubicBezTo>
                    <a:pt x="63" y="2"/>
                    <a:pt x="63" y="3"/>
                    <a:pt x="63" y="3"/>
                  </a:cubicBezTo>
                  <a:cubicBezTo>
                    <a:pt x="63" y="4"/>
                    <a:pt x="63" y="5"/>
                    <a:pt x="64" y="6"/>
                  </a:cubicBezTo>
                  <a:cubicBezTo>
                    <a:pt x="65" y="7"/>
                    <a:pt x="65" y="9"/>
                    <a:pt x="66" y="10"/>
                  </a:cubicBezTo>
                  <a:cubicBezTo>
                    <a:pt x="68" y="13"/>
                    <a:pt x="69" y="17"/>
                    <a:pt x="70" y="20"/>
                  </a:cubicBezTo>
                  <a:cubicBezTo>
                    <a:pt x="72" y="27"/>
                    <a:pt x="73" y="34"/>
                    <a:pt x="73" y="41"/>
                  </a:cubicBezTo>
                  <a:cubicBezTo>
                    <a:pt x="73" y="46"/>
                    <a:pt x="73" y="50"/>
                    <a:pt x="72" y="55"/>
                  </a:cubicBezTo>
                  <a:cubicBezTo>
                    <a:pt x="71" y="58"/>
                    <a:pt x="70" y="60"/>
                    <a:pt x="70" y="62"/>
                  </a:cubicBezTo>
                  <a:cubicBezTo>
                    <a:pt x="70" y="62"/>
                    <a:pt x="69" y="63"/>
                    <a:pt x="69" y="63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8" y="66"/>
                    <a:pt x="68" y="67"/>
                    <a:pt x="67" y="68"/>
                  </a:cubicBezTo>
                  <a:cubicBezTo>
                    <a:pt x="66" y="73"/>
                    <a:pt x="63" y="77"/>
                    <a:pt x="61" y="81"/>
                  </a:cubicBezTo>
                  <a:cubicBezTo>
                    <a:pt x="60" y="83"/>
                    <a:pt x="59" y="85"/>
                    <a:pt x="57" y="87"/>
                  </a:cubicBezTo>
                  <a:cubicBezTo>
                    <a:pt x="56" y="89"/>
                    <a:pt x="54" y="91"/>
                    <a:pt x="53" y="93"/>
                  </a:cubicBezTo>
                  <a:cubicBezTo>
                    <a:pt x="52" y="94"/>
                    <a:pt x="51" y="95"/>
                    <a:pt x="50" y="96"/>
                  </a:cubicBezTo>
                  <a:cubicBezTo>
                    <a:pt x="50" y="97"/>
                    <a:pt x="50" y="97"/>
                    <a:pt x="50" y="97"/>
                  </a:cubicBezTo>
                  <a:cubicBezTo>
                    <a:pt x="50" y="97"/>
                    <a:pt x="50" y="97"/>
                    <a:pt x="50" y="97"/>
                  </a:cubicBezTo>
                  <a:cubicBezTo>
                    <a:pt x="49" y="98"/>
                    <a:pt x="49" y="98"/>
                    <a:pt x="48" y="99"/>
                  </a:cubicBezTo>
                  <a:cubicBezTo>
                    <a:pt x="47" y="101"/>
                    <a:pt x="45" y="103"/>
                    <a:pt x="43" y="104"/>
                  </a:cubicBezTo>
                  <a:cubicBezTo>
                    <a:pt x="43" y="105"/>
                    <a:pt x="42" y="105"/>
                    <a:pt x="42" y="105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40" y="107"/>
                    <a:pt x="39" y="108"/>
                    <a:pt x="38" y="109"/>
                  </a:cubicBezTo>
                  <a:cubicBezTo>
                    <a:pt x="37" y="109"/>
                    <a:pt x="36" y="110"/>
                    <a:pt x="35" y="111"/>
                  </a:cubicBezTo>
                  <a:cubicBezTo>
                    <a:pt x="34" y="111"/>
                    <a:pt x="34" y="111"/>
                    <a:pt x="34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28" y="115"/>
                    <a:pt x="24" y="116"/>
                    <a:pt x="20" y="117"/>
                  </a:cubicBezTo>
                  <a:cubicBezTo>
                    <a:pt x="18" y="118"/>
                    <a:pt x="16" y="118"/>
                    <a:pt x="14" y="118"/>
                  </a:cubicBezTo>
                  <a:cubicBezTo>
                    <a:pt x="11" y="119"/>
                    <a:pt x="9" y="118"/>
                    <a:pt x="7" y="118"/>
                  </a:cubicBezTo>
                  <a:cubicBezTo>
                    <a:pt x="6" y="118"/>
                    <a:pt x="6" y="118"/>
                    <a:pt x="5" y="118"/>
                  </a:cubicBezTo>
                  <a:cubicBezTo>
                    <a:pt x="5" y="118"/>
                    <a:pt x="4" y="118"/>
                    <a:pt x="3" y="119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3" y="118"/>
                    <a:pt x="2" y="119"/>
                    <a:pt x="1" y="119"/>
                  </a:cubicBezTo>
                  <a:cubicBezTo>
                    <a:pt x="1" y="119"/>
                    <a:pt x="0" y="119"/>
                    <a:pt x="1" y="119"/>
                  </a:cubicBezTo>
                  <a:cubicBezTo>
                    <a:pt x="2" y="120"/>
                    <a:pt x="3" y="121"/>
                    <a:pt x="4" y="121"/>
                  </a:cubicBezTo>
                  <a:cubicBezTo>
                    <a:pt x="5" y="121"/>
                    <a:pt x="6" y="122"/>
                    <a:pt x="7" y="122"/>
                  </a:cubicBezTo>
                  <a:cubicBezTo>
                    <a:pt x="10" y="122"/>
                    <a:pt x="12" y="122"/>
                    <a:pt x="14" y="121"/>
                  </a:cubicBezTo>
                  <a:cubicBezTo>
                    <a:pt x="19" y="121"/>
                    <a:pt x="24" y="119"/>
                    <a:pt x="28" y="117"/>
                  </a:cubicBezTo>
                  <a:cubicBezTo>
                    <a:pt x="37" y="113"/>
                    <a:pt x="45" y="106"/>
                    <a:pt x="51" y="99"/>
                  </a:cubicBezTo>
                  <a:cubicBezTo>
                    <a:pt x="58" y="91"/>
                    <a:pt x="64" y="82"/>
                    <a:pt x="68" y="72"/>
                  </a:cubicBezTo>
                  <a:cubicBezTo>
                    <a:pt x="72" y="64"/>
                    <a:pt x="75" y="55"/>
                    <a:pt x="76" y="46"/>
                  </a:cubicBezTo>
                  <a:cubicBezTo>
                    <a:pt x="77" y="39"/>
                    <a:pt x="76" y="31"/>
                    <a:pt x="75" y="24"/>
                  </a:cubicBezTo>
                  <a:cubicBezTo>
                    <a:pt x="74" y="21"/>
                    <a:pt x="73" y="17"/>
                    <a:pt x="71" y="14"/>
                  </a:cubicBezTo>
                  <a:cubicBezTo>
                    <a:pt x="71" y="12"/>
                    <a:pt x="70" y="11"/>
                    <a:pt x="69" y="9"/>
                  </a:cubicBezTo>
                  <a:cubicBezTo>
                    <a:pt x="68" y="7"/>
                    <a:pt x="67" y="6"/>
                    <a:pt x="66" y="4"/>
                  </a:cubicBezTo>
                  <a:cubicBezTo>
                    <a:pt x="66" y="4"/>
                    <a:pt x="66" y="3"/>
                    <a:pt x="65" y="2"/>
                  </a:cubicBezTo>
                  <a:cubicBezTo>
                    <a:pt x="65" y="2"/>
                    <a:pt x="64" y="1"/>
                    <a:pt x="64" y="1"/>
                  </a:cubicBezTo>
                  <a:cubicBezTo>
                    <a:pt x="64" y="0"/>
                    <a:pt x="63" y="1"/>
                    <a:pt x="63" y="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3" name="Google Shape;663;p9"/>
            <p:cNvSpPr/>
            <p:nvPr/>
          </p:nvSpPr>
          <p:spPr>
            <a:xfrm>
              <a:off x="9015262" y="2630769"/>
              <a:ext cx="253293" cy="305249"/>
            </a:xfrm>
            <a:custGeom>
              <a:avLst/>
              <a:gdLst/>
              <a:ahLst/>
              <a:cxnLst/>
              <a:rect l="l" t="t" r="r" b="b"/>
              <a:pathLst>
                <a:path w="61" h="73" extrusionOk="0">
                  <a:moveTo>
                    <a:pt x="60" y="1"/>
                  </a:moveTo>
                  <a:cubicBezTo>
                    <a:pt x="59" y="3"/>
                    <a:pt x="58" y="6"/>
                    <a:pt x="56" y="8"/>
                  </a:cubicBezTo>
                  <a:cubicBezTo>
                    <a:pt x="54" y="10"/>
                    <a:pt x="52" y="12"/>
                    <a:pt x="51" y="14"/>
                  </a:cubicBezTo>
                  <a:cubicBezTo>
                    <a:pt x="49" y="17"/>
                    <a:pt x="47" y="19"/>
                    <a:pt x="45" y="21"/>
                  </a:cubicBezTo>
                  <a:cubicBezTo>
                    <a:pt x="43" y="24"/>
                    <a:pt x="42" y="26"/>
                    <a:pt x="39" y="28"/>
                  </a:cubicBezTo>
                  <a:cubicBezTo>
                    <a:pt x="37" y="31"/>
                    <a:pt x="35" y="33"/>
                    <a:pt x="33" y="35"/>
                  </a:cubicBezTo>
                  <a:cubicBezTo>
                    <a:pt x="31" y="38"/>
                    <a:pt x="29" y="40"/>
                    <a:pt x="27" y="42"/>
                  </a:cubicBezTo>
                  <a:cubicBezTo>
                    <a:pt x="23" y="47"/>
                    <a:pt x="18" y="52"/>
                    <a:pt x="14" y="56"/>
                  </a:cubicBezTo>
                  <a:cubicBezTo>
                    <a:pt x="12" y="59"/>
                    <a:pt x="10" y="62"/>
                    <a:pt x="7" y="64"/>
                  </a:cubicBezTo>
                  <a:cubicBezTo>
                    <a:pt x="6" y="65"/>
                    <a:pt x="5" y="67"/>
                    <a:pt x="4" y="68"/>
                  </a:cubicBezTo>
                  <a:cubicBezTo>
                    <a:pt x="3" y="69"/>
                    <a:pt x="1" y="70"/>
                    <a:pt x="1" y="72"/>
                  </a:cubicBezTo>
                  <a:cubicBezTo>
                    <a:pt x="0" y="72"/>
                    <a:pt x="1" y="73"/>
                    <a:pt x="1" y="73"/>
                  </a:cubicBezTo>
                  <a:cubicBezTo>
                    <a:pt x="3" y="72"/>
                    <a:pt x="4" y="71"/>
                    <a:pt x="5" y="70"/>
                  </a:cubicBezTo>
                  <a:cubicBezTo>
                    <a:pt x="6" y="69"/>
                    <a:pt x="7" y="67"/>
                    <a:pt x="8" y="66"/>
                  </a:cubicBezTo>
                  <a:cubicBezTo>
                    <a:pt x="10" y="64"/>
                    <a:pt x="12" y="62"/>
                    <a:pt x="14" y="59"/>
                  </a:cubicBezTo>
                  <a:cubicBezTo>
                    <a:pt x="18" y="55"/>
                    <a:pt x="23" y="50"/>
                    <a:pt x="27" y="45"/>
                  </a:cubicBezTo>
                  <a:cubicBezTo>
                    <a:pt x="31" y="40"/>
                    <a:pt x="35" y="36"/>
                    <a:pt x="40" y="31"/>
                  </a:cubicBezTo>
                  <a:cubicBezTo>
                    <a:pt x="44" y="26"/>
                    <a:pt x="48" y="21"/>
                    <a:pt x="51" y="16"/>
                  </a:cubicBezTo>
                  <a:cubicBezTo>
                    <a:pt x="52" y="15"/>
                    <a:pt x="53" y="13"/>
                    <a:pt x="54" y="12"/>
                  </a:cubicBezTo>
                  <a:cubicBezTo>
                    <a:pt x="55" y="11"/>
                    <a:pt x="56" y="10"/>
                    <a:pt x="57" y="9"/>
                  </a:cubicBezTo>
                  <a:cubicBezTo>
                    <a:pt x="59" y="6"/>
                    <a:pt x="61" y="4"/>
                    <a:pt x="61" y="1"/>
                  </a:cubicBezTo>
                  <a:cubicBezTo>
                    <a:pt x="61" y="0"/>
                    <a:pt x="61" y="1"/>
                    <a:pt x="60" y="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4" name="Google Shape;664;p9"/>
            <p:cNvSpPr/>
            <p:nvPr/>
          </p:nvSpPr>
          <p:spPr>
            <a:xfrm>
              <a:off x="9391951" y="2682726"/>
              <a:ext cx="32475" cy="194839"/>
            </a:xfrm>
            <a:custGeom>
              <a:avLst/>
              <a:gdLst/>
              <a:ahLst/>
              <a:cxnLst/>
              <a:rect l="l" t="t" r="r" b="b"/>
              <a:pathLst>
                <a:path w="7" h="48" extrusionOk="0">
                  <a:moveTo>
                    <a:pt x="0" y="1"/>
                  </a:moveTo>
                  <a:cubicBezTo>
                    <a:pt x="0" y="2"/>
                    <a:pt x="1" y="4"/>
                    <a:pt x="2" y="5"/>
                  </a:cubicBezTo>
                  <a:cubicBezTo>
                    <a:pt x="2" y="6"/>
                    <a:pt x="3" y="8"/>
                    <a:pt x="3" y="9"/>
                  </a:cubicBezTo>
                  <a:cubicBezTo>
                    <a:pt x="4" y="12"/>
                    <a:pt x="4" y="15"/>
                    <a:pt x="5" y="18"/>
                  </a:cubicBezTo>
                  <a:cubicBezTo>
                    <a:pt x="6" y="24"/>
                    <a:pt x="5" y="31"/>
                    <a:pt x="5" y="37"/>
                  </a:cubicBezTo>
                  <a:cubicBezTo>
                    <a:pt x="5" y="39"/>
                    <a:pt x="4" y="41"/>
                    <a:pt x="4" y="43"/>
                  </a:cubicBezTo>
                  <a:cubicBezTo>
                    <a:pt x="4" y="44"/>
                    <a:pt x="3" y="45"/>
                    <a:pt x="3" y="45"/>
                  </a:cubicBezTo>
                  <a:cubicBezTo>
                    <a:pt x="3" y="46"/>
                    <a:pt x="3" y="47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4" y="47"/>
                    <a:pt x="4" y="46"/>
                    <a:pt x="5" y="45"/>
                  </a:cubicBezTo>
                  <a:cubicBezTo>
                    <a:pt x="5" y="45"/>
                    <a:pt x="5" y="44"/>
                    <a:pt x="5" y="43"/>
                  </a:cubicBezTo>
                  <a:cubicBezTo>
                    <a:pt x="6" y="41"/>
                    <a:pt x="6" y="39"/>
                    <a:pt x="6" y="37"/>
                  </a:cubicBezTo>
                  <a:cubicBezTo>
                    <a:pt x="7" y="34"/>
                    <a:pt x="7" y="31"/>
                    <a:pt x="7" y="28"/>
                  </a:cubicBezTo>
                  <a:cubicBezTo>
                    <a:pt x="7" y="22"/>
                    <a:pt x="7" y="15"/>
                    <a:pt x="5" y="9"/>
                  </a:cubicBezTo>
                  <a:cubicBezTo>
                    <a:pt x="5" y="7"/>
                    <a:pt x="4" y="6"/>
                    <a:pt x="4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5" name="Google Shape;665;p9"/>
            <p:cNvSpPr/>
            <p:nvPr/>
          </p:nvSpPr>
          <p:spPr>
            <a:xfrm>
              <a:off x="9177630" y="2916533"/>
              <a:ext cx="220817" cy="246796"/>
            </a:xfrm>
            <a:custGeom>
              <a:avLst/>
              <a:gdLst/>
              <a:ahLst/>
              <a:cxnLst/>
              <a:rect l="l" t="t" r="r" b="b"/>
              <a:pathLst>
                <a:path w="53" h="59" extrusionOk="0">
                  <a:moveTo>
                    <a:pt x="52" y="1"/>
                  </a:moveTo>
                  <a:cubicBezTo>
                    <a:pt x="49" y="6"/>
                    <a:pt x="46" y="10"/>
                    <a:pt x="44" y="15"/>
                  </a:cubicBezTo>
                  <a:cubicBezTo>
                    <a:pt x="41" y="20"/>
                    <a:pt x="38" y="25"/>
                    <a:pt x="35" y="29"/>
                  </a:cubicBezTo>
                  <a:cubicBezTo>
                    <a:pt x="29" y="38"/>
                    <a:pt x="22" y="44"/>
                    <a:pt x="14" y="51"/>
                  </a:cubicBezTo>
                  <a:cubicBezTo>
                    <a:pt x="12" y="52"/>
                    <a:pt x="10" y="54"/>
                    <a:pt x="7" y="55"/>
                  </a:cubicBezTo>
                  <a:cubicBezTo>
                    <a:pt x="5" y="56"/>
                    <a:pt x="2" y="57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59"/>
                    <a:pt x="4" y="58"/>
                    <a:pt x="6" y="57"/>
                  </a:cubicBezTo>
                  <a:cubicBezTo>
                    <a:pt x="8" y="56"/>
                    <a:pt x="10" y="55"/>
                    <a:pt x="12" y="54"/>
                  </a:cubicBezTo>
                  <a:cubicBezTo>
                    <a:pt x="14" y="52"/>
                    <a:pt x="16" y="50"/>
                    <a:pt x="18" y="49"/>
                  </a:cubicBezTo>
                  <a:cubicBezTo>
                    <a:pt x="20" y="47"/>
                    <a:pt x="22" y="45"/>
                    <a:pt x="24" y="43"/>
                  </a:cubicBezTo>
                  <a:cubicBezTo>
                    <a:pt x="28" y="40"/>
                    <a:pt x="31" y="36"/>
                    <a:pt x="34" y="32"/>
                  </a:cubicBezTo>
                  <a:cubicBezTo>
                    <a:pt x="36" y="30"/>
                    <a:pt x="37" y="27"/>
                    <a:pt x="39" y="25"/>
                  </a:cubicBezTo>
                  <a:cubicBezTo>
                    <a:pt x="41" y="22"/>
                    <a:pt x="42" y="20"/>
                    <a:pt x="43" y="18"/>
                  </a:cubicBezTo>
                  <a:cubicBezTo>
                    <a:pt x="45" y="15"/>
                    <a:pt x="47" y="12"/>
                    <a:pt x="48" y="9"/>
                  </a:cubicBezTo>
                  <a:cubicBezTo>
                    <a:pt x="50" y="6"/>
                    <a:pt x="51" y="4"/>
                    <a:pt x="52" y="1"/>
                  </a:cubicBezTo>
                  <a:cubicBezTo>
                    <a:pt x="53" y="0"/>
                    <a:pt x="52" y="0"/>
                    <a:pt x="52" y="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6" name="Google Shape;666;p9"/>
            <p:cNvSpPr/>
            <p:nvPr/>
          </p:nvSpPr>
          <p:spPr>
            <a:xfrm>
              <a:off x="9385459" y="2689223"/>
              <a:ext cx="25979" cy="155871"/>
            </a:xfrm>
            <a:custGeom>
              <a:avLst/>
              <a:gdLst/>
              <a:ahLst/>
              <a:cxnLst/>
              <a:rect l="l" t="t" r="r" b="b"/>
              <a:pathLst>
                <a:path w="5" h="38" extrusionOk="0">
                  <a:moveTo>
                    <a:pt x="1" y="0"/>
                  </a:moveTo>
                  <a:cubicBezTo>
                    <a:pt x="1" y="1"/>
                    <a:pt x="1" y="3"/>
                    <a:pt x="1" y="4"/>
                  </a:cubicBezTo>
                  <a:cubicBezTo>
                    <a:pt x="1" y="5"/>
                    <a:pt x="2" y="6"/>
                    <a:pt x="2" y="7"/>
                  </a:cubicBezTo>
                  <a:cubicBezTo>
                    <a:pt x="2" y="10"/>
                    <a:pt x="2" y="12"/>
                    <a:pt x="3" y="15"/>
                  </a:cubicBezTo>
                  <a:cubicBezTo>
                    <a:pt x="3" y="20"/>
                    <a:pt x="3" y="25"/>
                    <a:pt x="2" y="30"/>
                  </a:cubicBezTo>
                  <a:cubicBezTo>
                    <a:pt x="2" y="31"/>
                    <a:pt x="1" y="32"/>
                    <a:pt x="1" y="34"/>
                  </a:cubicBezTo>
                  <a:cubicBezTo>
                    <a:pt x="1" y="35"/>
                    <a:pt x="0" y="36"/>
                    <a:pt x="0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6"/>
                    <a:pt x="2" y="35"/>
                    <a:pt x="2" y="34"/>
                  </a:cubicBezTo>
                  <a:cubicBezTo>
                    <a:pt x="3" y="33"/>
                    <a:pt x="3" y="32"/>
                    <a:pt x="3" y="31"/>
                  </a:cubicBezTo>
                  <a:cubicBezTo>
                    <a:pt x="4" y="28"/>
                    <a:pt x="4" y="26"/>
                    <a:pt x="4" y="23"/>
                  </a:cubicBezTo>
                  <a:cubicBezTo>
                    <a:pt x="5" y="18"/>
                    <a:pt x="4" y="13"/>
                    <a:pt x="4" y="8"/>
                  </a:cubicBezTo>
                  <a:cubicBezTo>
                    <a:pt x="3" y="6"/>
                    <a:pt x="3" y="5"/>
                    <a:pt x="3" y="4"/>
                  </a:cubicBezTo>
                  <a:cubicBezTo>
                    <a:pt x="3" y="2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7" name="Google Shape;667;p9"/>
            <p:cNvSpPr/>
            <p:nvPr/>
          </p:nvSpPr>
          <p:spPr>
            <a:xfrm>
              <a:off x="9171133" y="2877565"/>
              <a:ext cx="207828" cy="272775"/>
            </a:xfrm>
            <a:custGeom>
              <a:avLst/>
              <a:gdLst/>
              <a:ahLst/>
              <a:cxnLst/>
              <a:rect l="l" t="t" r="r" b="b"/>
              <a:pathLst>
                <a:path w="51" h="66" extrusionOk="0">
                  <a:moveTo>
                    <a:pt x="51" y="0"/>
                  </a:moveTo>
                  <a:cubicBezTo>
                    <a:pt x="48" y="5"/>
                    <a:pt x="46" y="10"/>
                    <a:pt x="44" y="15"/>
                  </a:cubicBezTo>
                  <a:cubicBezTo>
                    <a:pt x="41" y="20"/>
                    <a:pt x="39" y="25"/>
                    <a:pt x="36" y="30"/>
                  </a:cubicBezTo>
                  <a:cubicBezTo>
                    <a:pt x="31" y="39"/>
                    <a:pt x="25" y="48"/>
                    <a:pt x="17" y="54"/>
                  </a:cubicBezTo>
                  <a:cubicBezTo>
                    <a:pt x="14" y="56"/>
                    <a:pt x="12" y="58"/>
                    <a:pt x="9" y="60"/>
                  </a:cubicBezTo>
                  <a:cubicBezTo>
                    <a:pt x="8" y="61"/>
                    <a:pt x="6" y="62"/>
                    <a:pt x="5" y="63"/>
                  </a:cubicBezTo>
                  <a:cubicBezTo>
                    <a:pt x="4" y="63"/>
                    <a:pt x="3" y="64"/>
                    <a:pt x="3" y="64"/>
                  </a:cubicBezTo>
                  <a:cubicBezTo>
                    <a:pt x="2" y="65"/>
                    <a:pt x="1" y="65"/>
                    <a:pt x="1" y="6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" y="66"/>
                    <a:pt x="2" y="66"/>
                    <a:pt x="2" y="66"/>
                  </a:cubicBezTo>
                  <a:cubicBezTo>
                    <a:pt x="3" y="66"/>
                    <a:pt x="4" y="65"/>
                    <a:pt x="4" y="65"/>
                  </a:cubicBezTo>
                  <a:cubicBezTo>
                    <a:pt x="6" y="64"/>
                    <a:pt x="7" y="63"/>
                    <a:pt x="8" y="62"/>
                  </a:cubicBezTo>
                  <a:cubicBezTo>
                    <a:pt x="11" y="61"/>
                    <a:pt x="13" y="59"/>
                    <a:pt x="15" y="57"/>
                  </a:cubicBezTo>
                  <a:cubicBezTo>
                    <a:pt x="20" y="54"/>
                    <a:pt x="24" y="50"/>
                    <a:pt x="27" y="46"/>
                  </a:cubicBezTo>
                  <a:cubicBezTo>
                    <a:pt x="34" y="37"/>
                    <a:pt x="39" y="27"/>
                    <a:pt x="44" y="17"/>
                  </a:cubicBezTo>
                  <a:cubicBezTo>
                    <a:pt x="47" y="12"/>
                    <a:pt x="49" y="6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8" name="Google Shape;668;p9"/>
            <p:cNvSpPr/>
            <p:nvPr/>
          </p:nvSpPr>
          <p:spPr>
            <a:xfrm>
              <a:off x="9281544" y="2708705"/>
              <a:ext cx="116904" cy="123400"/>
            </a:xfrm>
            <a:custGeom>
              <a:avLst/>
              <a:gdLst/>
              <a:ahLst/>
              <a:cxnLst/>
              <a:rect l="l" t="t" r="r" b="b"/>
              <a:pathLst>
                <a:path w="28" h="29" extrusionOk="0">
                  <a:moveTo>
                    <a:pt x="27" y="0"/>
                  </a:moveTo>
                  <a:cubicBezTo>
                    <a:pt x="27" y="2"/>
                    <a:pt x="26" y="4"/>
                    <a:pt x="24" y="6"/>
                  </a:cubicBezTo>
                  <a:cubicBezTo>
                    <a:pt x="23" y="8"/>
                    <a:pt x="21" y="10"/>
                    <a:pt x="19" y="12"/>
                  </a:cubicBezTo>
                  <a:cubicBezTo>
                    <a:pt x="15" y="15"/>
                    <a:pt x="10" y="17"/>
                    <a:pt x="6" y="21"/>
                  </a:cubicBezTo>
                  <a:cubicBezTo>
                    <a:pt x="5" y="22"/>
                    <a:pt x="4" y="23"/>
                    <a:pt x="3" y="25"/>
                  </a:cubicBezTo>
                  <a:cubicBezTo>
                    <a:pt x="2" y="26"/>
                    <a:pt x="1" y="28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" y="28"/>
                    <a:pt x="3" y="27"/>
                    <a:pt x="4" y="25"/>
                  </a:cubicBezTo>
                  <a:cubicBezTo>
                    <a:pt x="5" y="24"/>
                    <a:pt x="6" y="23"/>
                    <a:pt x="7" y="21"/>
                  </a:cubicBezTo>
                  <a:cubicBezTo>
                    <a:pt x="9" y="20"/>
                    <a:pt x="11" y="18"/>
                    <a:pt x="13" y="17"/>
                  </a:cubicBezTo>
                  <a:cubicBezTo>
                    <a:pt x="17" y="14"/>
                    <a:pt x="22" y="11"/>
                    <a:pt x="25" y="7"/>
                  </a:cubicBezTo>
                  <a:cubicBezTo>
                    <a:pt x="26" y="5"/>
                    <a:pt x="28" y="2"/>
                    <a:pt x="28" y="0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9" name="Google Shape;669;p9"/>
            <p:cNvSpPr/>
            <p:nvPr/>
          </p:nvSpPr>
          <p:spPr>
            <a:xfrm>
              <a:off x="9197112" y="2864576"/>
              <a:ext cx="64946" cy="285763"/>
            </a:xfrm>
            <a:custGeom>
              <a:avLst/>
              <a:gdLst/>
              <a:ahLst/>
              <a:cxnLst/>
              <a:rect l="l" t="t" r="r" b="b"/>
              <a:pathLst>
                <a:path w="16" h="69" extrusionOk="0">
                  <a:moveTo>
                    <a:pt x="16" y="0"/>
                  </a:moveTo>
                  <a:cubicBezTo>
                    <a:pt x="15" y="2"/>
                    <a:pt x="14" y="4"/>
                    <a:pt x="13" y="7"/>
                  </a:cubicBezTo>
                  <a:cubicBezTo>
                    <a:pt x="13" y="9"/>
                    <a:pt x="12" y="11"/>
                    <a:pt x="11" y="13"/>
                  </a:cubicBezTo>
                  <a:cubicBezTo>
                    <a:pt x="10" y="17"/>
                    <a:pt x="10" y="22"/>
                    <a:pt x="9" y="26"/>
                  </a:cubicBezTo>
                  <a:cubicBezTo>
                    <a:pt x="8" y="31"/>
                    <a:pt x="8" y="36"/>
                    <a:pt x="8" y="41"/>
                  </a:cubicBezTo>
                  <a:cubicBezTo>
                    <a:pt x="7" y="43"/>
                    <a:pt x="7" y="46"/>
                    <a:pt x="7" y="48"/>
                  </a:cubicBezTo>
                  <a:cubicBezTo>
                    <a:pt x="6" y="50"/>
                    <a:pt x="6" y="53"/>
                    <a:pt x="5" y="55"/>
                  </a:cubicBezTo>
                  <a:cubicBezTo>
                    <a:pt x="4" y="57"/>
                    <a:pt x="3" y="60"/>
                    <a:pt x="2" y="62"/>
                  </a:cubicBezTo>
                  <a:cubicBezTo>
                    <a:pt x="1" y="64"/>
                    <a:pt x="1" y="67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" y="67"/>
                    <a:pt x="3" y="65"/>
                    <a:pt x="4" y="63"/>
                  </a:cubicBezTo>
                  <a:cubicBezTo>
                    <a:pt x="5" y="61"/>
                    <a:pt x="6" y="59"/>
                    <a:pt x="7" y="56"/>
                  </a:cubicBezTo>
                  <a:cubicBezTo>
                    <a:pt x="8" y="52"/>
                    <a:pt x="9" y="47"/>
                    <a:pt x="9" y="43"/>
                  </a:cubicBezTo>
                  <a:cubicBezTo>
                    <a:pt x="10" y="38"/>
                    <a:pt x="10" y="33"/>
                    <a:pt x="11" y="28"/>
                  </a:cubicBezTo>
                  <a:cubicBezTo>
                    <a:pt x="11" y="24"/>
                    <a:pt x="12" y="19"/>
                    <a:pt x="12" y="15"/>
                  </a:cubicBezTo>
                  <a:cubicBezTo>
                    <a:pt x="13" y="12"/>
                    <a:pt x="14" y="10"/>
                    <a:pt x="14" y="7"/>
                  </a:cubicBezTo>
                  <a:cubicBezTo>
                    <a:pt x="15" y="5"/>
                    <a:pt x="16" y="2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0" name="Google Shape;670;p9"/>
            <p:cNvSpPr/>
            <p:nvPr/>
          </p:nvSpPr>
          <p:spPr>
            <a:xfrm>
              <a:off x="9339994" y="2708705"/>
              <a:ext cx="64946" cy="103914"/>
            </a:xfrm>
            <a:custGeom>
              <a:avLst/>
              <a:gdLst/>
              <a:ahLst/>
              <a:cxnLst/>
              <a:rect l="l" t="t" r="r" b="b"/>
              <a:pathLst>
                <a:path w="16" h="25" extrusionOk="0">
                  <a:moveTo>
                    <a:pt x="15" y="0"/>
                  </a:moveTo>
                  <a:cubicBezTo>
                    <a:pt x="14" y="2"/>
                    <a:pt x="14" y="4"/>
                    <a:pt x="14" y="5"/>
                  </a:cubicBezTo>
                  <a:cubicBezTo>
                    <a:pt x="13" y="7"/>
                    <a:pt x="12" y="9"/>
                    <a:pt x="11" y="10"/>
                  </a:cubicBezTo>
                  <a:cubicBezTo>
                    <a:pt x="9" y="14"/>
                    <a:pt x="6" y="16"/>
                    <a:pt x="3" y="20"/>
                  </a:cubicBezTo>
                  <a:cubicBezTo>
                    <a:pt x="2" y="21"/>
                    <a:pt x="1" y="23"/>
                    <a:pt x="0" y="24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3"/>
                    <a:pt x="3" y="22"/>
                    <a:pt x="4" y="20"/>
                  </a:cubicBezTo>
                  <a:cubicBezTo>
                    <a:pt x="6" y="19"/>
                    <a:pt x="7" y="17"/>
                    <a:pt x="8" y="16"/>
                  </a:cubicBezTo>
                  <a:cubicBezTo>
                    <a:pt x="11" y="13"/>
                    <a:pt x="13" y="9"/>
                    <a:pt x="15" y="6"/>
                  </a:cubicBezTo>
                  <a:cubicBezTo>
                    <a:pt x="15" y="4"/>
                    <a:pt x="16" y="1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1" name="Google Shape;671;p9"/>
            <p:cNvSpPr/>
            <p:nvPr/>
          </p:nvSpPr>
          <p:spPr>
            <a:xfrm>
              <a:off x="9210101" y="2858083"/>
              <a:ext cx="103914" cy="272775"/>
            </a:xfrm>
            <a:custGeom>
              <a:avLst/>
              <a:gdLst/>
              <a:ahLst/>
              <a:cxnLst/>
              <a:rect l="l" t="t" r="r" b="b"/>
              <a:pathLst>
                <a:path w="26" h="66" extrusionOk="0">
                  <a:moveTo>
                    <a:pt x="26" y="0"/>
                  </a:moveTo>
                  <a:cubicBezTo>
                    <a:pt x="23" y="3"/>
                    <a:pt x="20" y="7"/>
                    <a:pt x="18" y="11"/>
                  </a:cubicBezTo>
                  <a:cubicBezTo>
                    <a:pt x="16" y="16"/>
                    <a:pt x="15" y="20"/>
                    <a:pt x="14" y="24"/>
                  </a:cubicBezTo>
                  <a:cubicBezTo>
                    <a:pt x="11" y="33"/>
                    <a:pt x="10" y="42"/>
                    <a:pt x="6" y="51"/>
                  </a:cubicBezTo>
                  <a:cubicBezTo>
                    <a:pt x="4" y="56"/>
                    <a:pt x="2" y="61"/>
                    <a:pt x="0" y="6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2" y="64"/>
                    <a:pt x="4" y="62"/>
                    <a:pt x="5" y="60"/>
                  </a:cubicBezTo>
                  <a:cubicBezTo>
                    <a:pt x="6" y="58"/>
                    <a:pt x="7" y="55"/>
                    <a:pt x="8" y="53"/>
                  </a:cubicBezTo>
                  <a:cubicBezTo>
                    <a:pt x="10" y="49"/>
                    <a:pt x="11" y="44"/>
                    <a:pt x="12" y="40"/>
                  </a:cubicBezTo>
                  <a:cubicBezTo>
                    <a:pt x="14" y="31"/>
                    <a:pt x="16" y="22"/>
                    <a:pt x="19" y="14"/>
                  </a:cubicBezTo>
                  <a:cubicBezTo>
                    <a:pt x="20" y="11"/>
                    <a:pt x="21" y="9"/>
                    <a:pt x="22" y="7"/>
                  </a:cubicBezTo>
                  <a:cubicBezTo>
                    <a:pt x="23" y="5"/>
                    <a:pt x="25" y="2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2" name="Google Shape;672;p9"/>
            <p:cNvSpPr/>
            <p:nvPr/>
          </p:nvSpPr>
          <p:spPr>
            <a:xfrm>
              <a:off x="9365973" y="2741180"/>
              <a:ext cx="32475" cy="71443"/>
            </a:xfrm>
            <a:custGeom>
              <a:avLst/>
              <a:gdLst/>
              <a:ahLst/>
              <a:cxnLst/>
              <a:rect l="l" t="t" r="r" b="b"/>
              <a:pathLst>
                <a:path w="8" h="18" extrusionOk="0">
                  <a:moveTo>
                    <a:pt x="8" y="0"/>
                  </a:moveTo>
                  <a:cubicBezTo>
                    <a:pt x="8" y="1"/>
                    <a:pt x="7" y="1"/>
                    <a:pt x="7" y="2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6" y="6"/>
                    <a:pt x="5" y="8"/>
                    <a:pt x="5" y="10"/>
                  </a:cubicBezTo>
                  <a:cubicBezTo>
                    <a:pt x="4" y="11"/>
                    <a:pt x="3" y="13"/>
                    <a:pt x="2" y="14"/>
                  </a:cubicBezTo>
                  <a:cubicBezTo>
                    <a:pt x="2" y="15"/>
                    <a:pt x="1" y="16"/>
                    <a:pt x="1" y="16"/>
                  </a:cubicBezTo>
                  <a:cubicBezTo>
                    <a:pt x="0" y="17"/>
                    <a:pt x="0" y="1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8"/>
                    <a:pt x="1" y="17"/>
                    <a:pt x="2" y="16"/>
                  </a:cubicBezTo>
                  <a:cubicBezTo>
                    <a:pt x="2" y="16"/>
                    <a:pt x="3" y="15"/>
                    <a:pt x="3" y="14"/>
                  </a:cubicBezTo>
                  <a:cubicBezTo>
                    <a:pt x="4" y="13"/>
                    <a:pt x="5" y="11"/>
                    <a:pt x="6" y="9"/>
                  </a:cubicBezTo>
                  <a:cubicBezTo>
                    <a:pt x="7" y="8"/>
                    <a:pt x="7" y="6"/>
                    <a:pt x="8" y="4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3" name="Google Shape;673;p9"/>
            <p:cNvSpPr/>
            <p:nvPr/>
          </p:nvSpPr>
          <p:spPr>
            <a:xfrm>
              <a:off x="9197112" y="2851586"/>
              <a:ext cx="155872" cy="285764"/>
            </a:xfrm>
            <a:custGeom>
              <a:avLst/>
              <a:gdLst/>
              <a:ahLst/>
              <a:cxnLst/>
              <a:rect l="l" t="t" r="r" b="b"/>
              <a:pathLst>
                <a:path w="37" h="70" extrusionOk="0">
                  <a:moveTo>
                    <a:pt x="36" y="1"/>
                  </a:moveTo>
                  <a:cubicBezTo>
                    <a:pt x="34" y="5"/>
                    <a:pt x="31" y="10"/>
                    <a:pt x="29" y="15"/>
                  </a:cubicBezTo>
                  <a:cubicBezTo>
                    <a:pt x="28" y="19"/>
                    <a:pt x="26" y="24"/>
                    <a:pt x="24" y="28"/>
                  </a:cubicBezTo>
                  <a:cubicBezTo>
                    <a:pt x="20" y="38"/>
                    <a:pt x="16" y="47"/>
                    <a:pt x="10" y="55"/>
                  </a:cubicBezTo>
                  <a:cubicBezTo>
                    <a:pt x="9" y="58"/>
                    <a:pt x="7" y="60"/>
                    <a:pt x="5" y="62"/>
                  </a:cubicBezTo>
                  <a:cubicBezTo>
                    <a:pt x="4" y="64"/>
                    <a:pt x="3" y="65"/>
                    <a:pt x="2" y="66"/>
                  </a:cubicBezTo>
                  <a:cubicBezTo>
                    <a:pt x="2" y="67"/>
                    <a:pt x="1" y="69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2" y="68"/>
                    <a:pt x="4" y="66"/>
                    <a:pt x="6" y="64"/>
                  </a:cubicBezTo>
                  <a:cubicBezTo>
                    <a:pt x="7" y="62"/>
                    <a:pt x="9" y="60"/>
                    <a:pt x="11" y="57"/>
                  </a:cubicBezTo>
                  <a:cubicBezTo>
                    <a:pt x="14" y="53"/>
                    <a:pt x="16" y="49"/>
                    <a:pt x="19" y="44"/>
                  </a:cubicBezTo>
                  <a:cubicBezTo>
                    <a:pt x="23" y="35"/>
                    <a:pt x="26" y="26"/>
                    <a:pt x="30" y="17"/>
                  </a:cubicBezTo>
                  <a:cubicBezTo>
                    <a:pt x="32" y="11"/>
                    <a:pt x="34" y="6"/>
                    <a:pt x="36" y="1"/>
                  </a:cubicBezTo>
                  <a:cubicBezTo>
                    <a:pt x="37" y="0"/>
                    <a:pt x="36" y="1"/>
                    <a:pt x="36" y="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4" name="Google Shape;674;p9"/>
            <p:cNvSpPr/>
            <p:nvPr/>
          </p:nvSpPr>
          <p:spPr>
            <a:xfrm>
              <a:off x="9437416" y="2767158"/>
              <a:ext cx="25978" cy="168861"/>
            </a:xfrm>
            <a:custGeom>
              <a:avLst/>
              <a:gdLst/>
              <a:ahLst/>
              <a:cxnLst/>
              <a:rect l="l" t="t" r="r" b="b"/>
              <a:pathLst>
                <a:path w="6" h="41" extrusionOk="0">
                  <a:moveTo>
                    <a:pt x="1" y="0"/>
                  </a:moveTo>
                  <a:cubicBezTo>
                    <a:pt x="0" y="1"/>
                    <a:pt x="0" y="3"/>
                    <a:pt x="1" y="4"/>
                  </a:cubicBezTo>
                  <a:cubicBezTo>
                    <a:pt x="1" y="5"/>
                    <a:pt x="1" y="7"/>
                    <a:pt x="2" y="8"/>
                  </a:cubicBezTo>
                  <a:cubicBezTo>
                    <a:pt x="2" y="11"/>
                    <a:pt x="3" y="13"/>
                    <a:pt x="3" y="16"/>
                  </a:cubicBezTo>
                  <a:cubicBezTo>
                    <a:pt x="4" y="21"/>
                    <a:pt x="4" y="27"/>
                    <a:pt x="3" y="32"/>
                  </a:cubicBezTo>
                  <a:cubicBezTo>
                    <a:pt x="3" y="33"/>
                    <a:pt x="2" y="35"/>
                    <a:pt x="2" y="36"/>
                  </a:cubicBezTo>
                  <a:cubicBezTo>
                    <a:pt x="2" y="38"/>
                    <a:pt x="1" y="39"/>
                    <a:pt x="1" y="41"/>
                  </a:cubicBezTo>
                  <a:cubicBezTo>
                    <a:pt x="1" y="41"/>
                    <a:pt x="2" y="41"/>
                    <a:pt x="2" y="41"/>
                  </a:cubicBezTo>
                  <a:cubicBezTo>
                    <a:pt x="2" y="39"/>
                    <a:pt x="3" y="38"/>
                    <a:pt x="3" y="37"/>
                  </a:cubicBezTo>
                  <a:cubicBezTo>
                    <a:pt x="4" y="35"/>
                    <a:pt x="4" y="34"/>
                    <a:pt x="4" y="33"/>
                  </a:cubicBezTo>
                  <a:cubicBezTo>
                    <a:pt x="5" y="30"/>
                    <a:pt x="5" y="27"/>
                    <a:pt x="5" y="24"/>
                  </a:cubicBezTo>
                  <a:cubicBezTo>
                    <a:pt x="6" y="19"/>
                    <a:pt x="5" y="13"/>
                    <a:pt x="4" y="8"/>
                  </a:cubicBezTo>
                  <a:cubicBezTo>
                    <a:pt x="3" y="7"/>
                    <a:pt x="3" y="5"/>
                    <a:pt x="3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5" name="Google Shape;675;p9"/>
            <p:cNvSpPr/>
            <p:nvPr/>
          </p:nvSpPr>
          <p:spPr>
            <a:xfrm>
              <a:off x="9210104" y="3028729"/>
              <a:ext cx="194843" cy="141103"/>
            </a:xfrm>
            <a:custGeom>
              <a:avLst/>
              <a:gdLst/>
              <a:ahLst/>
              <a:cxnLst/>
              <a:rect l="l" t="t" r="r" b="b"/>
              <a:pathLst>
                <a:path w="45" h="33" extrusionOk="0">
                  <a:moveTo>
                    <a:pt x="45" y="0"/>
                  </a:moveTo>
                  <a:cubicBezTo>
                    <a:pt x="44" y="1"/>
                    <a:pt x="43" y="3"/>
                    <a:pt x="42" y="4"/>
                  </a:cubicBezTo>
                  <a:cubicBezTo>
                    <a:pt x="41" y="5"/>
                    <a:pt x="40" y="7"/>
                    <a:pt x="39" y="8"/>
                  </a:cubicBezTo>
                  <a:cubicBezTo>
                    <a:pt x="36" y="11"/>
                    <a:pt x="34" y="14"/>
                    <a:pt x="31" y="16"/>
                  </a:cubicBezTo>
                  <a:cubicBezTo>
                    <a:pt x="28" y="18"/>
                    <a:pt x="25" y="21"/>
                    <a:pt x="22" y="23"/>
                  </a:cubicBezTo>
                  <a:cubicBezTo>
                    <a:pt x="19" y="25"/>
                    <a:pt x="16" y="26"/>
                    <a:pt x="13" y="28"/>
                  </a:cubicBezTo>
                  <a:cubicBezTo>
                    <a:pt x="9" y="29"/>
                    <a:pt x="5" y="30"/>
                    <a:pt x="1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4" y="33"/>
                    <a:pt x="8" y="31"/>
                    <a:pt x="12" y="30"/>
                  </a:cubicBezTo>
                  <a:cubicBezTo>
                    <a:pt x="15" y="29"/>
                    <a:pt x="19" y="27"/>
                    <a:pt x="22" y="25"/>
                  </a:cubicBezTo>
                  <a:cubicBezTo>
                    <a:pt x="25" y="23"/>
                    <a:pt x="28" y="20"/>
                    <a:pt x="31" y="18"/>
                  </a:cubicBezTo>
                  <a:cubicBezTo>
                    <a:pt x="34" y="15"/>
                    <a:pt x="36" y="13"/>
                    <a:pt x="39" y="10"/>
                  </a:cubicBezTo>
                  <a:cubicBezTo>
                    <a:pt x="40" y="8"/>
                    <a:pt x="41" y="6"/>
                    <a:pt x="43" y="5"/>
                  </a:cubicBezTo>
                  <a:cubicBezTo>
                    <a:pt x="44" y="3"/>
                    <a:pt x="45" y="2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6" name="Google Shape;676;p9"/>
            <p:cNvSpPr/>
            <p:nvPr/>
          </p:nvSpPr>
          <p:spPr>
            <a:xfrm>
              <a:off x="9443908" y="2559330"/>
              <a:ext cx="77936" cy="38968"/>
            </a:xfrm>
            <a:custGeom>
              <a:avLst/>
              <a:gdLst/>
              <a:ahLst/>
              <a:cxnLst/>
              <a:rect l="l" t="t" r="r" b="b"/>
              <a:pathLst>
                <a:path w="19" h="10" extrusionOk="0">
                  <a:moveTo>
                    <a:pt x="18" y="10"/>
                  </a:move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6" y="9"/>
                    <a:pt x="15" y="9"/>
                    <a:pt x="14" y="8"/>
                  </a:cubicBezTo>
                  <a:cubicBezTo>
                    <a:pt x="12" y="8"/>
                    <a:pt x="11" y="7"/>
                    <a:pt x="9" y="6"/>
                  </a:cubicBezTo>
                  <a:cubicBezTo>
                    <a:pt x="7" y="5"/>
                    <a:pt x="6" y="4"/>
                    <a:pt x="4" y="3"/>
                  </a:cubicBezTo>
                  <a:cubicBezTo>
                    <a:pt x="4" y="2"/>
                    <a:pt x="3" y="2"/>
                    <a:pt x="2" y="1"/>
                  </a:cubicBezTo>
                  <a:cubicBezTo>
                    <a:pt x="2" y="1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4"/>
                    <a:pt x="4" y="5"/>
                  </a:cubicBezTo>
                  <a:cubicBezTo>
                    <a:pt x="6" y="6"/>
                    <a:pt x="8" y="7"/>
                    <a:pt x="10" y="8"/>
                  </a:cubicBezTo>
                  <a:cubicBezTo>
                    <a:pt x="12" y="9"/>
                    <a:pt x="14" y="10"/>
                    <a:pt x="16" y="10"/>
                  </a:cubicBezTo>
                  <a:cubicBezTo>
                    <a:pt x="17" y="10"/>
                    <a:pt x="18" y="10"/>
                    <a:pt x="18" y="10"/>
                  </a:cubicBezTo>
                  <a:cubicBezTo>
                    <a:pt x="18" y="10"/>
                    <a:pt x="19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7" name="Google Shape;677;p9"/>
            <p:cNvSpPr/>
            <p:nvPr/>
          </p:nvSpPr>
          <p:spPr>
            <a:xfrm>
              <a:off x="9346491" y="2526855"/>
              <a:ext cx="90925" cy="25979"/>
            </a:xfrm>
            <a:custGeom>
              <a:avLst/>
              <a:gdLst/>
              <a:ahLst/>
              <a:cxnLst/>
              <a:rect l="l" t="t" r="r" b="b"/>
              <a:pathLst>
                <a:path w="22" h="7" extrusionOk="0">
                  <a:moveTo>
                    <a:pt x="22" y="6"/>
                  </a:moveTo>
                  <a:cubicBezTo>
                    <a:pt x="21" y="5"/>
                    <a:pt x="19" y="4"/>
                    <a:pt x="17" y="3"/>
                  </a:cubicBezTo>
                  <a:cubicBezTo>
                    <a:pt x="16" y="3"/>
                    <a:pt x="14" y="2"/>
                    <a:pt x="12" y="1"/>
                  </a:cubicBezTo>
                  <a:cubicBezTo>
                    <a:pt x="10" y="1"/>
                    <a:pt x="8" y="0"/>
                    <a:pt x="7" y="0"/>
                  </a:cubicBezTo>
                  <a:cubicBezTo>
                    <a:pt x="6" y="0"/>
                    <a:pt x="5" y="0"/>
                    <a:pt x="4" y="0"/>
                  </a:cubicBezTo>
                  <a:cubicBezTo>
                    <a:pt x="3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4" y="1"/>
                    <a:pt x="5" y="1"/>
                    <a:pt x="6" y="2"/>
                  </a:cubicBezTo>
                  <a:cubicBezTo>
                    <a:pt x="7" y="2"/>
                    <a:pt x="9" y="2"/>
                    <a:pt x="11" y="3"/>
                  </a:cubicBezTo>
                  <a:cubicBezTo>
                    <a:pt x="13" y="3"/>
                    <a:pt x="15" y="4"/>
                    <a:pt x="16" y="4"/>
                  </a:cubicBezTo>
                  <a:cubicBezTo>
                    <a:pt x="18" y="5"/>
                    <a:pt x="20" y="6"/>
                    <a:pt x="22" y="7"/>
                  </a:cubicBezTo>
                  <a:cubicBezTo>
                    <a:pt x="22" y="6"/>
                    <a:pt x="22" y="6"/>
                    <a:pt x="22" y="6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8" name="Google Shape;678;p9"/>
            <p:cNvSpPr/>
            <p:nvPr/>
          </p:nvSpPr>
          <p:spPr>
            <a:xfrm>
              <a:off x="9339994" y="2520362"/>
              <a:ext cx="181850" cy="97421"/>
            </a:xfrm>
            <a:custGeom>
              <a:avLst/>
              <a:gdLst/>
              <a:ahLst/>
              <a:cxnLst/>
              <a:rect l="l" t="t" r="r" b="b"/>
              <a:pathLst>
                <a:path w="44" h="24" extrusionOk="0">
                  <a:moveTo>
                    <a:pt x="44" y="20"/>
                  </a:moveTo>
                  <a:cubicBezTo>
                    <a:pt x="39" y="24"/>
                    <a:pt x="32" y="23"/>
                    <a:pt x="27" y="22"/>
                  </a:cubicBezTo>
                  <a:cubicBezTo>
                    <a:pt x="24" y="21"/>
                    <a:pt x="20" y="19"/>
                    <a:pt x="18" y="17"/>
                  </a:cubicBezTo>
                  <a:cubicBezTo>
                    <a:pt x="16" y="17"/>
                    <a:pt x="15" y="16"/>
                    <a:pt x="14" y="15"/>
                  </a:cubicBezTo>
                  <a:cubicBezTo>
                    <a:pt x="13" y="14"/>
                    <a:pt x="12" y="13"/>
                    <a:pt x="11" y="11"/>
                  </a:cubicBezTo>
                  <a:cubicBezTo>
                    <a:pt x="9" y="10"/>
                    <a:pt x="7" y="8"/>
                    <a:pt x="6" y="6"/>
                  </a:cubicBezTo>
                  <a:cubicBezTo>
                    <a:pt x="5" y="5"/>
                    <a:pt x="4" y="4"/>
                    <a:pt x="3" y="3"/>
                  </a:cubicBezTo>
                  <a:cubicBezTo>
                    <a:pt x="2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2" y="4"/>
                    <a:pt x="3" y="5"/>
                    <a:pt x="4" y="6"/>
                  </a:cubicBezTo>
                  <a:cubicBezTo>
                    <a:pt x="5" y="8"/>
                    <a:pt x="7" y="10"/>
                    <a:pt x="8" y="12"/>
                  </a:cubicBezTo>
                  <a:cubicBezTo>
                    <a:pt x="10" y="13"/>
                    <a:pt x="11" y="15"/>
                    <a:pt x="12" y="16"/>
                  </a:cubicBezTo>
                  <a:cubicBezTo>
                    <a:pt x="13" y="17"/>
                    <a:pt x="15" y="18"/>
                    <a:pt x="16" y="18"/>
                  </a:cubicBezTo>
                  <a:cubicBezTo>
                    <a:pt x="19" y="20"/>
                    <a:pt x="22" y="22"/>
                    <a:pt x="25" y="23"/>
                  </a:cubicBezTo>
                  <a:cubicBezTo>
                    <a:pt x="28" y="24"/>
                    <a:pt x="32" y="24"/>
                    <a:pt x="35" y="24"/>
                  </a:cubicBezTo>
                  <a:cubicBezTo>
                    <a:pt x="39" y="24"/>
                    <a:pt x="42" y="23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9" name="Google Shape;679;p9"/>
            <p:cNvSpPr/>
            <p:nvPr/>
          </p:nvSpPr>
          <p:spPr>
            <a:xfrm>
              <a:off x="9158144" y="2637266"/>
              <a:ext cx="103914" cy="103914"/>
            </a:xfrm>
            <a:custGeom>
              <a:avLst/>
              <a:gdLst/>
              <a:ahLst/>
              <a:cxnLst/>
              <a:rect l="l" t="t" r="r" b="b"/>
              <a:pathLst>
                <a:path w="26" h="25" extrusionOk="0">
                  <a:moveTo>
                    <a:pt x="26" y="0"/>
                  </a:moveTo>
                  <a:cubicBezTo>
                    <a:pt x="22" y="2"/>
                    <a:pt x="20" y="6"/>
                    <a:pt x="17" y="9"/>
                  </a:cubicBezTo>
                  <a:cubicBezTo>
                    <a:pt x="15" y="10"/>
                    <a:pt x="14" y="12"/>
                    <a:pt x="12" y="14"/>
                  </a:cubicBezTo>
                  <a:cubicBezTo>
                    <a:pt x="10" y="15"/>
                    <a:pt x="8" y="17"/>
                    <a:pt x="6" y="19"/>
                  </a:cubicBezTo>
                  <a:cubicBezTo>
                    <a:pt x="5" y="20"/>
                    <a:pt x="4" y="21"/>
                    <a:pt x="3" y="22"/>
                  </a:cubicBezTo>
                  <a:cubicBezTo>
                    <a:pt x="2" y="23"/>
                    <a:pt x="1" y="24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24"/>
                    <a:pt x="2" y="24"/>
                    <a:pt x="3" y="23"/>
                  </a:cubicBezTo>
                  <a:cubicBezTo>
                    <a:pt x="4" y="22"/>
                    <a:pt x="5" y="21"/>
                    <a:pt x="6" y="20"/>
                  </a:cubicBezTo>
                  <a:cubicBezTo>
                    <a:pt x="8" y="19"/>
                    <a:pt x="10" y="17"/>
                    <a:pt x="11" y="15"/>
                  </a:cubicBezTo>
                  <a:cubicBezTo>
                    <a:pt x="13" y="14"/>
                    <a:pt x="15" y="12"/>
                    <a:pt x="17" y="10"/>
                  </a:cubicBezTo>
                  <a:cubicBezTo>
                    <a:pt x="18" y="9"/>
                    <a:pt x="20" y="7"/>
                    <a:pt x="21" y="6"/>
                  </a:cubicBezTo>
                  <a:cubicBezTo>
                    <a:pt x="23" y="4"/>
                    <a:pt x="24" y="2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0" name="Google Shape;680;p9"/>
            <p:cNvSpPr/>
            <p:nvPr/>
          </p:nvSpPr>
          <p:spPr>
            <a:xfrm>
              <a:off x="9034748" y="2773651"/>
              <a:ext cx="90925" cy="142882"/>
            </a:xfrm>
            <a:custGeom>
              <a:avLst/>
              <a:gdLst/>
              <a:ahLst/>
              <a:cxnLst/>
              <a:rect l="l" t="t" r="r" b="b"/>
              <a:pathLst>
                <a:path w="23" h="34" extrusionOk="0">
                  <a:moveTo>
                    <a:pt x="23" y="0"/>
                  </a:moveTo>
                  <a:cubicBezTo>
                    <a:pt x="18" y="2"/>
                    <a:pt x="15" y="7"/>
                    <a:pt x="11" y="11"/>
                  </a:cubicBezTo>
                  <a:cubicBezTo>
                    <a:pt x="8" y="16"/>
                    <a:pt x="4" y="20"/>
                    <a:pt x="2" y="25"/>
                  </a:cubicBezTo>
                  <a:cubicBezTo>
                    <a:pt x="1" y="26"/>
                    <a:pt x="1" y="28"/>
                    <a:pt x="0" y="29"/>
                  </a:cubicBezTo>
                  <a:cubicBezTo>
                    <a:pt x="0" y="30"/>
                    <a:pt x="0" y="31"/>
                    <a:pt x="0" y="31"/>
                  </a:cubicBezTo>
                  <a:cubicBezTo>
                    <a:pt x="0" y="32"/>
                    <a:pt x="0" y="33"/>
                    <a:pt x="0" y="3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1" y="32"/>
                    <a:pt x="1" y="32"/>
                  </a:cubicBezTo>
                  <a:cubicBezTo>
                    <a:pt x="1" y="31"/>
                    <a:pt x="1" y="30"/>
                    <a:pt x="2" y="30"/>
                  </a:cubicBezTo>
                  <a:cubicBezTo>
                    <a:pt x="2" y="28"/>
                    <a:pt x="3" y="27"/>
                    <a:pt x="3" y="26"/>
                  </a:cubicBezTo>
                  <a:cubicBezTo>
                    <a:pt x="4" y="23"/>
                    <a:pt x="6" y="21"/>
                    <a:pt x="7" y="19"/>
                  </a:cubicBezTo>
                  <a:cubicBezTo>
                    <a:pt x="9" y="17"/>
                    <a:pt x="10" y="15"/>
                    <a:pt x="12" y="13"/>
                  </a:cubicBezTo>
                  <a:cubicBezTo>
                    <a:pt x="13" y="11"/>
                    <a:pt x="15" y="8"/>
                    <a:pt x="16" y="6"/>
                  </a:cubicBezTo>
                  <a:cubicBezTo>
                    <a:pt x="18" y="4"/>
                    <a:pt x="20" y="2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1" name="Google Shape;681;p9"/>
            <p:cNvSpPr/>
            <p:nvPr/>
          </p:nvSpPr>
          <p:spPr>
            <a:xfrm>
              <a:off x="9171133" y="2650255"/>
              <a:ext cx="90925" cy="142882"/>
            </a:xfrm>
            <a:custGeom>
              <a:avLst/>
              <a:gdLst/>
              <a:ahLst/>
              <a:cxnLst/>
              <a:rect l="l" t="t" r="r" b="b"/>
              <a:pathLst>
                <a:path w="22" h="34" extrusionOk="0">
                  <a:moveTo>
                    <a:pt x="22" y="0"/>
                  </a:moveTo>
                  <a:cubicBezTo>
                    <a:pt x="19" y="4"/>
                    <a:pt x="16" y="9"/>
                    <a:pt x="14" y="14"/>
                  </a:cubicBezTo>
                  <a:cubicBezTo>
                    <a:pt x="11" y="18"/>
                    <a:pt x="8" y="23"/>
                    <a:pt x="5" y="27"/>
                  </a:cubicBezTo>
                  <a:cubicBezTo>
                    <a:pt x="4" y="28"/>
                    <a:pt x="3" y="29"/>
                    <a:pt x="2" y="30"/>
                  </a:cubicBezTo>
                  <a:cubicBezTo>
                    <a:pt x="1" y="31"/>
                    <a:pt x="1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33"/>
                    <a:pt x="2" y="32"/>
                    <a:pt x="3" y="31"/>
                  </a:cubicBezTo>
                  <a:cubicBezTo>
                    <a:pt x="4" y="30"/>
                    <a:pt x="5" y="29"/>
                    <a:pt x="5" y="28"/>
                  </a:cubicBezTo>
                  <a:cubicBezTo>
                    <a:pt x="7" y="26"/>
                    <a:pt x="9" y="24"/>
                    <a:pt x="10" y="22"/>
                  </a:cubicBezTo>
                  <a:cubicBezTo>
                    <a:pt x="13" y="17"/>
                    <a:pt x="16" y="13"/>
                    <a:pt x="18" y="8"/>
                  </a:cubicBezTo>
                  <a:cubicBezTo>
                    <a:pt x="20" y="5"/>
                    <a:pt x="21" y="3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2" name="Google Shape;682;p9"/>
            <p:cNvSpPr/>
            <p:nvPr/>
          </p:nvSpPr>
          <p:spPr>
            <a:xfrm>
              <a:off x="9028251" y="2812619"/>
              <a:ext cx="123400" cy="110411"/>
            </a:xfrm>
            <a:custGeom>
              <a:avLst/>
              <a:gdLst/>
              <a:ahLst/>
              <a:cxnLst/>
              <a:rect l="l" t="t" r="r" b="b"/>
              <a:pathLst>
                <a:path w="30" h="27" extrusionOk="0">
                  <a:moveTo>
                    <a:pt x="29" y="0"/>
                  </a:moveTo>
                  <a:cubicBezTo>
                    <a:pt x="26" y="3"/>
                    <a:pt x="22" y="7"/>
                    <a:pt x="18" y="10"/>
                  </a:cubicBezTo>
                  <a:cubicBezTo>
                    <a:pt x="14" y="14"/>
                    <a:pt x="10" y="17"/>
                    <a:pt x="6" y="21"/>
                  </a:cubicBezTo>
                  <a:cubicBezTo>
                    <a:pt x="4" y="23"/>
                    <a:pt x="2" y="25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4" y="24"/>
                    <a:pt x="8" y="20"/>
                    <a:pt x="12" y="17"/>
                  </a:cubicBezTo>
                  <a:cubicBezTo>
                    <a:pt x="16" y="14"/>
                    <a:pt x="20" y="10"/>
                    <a:pt x="24" y="6"/>
                  </a:cubicBezTo>
                  <a:cubicBezTo>
                    <a:pt x="26" y="4"/>
                    <a:pt x="28" y="2"/>
                    <a:pt x="30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_ONLY_1_1">
    <p:spTree>
      <p:nvGrpSpPr>
        <p:cNvPr id="1" name="Shape 1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" name="Google Shape;1129;p1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grpSp>
        <p:nvGrpSpPr>
          <p:cNvPr id="1130" name="Google Shape;1130;p16"/>
          <p:cNvGrpSpPr/>
          <p:nvPr/>
        </p:nvGrpSpPr>
        <p:grpSpPr>
          <a:xfrm>
            <a:off x="-275623" y="33704"/>
            <a:ext cx="9604360" cy="5321175"/>
            <a:chOff x="-275623" y="33704"/>
            <a:chExt cx="9604360" cy="5321175"/>
          </a:xfrm>
        </p:grpSpPr>
        <p:grpSp>
          <p:nvGrpSpPr>
            <p:cNvPr id="1131" name="Google Shape;1131;p16"/>
            <p:cNvGrpSpPr/>
            <p:nvPr/>
          </p:nvGrpSpPr>
          <p:grpSpPr>
            <a:xfrm rot="5400000" flipH="1">
              <a:off x="8573179" y="-181151"/>
              <a:ext cx="540704" cy="970413"/>
              <a:chOff x="9015262" y="2233444"/>
              <a:chExt cx="525415" cy="942881"/>
            </a:xfrm>
          </p:grpSpPr>
          <p:sp>
            <p:nvSpPr>
              <p:cNvPr id="1132" name="Google Shape;1132;p16"/>
              <p:cNvSpPr/>
              <p:nvPr/>
            </p:nvSpPr>
            <p:spPr>
              <a:xfrm>
                <a:off x="9015919" y="2233444"/>
                <a:ext cx="524757" cy="942881"/>
              </a:xfrm>
              <a:custGeom>
                <a:avLst/>
                <a:gdLst/>
                <a:ahLst/>
                <a:cxnLst/>
                <a:rect l="l" t="t" r="r" b="b"/>
                <a:pathLst>
                  <a:path w="125" h="224" extrusionOk="0">
                    <a:moveTo>
                      <a:pt x="125" y="82"/>
                    </a:moveTo>
                    <a:cubicBezTo>
                      <a:pt x="123" y="82"/>
                      <a:pt x="121" y="82"/>
                      <a:pt x="120" y="81"/>
                    </a:cubicBezTo>
                    <a:cubicBezTo>
                      <a:pt x="116" y="78"/>
                      <a:pt x="112" y="75"/>
                      <a:pt x="108" y="72"/>
                    </a:cubicBezTo>
                    <a:cubicBezTo>
                      <a:pt x="106" y="70"/>
                      <a:pt x="103" y="68"/>
                      <a:pt x="101" y="66"/>
                    </a:cubicBezTo>
                    <a:cubicBezTo>
                      <a:pt x="98" y="64"/>
                      <a:pt x="95" y="62"/>
                      <a:pt x="91" y="62"/>
                    </a:cubicBezTo>
                    <a:cubicBezTo>
                      <a:pt x="90" y="61"/>
                      <a:pt x="89" y="61"/>
                      <a:pt x="88" y="61"/>
                    </a:cubicBezTo>
                    <a:cubicBezTo>
                      <a:pt x="87" y="61"/>
                      <a:pt x="86" y="61"/>
                      <a:pt x="85" y="61"/>
                    </a:cubicBezTo>
                    <a:cubicBezTo>
                      <a:pt x="83" y="60"/>
                      <a:pt x="81" y="60"/>
                      <a:pt x="80" y="60"/>
                    </a:cubicBezTo>
                    <a:cubicBezTo>
                      <a:pt x="79" y="60"/>
                      <a:pt x="79" y="60"/>
                      <a:pt x="78" y="60"/>
                    </a:cubicBezTo>
                    <a:cubicBezTo>
                      <a:pt x="77" y="58"/>
                      <a:pt x="76" y="56"/>
                      <a:pt x="75" y="54"/>
                    </a:cubicBezTo>
                    <a:cubicBezTo>
                      <a:pt x="74" y="53"/>
                      <a:pt x="74" y="52"/>
                      <a:pt x="73" y="50"/>
                    </a:cubicBezTo>
                    <a:cubicBezTo>
                      <a:pt x="72" y="43"/>
                      <a:pt x="72" y="36"/>
                      <a:pt x="72" y="30"/>
                    </a:cubicBezTo>
                    <a:cubicBezTo>
                      <a:pt x="73" y="27"/>
                      <a:pt x="73" y="25"/>
                      <a:pt x="74" y="22"/>
                    </a:cubicBezTo>
                    <a:cubicBezTo>
                      <a:pt x="75" y="20"/>
                      <a:pt x="76" y="18"/>
                      <a:pt x="77" y="16"/>
                    </a:cubicBezTo>
                    <a:cubicBezTo>
                      <a:pt x="79" y="12"/>
                      <a:pt x="82" y="8"/>
                      <a:pt x="85" y="5"/>
                    </a:cubicBezTo>
                    <a:cubicBezTo>
                      <a:pt x="87" y="3"/>
                      <a:pt x="89" y="2"/>
                      <a:pt x="92" y="1"/>
                    </a:cubicBezTo>
                    <a:cubicBezTo>
                      <a:pt x="92" y="1"/>
                      <a:pt x="92" y="0"/>
                      <a:pt x="92" y="0"/>
                    </a:cubicBezTo>
                    <a:cubicBezTo>
                      <a:pt x="87" y="1"/>
                      <a:pt x="83" y="4"/>
                      <a:pt x="80" y="8"/>
                    </a:cubicBezTo>
                    <a:cubicBezTo>
                      <a:pt x="77" y="11"/>
                      <a:pt x="75" y="15"/>
                      <a:pt x="73" y="20"/>
                    </a:cubicBezTo>
                    <a:cubicBezTo>
                      <a:pt x="69" y="27"/>
                      <a:pt x="68" y="35"/>
                      <a:pt x="69" y="44"/>
                    </a:cubicBezTo>
                    <a:cubicBezTo>
                      <a:pt x="69" y="45"/>
                      <a:pt x="69" y="46"/>
                      <a:pt x="69" y="47"/>
                    </a:cubicBezTo>
                    <a:cubicBezTo>
                      <a:pt x="69" y="48"/>
                      <a:pt x="69" y="49"/>
                      <a:pt x="69" y="49"/>
                    </a:cubicBezTo>
                    <a:cubicBezTo>
                      <a:pt x="69" y="50"/>
                      <a:pt x="69" y="50"/>
                      <a:pt x="69" y="51"/>
                    </a:cubicBezTo>
                    <a:cubicBezTo>
                      <a:pt x="69" y="54"/>
                      <a:pt x="69" y="56"/>
                      <a:pt x="69" y="59"/>
                    </a:cubicBezTo>
                    <a:cubicBezTo>
                      <a:pt x="68" y="64"/>
                      <a:pt x="67" y="68"/>
                      <a:pt x="66" y="73"/>
                    </a:cubicBezTo>
                    <a:cubicBezTo>
                      <a:pt x="66" y="76"/>
                      <a:pt x="65" y="78"/>
                      <a:pt x="64" y="81"/>
                    </a:cubicBezTo>
                    <a:cubicBezTo>
                      <a:pt x="64" y="81"/>
                      <a:pt x="64" y="82"/>
                      <a:pt x="64" y="82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64" y="82"/>
                      <a:pt x="63" y="83"/>
                      <a:pt x="63" y="83"/>
                    </a:cubicBezTo>
                    <a:cubicBezTo>
                      <a:pt x="63" y="83"/>
                      <a:pt x="63" y="84"/>
                      <a:pt x="63" y="84"/>
                    </a:cubicBezTo>
                    <a:cubicBezTo>
                      <a:pt x="62" y="85"/>
                      <a:pt x="62" y="86"/>
                      <a:pt x="62" y="87"/>
                    </a:cubicBezTo>
                    <a:cubicBezTo>
                      <a:pt x="61" y="88"/>
                      <a:pt x="61" y="90"/>
                      <a:pt x="60" y="91"/>
                    </a:cubicBezTo>
                    <a:cubicBezTo>
                      <a:pt x="59" y="91"/>
                      <a:pt x="59" y="91"/>
                      <a:pt x="59" y="91"/>
                    </a:cubicBezTo>
                    <a:cubicBezTo>
                      <a:pt x="59" y="91"/>
                      <a:pt x="59" y="92"/>
                      <a:pt x="59" y="92"/>
                    </a:cubicBezTo>
                    <a:cubicBezTo>
                      <a:pt x="59" y="92"/>
                      <a:pt x="58" y="92"/>
                      <a:pt x="58" y="93"/>
                    </a:cubicBezTo>
                    <a:cubicBezTo>
                      <a:pt x="58" y="93"/>
                      <a:pt x="57" y="93"/>
                      <a:pt x="57" y="93"/>
                    </a:cubicBezTo>
                    <a:cubicBezTo>
                      <a:pt x="57" y="94"/>
                      <a:pt x="57" y="94"/>
                      <a:pt x="57" y="94"/>
                    </a:cubicBezTo>
                    <a:cubicBezTo>
                      <a:pt x="57" y="94"/>
                      <a:pt x="56" y="94"/>
                      <a:pt x="56" y="94"/>
                    </a:cubicBezTo>
                    <a:cubicBezTo>
                      <a:pt x="56" y="95"/>
                      <a:pt x="55" y="96"/>
                      <a:pt x="54" y="96"/>
                    </a:cubicBezTo>
                    <a:cubicBezTo>
                      <a:pt x="53" y="97"/>
                      <a:pt x="53" y="97"/>
                      <a:pt x="52" y="98"/>
                    </a:cubicBezTo>
                    <a:cubicBezTo>
                      <a:pt x="46" y="103"/>
                      <a:pt x="40" y="107"/>
                      <a:pt x="34" y="112"/>
                    </a:cubicBezTo>
                    <a:cubicBezTo>
                      <a:pt x="31" y="114"/>
                      <a:pt x="28" y="117"/>
                      <a:pt x="25" y="120"/>
                    </a:cubicBezTo>
                    <a:cubicBezTo>
                      <a:pt x="23" y="122"/>
                      <a:pt x="20" y="125"/>
                      <a:pt x="18" y="128"/>
                    </a:cubicBezTo>
                    <a:cubicBezTo>
                      <a:pt x="13" y="133"/>
                      <a:pt x="9" y="139"/>
                      <a:pt x="6" y="145"/>
                    </a:cubicBezTo>
                    <a:cubicBezTo>
                      <a:pt x="3" y="151"/>
                      <a:pt x="1" y="158"/>
                      <a:pt x="0" y="165"/>
                    </a:cubicBezTo>
                    <a:cubicBezTo>
                      <a:pt x="0" y="165"/>
                      <a:pt x="0" y="166"/>
                      <a:pt x="0" y="167"/>
                    </a:cubicBezTo>
                    <a:cubicBezTo>
                      <a:pt x="0" y="168"/>
                      <a:pt x="2" y="168"/>
                      <a:pt x="2" y="167"/>
                    </a:cubicBezTo>
                    <a:cubicBezTo>
                      <a:pt x="4" y="166"/>
                      <a:pt x="6" y="165"/>
                      <a:pt x="8" y="163"/>
                    </a:cubicBezTo>
                    <a:cubicBezTo>
                      <a:pt x="10" y="163"/>
                      <a:pt x="13" y="160"/>
                      <a:pt x="16" y="157"/>
                    </a:cubicBezTo>
                    <a:cubicBezTo>
                      <a:pt x="20" y="154"/>
                      <a:pt x="23" y="152"/>
                      <a:pt x="27" y="149"/>
                    </a:cubicBezTo>
                    <a:cubicBezTo>
                      <a:pt x="30" y="146"/>
                      <a:pt x="34" y="142"/>
                      <a:pt x="37" y="139"/>
                    </a:cubicBezTo>
                    <a:cubicBezTo>
                      <a:pt x="40" y="135"/>
                      <a:pt x="43" y="131"/>
                      <a:pt x="46" y="128"/>
                    </a:cubicBezTo>
                    <a:cubicBezTo>
                      <a:pt x="51" y="120"/>
                      <a:pt x="56" y="112"/>
                      <a:pt x="59" y="103"/>
                    </a:cubicBezTo>
                    <a:cubicBezTo>
                      <a:pt x="61" y="99"/>
                      <a:pt x="63" y="95"/>
                      <a:pt x="64" y="90"/>
                    </a:cubicBezTo>
                    <a:cubicBezTo>
                      <a:pt x="64" y="89"/>
                      <a:pt x="65" y="87"/>
                      <a:pt x="65" y="86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4"/>
                    </a:cubicBezTo>
                    <a:cubicBezTo>
                      <a:pt x="67" y="82"/>
                      <a:pt x="67" y="79"/>
                      <a:pt x="68" y="76"/>
                    </a:cubicBezTo>
                    <a:cubicBezTo>
                      <a:pt x="69" y="71"/>
                      <a:pt x="70" y="66"/>
                      <a:pt x="71" y="61"/>
                    </a:cubicBezTo>
                    <a:cubicBezTo>
                      <a:pt x="71" y="60"/>
                      <a:pt x="71" y="59"/>
                      <a:pt x="71" y="58"/>
                    </a:cubicBezTo>
                    <a:cubicBezTo>
                      <a:pt x="73" y="66"/>
                      <a:pt x="75" y="73"/>
                      <a:pt x="78" y="80"/>
                    </a:cubicBezTo>
                    <a:cubicBezTo>
                      <a:pt x="81" y="85"/>
                      <a:pt x="84" y="91"/>
                      <a:pt x="87" y="96"/>
                    </a:cubicBezTo>
                    <a:cubicBezTo>
                      <a:pt x="87" y="97"/>
                      <a:pt x="87" y="97"/>
                      <a:pt x="87" y="98"/>
                    </a:cubicBezTo>
                    <a:cubicBezTo>
                      <a:pt x="87" y="99"/>
                      <a:pt x="87" y="100"/>
                      <a:pt x="88" y="101"/>
                    </a:cubicBezTo>
                    <a:cubicBezTo>
                      <a:pt x="88" y="102"/>
                      <a:pt x="89" y="103"/>
                      <a:pt x="89" y="105"/>
                    </a:cubicBezTo>
                    <a:cubicBezTo>
                      <a:pt x="89" y="105"/>
                      <a:pt x="89" y="106"/>
                      <a:pt x="89" y="106"/>
                    </a:cubicBezTo>
                    <a:cubicBezTo>
                      <a:pt x="89" y="107"/>
                      <a:pt x="89" y="107"/>
                      <a:pt x="89" y="107"/>
                    </a:cubicBezTo>
                    <a:cubicBezTo>
                      <a:pt x="89" y="107"/>
                      <a:pt x="89" y="107"/>
                      <a:pt x="89" y="108"/>
                    </a:cubicBezTo>
                    <a:cubicBezTo>
                      <a:pt x="89" y="108"/>
                      <a:pt x="89" y="108"/>
                      <a:pt x="89" y="108"/>
                    </a:cubicBezTo>
                    <a:cubicBezTo>
                      <a:pt x="89" y="108"/>
                      <a:pt x="89" y="109"/>
                      <a:pt x="89" y="109"/>
                    </a:cubicBezTo>
                    <a:cubicBezTo>
                      <a:pt x="89" y="110"/>
                      <a:pt x="88" y="110"/>
                      <a:pt x="88" y="110"/>
                    </a:cubicBezTo>
                    <a:cubicBezTo>
                      <a:pt x="88" y="110"/>
                      <a:pt x="88" y="110"/>
                      <a:pt x="88" y="110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8" y="111"/>
                      <a:pt x="88" y="111"/>
                      <a:pt x="88" y="112"/>
                    </a:cubicBezTo>
                    <a:cubicBezTo>
                      <a:pt x="88" y="112"/>
                      <a:pt x="87" y="112"/>
                      <a:pt x="87" y="112"/>
                    </a:cubicBezTo>
                    <a:cubicBezTo>
                      <a:pt x="87" y="112"/>
                      <a:pt x="87" y="113"/>
                      <a:pt x="87" y="113"/>
                    </a:cubicBezTo>
                    <a:cubicBezTo>
                      <a:pt x="86" y="113"/>
                      <a:pt x="86" y="114"/>
                      <a:pt x="86" y="114"/>
                    </a:cubicBezTo>
                    <a:cubicBezTo>
                      <a:pt x="87" y="113"/>
                      <a:pt x="86" y="114"/>
                      <a:pt x="86" y="114"/>
                    </a:cubicBezTo>
                    <a:cubicBezTo>
                      <a:pt x="86" y="114"/>
                      <a:pt x="86" y="114"/>
                      <a:pt x="86" y="114"/>
                    </a:cubicBezTo>
                    <a:cubicBezTo>
                      <a:pt x="86" y="114"/>
                      <a:pt x="85" y="115"/>
                      <a:pt x="85" y="115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84" y="115"/>
                      <a:pt x="84" y="116"/>
                      <a:pt x="84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7"/>
                      <a:pt x="82" y="117"/>
                      <a:pt x="82" y="117"/>
                    </a:cubicBezTo>
                    <a:cubicBezTo>
                      <a:pt x="81" y="117"/>
                      <a:pt x="80" y="118"/>
                      <a:pt x="79" y="118"/>
                    </a:cubicBezTo>
                    <a:cubicBezTo>
                      <a:pt x="74" y="120"/>
                      <a:pt x="70" y="122"/>
                      <a:pt x="66" y="125"/>
                    </a:cubicBezTo>
                    <a:cubicBezTo>
                      <a:pt x="65" y="125"/>
                      <a:pt x="65" y="125"/>
                      <a:pt x="65" y="125"/>
                    </a:cubicBezTo>
                    <a:cubicBezTo>
                      <a:pt x="61" y="127"/>
                      <a:pt x="58" y="130"/>
                      <a:pt x="56" y="133"/>
                    </a:cubicBezTo>
                    <a:cubicBezTo>
                      <a:pt x="55" y="134"/>
                      <a:pt x="55" y="135"/>
                      <a:pt x="54" y="135"/>
                    </a:cubicBezTo>
                    <a:cubicBezTo>
                      <a:pt x="51" y="140"/>
                      <a:pt x="48" y="146"/>
                      <a:pt x="47" y="151"/>
                    </a:cubicBezTo>
                    <a:cubicBezTo>
                      <a:pt x="45" y="158"/>
                      <a:pt x="45" y="164"/>
                      <a:pt x="45" y="171"/>
                    </a:cubicBezTo>
                    <a:cubicBezTo>
                      <a:pt x="45" y="172"/>
                      <a:pt x="45" y="173"/>
                      <a:pt x="45" y="173"/>
                    </a:cubicBezTo>
                    <a:cubicBezTo>
                      <a:pt x="45" y="175"/>
                      <a:pt x="45" y="177"/>
                      <a:pt x="45" y="178"/>
                    </a:cubicBezTo>
                    <a:cubicBezTo>
                      <a:pt x="45" y="181"/>
                      <a:pt x="46" y="183"/>
                      <a:pt x="46" y="186"/>
                    </a:cubicBezTo>
                    <a:cubicBezTo>
                      <a:pt x="46" y="188"/>
                      <a:pt x="46" y="189"/>
                      <a:pt x="46" y="191"/>
                    </a:cubicBezTo>
                    <a:cubicBezTo>
                      <a:pt x="47" y="194"/>
                      <a:pt x="47" y="197"/>
                      <a:pt x="47" y="200"/>
                    </a:cubicBezTo>
                    <a:cubicBezTo>
                      <a:pt x="46" y="202"/>
                      <a:pt x="46" y="204"/>
                      <a:pt x="46" y="206"/>
                    </a:cubicBezTo>
                    <a:cubicBezTo>
                      <a:pt x="45" y="207"/>
                      <a:pt x="45" y="207"/>
                      <a:pt x="45" y="208"/>
                    </a:cubicBezTo>
                    <a:cubicBezTo>
                      <a:pt x="45" y="208"/>
                      <a:pt x="45" y="208"/>
                      <a:pt x="45" y="209"/>
                    </a:cubicBezTo>
                    <a:cubicBezTo>
                      <a:pt x="44" y="210"/>
                      <a:pt x="44" y="210"/>
                      <a:pt x="44" y="210"/>
                    </a:cubicBezTo>
                    <a:cubicBezTo>
                      <a:pt x="44" y="211"/>
                      <a:pt x="44" y="211"/>
                      <a:pt x="44" y="211"/>
                    </a:cubicBezTo>
                    <a:cubicBezTo>
                      <a:pt x="44" y="211"/>
                      <a:pt x="43" y="211"/>
                      <a:pt x="43" y="211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43" y="212"/>
                      <a:pt x="43" y="212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4"/>
                      <a:pt x="42" y="214"/>
                    </a:cubicBezTo>
                    <a:cubicBezTo>
                      <a:pt x="41" y="214"/>
                      <a:pt x="41" y="214"/>
                      <a:pt x="41" y="214"/>
                    </a:cubicBezTo>
                    <a:cubicBezTo>
                      <a:pt x="41" y="214"/>
                      <a:pt x="41" y="215"/>
                      <a:pt x="41" y="215"/>
                    </a:cubicBezTo>
                    <a:cubicBezTo>
                      <a:pt x="41" y="215"/>
                      <a:pt x="41" y="215"/>
                      <a:pt x="41" y="215"/>
                    </a:cubicBezTo>
                    <a:cubicBezTo>
                      <a:pt x="40" y="215"/>
                      <a:pt x="40" y="215"/>
                      <a:pt x="39" y="216"/>
                    </a:cubicBezTo>
                    <a:cubicBezTo>
                      <a:pt x="40" y="216"/>
                      <a:pt x="39" y="216"/>
                      <a:pt x="39" y="216"/>
                    </a:cubicBezTo>
                    <a:cubicBezTo>
                      <a:pt x="39" y="216"/>
                      <a:pt x="38" y="216"/>
                      <a:pt x="38" y="216"/>
                    </a:cubicBezTo>
                    <a:cubicBezTo>
                      <a:pt x="38" y="216"/>
                      <a:pt x="37" y="217"/>
                      <a:pt x="37" y="217"/>
                    </a:cubicBezTo>
                    <a:cubicBezTo>
                      <a:pt x="36" y="217"/>
                      <a:pt x="34" y="217"/>
                      <a:pt x="33" y="217"/>
                    </a:cubicBezTo>
                    <a:cubicBezTo>
                      <a:pt x="31" y="218"/>
                      <a:pt x="28" y="217"/>
                      <a:pt x="26" y="217"/>
                    </a:cubicBezTo>
                    <a:cubicBezTo>
                      <a:pt x="26" y="217"/>
                      <a:pt x="26" y="217"/>
                      <a:pt x="26" y="217"/>
                    </a:cubicBezTo>
                    <a:cubicBezTo>
                      <a:pt x="25" y="217"/>
                      <a:pt x="23" y="216"/>
                      <a:pt x="22" y="216"/>
                    </a:cubicBezTo>
                    <a:cubicBezTo>
                      <a:pt x="22" y="216"/>
                      <a:pt x="22" y="216"/>
                      <a:pt x="22" y="216"/>
                    </a:cubicBezTo>
                    <a:cubicBezTo>
                      <a:pt x="22" y="217"/>
                      <a:pt x="21" y="217"/>
                      <a:pt x="22" y="217"/>
                    </a:cubicBezTo>
                    <a:cubicBezTo>
                      <a:pt x="23" y="218"/>
                      <a:pt x="24" y="219"/>
                      <a:pt x="25" y="219"/>
                    </a:cubicBezTo>
                    <a:cubicBezTo>
                      <a:pt x="26" y="220"/>
                      <a:pt x="27" y="220"/>
                      <a:pt x="28" y="221"/>
                    </a:cubicBezTo>
                    <a:cubicBezTo>
                      <a:pt x="30" y="222"/>
                      <a:pt x="32" y="222"/>
                      <a:pt x="34" y="223"/>
                    </a:cubicBezTo>
                    <a:cubicBezTo>
                      <a:pt x="38" y="224"/>
                      <a:pt x="42" y="224"/>
                      <a:pt x="47" y="224"/>
                    </a:cubicBezTo>
                    <a:cubicBezTo>
                      <a:pt x="55" y="224"/>
                      <a:pt x="64" y="221"/>
                      <a:pt x="72" y="217"/>
                    </a:cubicBezTo>
                    <a:cubicBezTo>
                      <a:pt x="88" y="209"/>
                      <a:pt x="100" y="194"/>
                      <a:pt x="107" y="177"/>
                    </a:cubicBezTo>
                    <a:cubicBezTo>
                      <a:pt x="110" y="169"/>
                      <a:pt x="112" y="160"/>
                      <a:pt x="112" y="152"/>
                    </a:cubicBezTo>
                    <a:cubicBezTo>
                      <a:pt x="112" y="141"/>
                      <a:pt x="109" y="131"/>
                      <a:pt x="105" y="122"/>
                    </a:cubicBezTo>
                    <a:cubicBezTo>
                      <a:pt x="100" y="111"/>
                      <a:pt x="94" y="101"/>
                      <a:pt x="88" y="91"/>
                    </a:cubicBezTo>
                    <a:cubicBezTo>
                      <a:pt x="84" y="83"/>
                      <a:pt x="80" y="74"/>
                      <a:pt x="77" y="65"/>
                    </a:cubicBezTo>
                    <a:cubicBezTo>
                      <a:pt x="77" y="65"/>
                      <a:pt x="78" y="66"/>
                      <a:pt x="78" y="66"/>
                    </a:cubicBezTo>
                    <a:cubicBezTo>
                      <a:pt x="78" y="66"/>
                      <a:pt x="78" y="66"/>
                      <a:pt x="78" y="66"/>
                    </a:cubicBezTo>
                    <a:cubicBezTo>
                      <a:pt x="78" y="67"/>
                      <a:pt x="78" y="68"/>
                      <a:pt x="78" y="68"/>
                    </a:cubicBezTo>
                    <a:cubicBezTo>
                      <a:pt x="78" y="69"/>
                      <a:pt x="79" y="69"/>
                      <a:pt x="79" y="70"/>
                    </a:cubicBezTo>
                    <a:cubicBezTo>
                      <a:pt x="79" y="71"/>
                      <a:pt x="79" y="72"/>
                      <a:pt x="80" y="72"/>
                    </a:cubicBezTo>
                    <a:cubicBezTo>
                      <a:pt x="80" y="73"/>
                      <a:pt x="80" y="73"/>
                      <a:pt x="80" y="74"/>
                    </a:cubicBezTo>
                    <a:cubicBezTo>
                      <a:pt x="81" y="75"/>
                      <a:pt x="82" y="77"/>
                      <a:pt x="83" y="78"/>
                    </a:cubicBezTo>
                    <a:cubicBezTo>
                      <a:pt x="84" y="79"/>
                      <a:pt x="85" y="80"/>
                      <a:pt x="85" y="80"/>
                    </a:cubicBezTo>
                    <a:cubicBezTo>
                      <a:pt x="86" y="81"/>
                      <a:pt x="87" y="82"/>
                      <a:pt x="88" y="83"/>
                    </a:cubicBezTo>
                    <a:cubicBezTo>
                      <a:pt x="89" y="84"/>
                      <a:pt x="91" y="85"/>
                      <a:pt x="93" y="87"/>
                    </a:cubicBezTo>
                    <a:cubicBezTo>
                      <a:pt x="96" y="89"/>
                      <a:pt x="100" y="91"/>
                      <a:pt x="104" y="92"/>
                    </a:cubicBezTo>
                    <a:cubicBezTo>
                      <a:pt x="108" y="93"/>
                      <a:pt x="112" y="94"/>
                      <a:pt x="115" y="92"/>
                    </a:cubicBezTo>
                    <a:cubicBezTo>
                      <a:pt x="117" y="92"/>
                      <a:pt x="119" y="91"/>
                      <a:pt x="121" y="89"/>
                    </a:cubicBezTo>
                    <a:cubicBezTo>
                      <a:pt x="121" y="89"/>
                      <a:pt x="121" y="89"/>
                      <a:pt x="121" y="89"/>
                    </a:cubicBezTo>
                    <a:cubicBezTo>
                      <a:pt x="121" y="89"/>
                      <a:pt x="121" y="89"/>
                      <a:pt x="122" y="89"/>
                    </a:cubicBezTo>
                    <a:cubicBezTo>
                      <a:pt x="123" y="89"/>
                      <a:pt x="123" y="88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4" y="86"/>
                      <a:pt x="125" y="84"/>
                      <a:pt x="125" y="83"/>
                    </a:cubicBezTo>
                    <a:cubicBezTo>
                      <a:pt x="125" y="83"/>
                      <a:pt x="125" y="83"/>
                      <a:pt x="125" y="83"/>
                    </a:cubicBezTo>
                    <a:cubicBezTo>
                      <a:pt x="125" y="82"/>
                      <a:pt x="125" y="82"/>
                      <a:pt x="125" y="82"/>
                    </a:cubicBezTo>
                    <a:close/>
                    <a:moveTo>
                      <a:pt x="3" y="164"/>
                    </a:moveTo>
                    <a:cubicBezTo>
                      <a:pt x="3" y="164"/>
                      <a:pt x="3" y="164"/>
                      <a:pt x="3" y="164"/>
                    </a:cubicBezTo>
                    <a:cubicBezTo>
                      <a:pt x="3" y="164"/>
                      <a:pt x="3" y="164"/>
                      <a:pt x="3" y="164"/>
                    </a:cubicBezTo>
                    <a:cubicBezTo>
                      <a:pt x="3" y="164"/>
                      <a:pt x="3" y="164"/>
                      <a:pt x="3" y="16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4"/>
                      <a:pt x="4" y="164"/>
                      <a:pt x="3" y="164"/>
                    </a:cubicBezTo>
                    <a:close/>
                    <a:moveTo>
                      <a:pt x="37" y="136"/>
                    </a:moveTo>
                    <a:cubicBezTo>
                      <a:pt x="37" y="135"/>
                      <a:pt x="37" y="135"/>
                      <a:pt x="37" y="134"/>
                    </a:cubicBezTo>
                    <a:cubicBezTo>
                      <a:pt x="38" y="133"/>
                      <a:pt x="39" y="132"/>
                      <a:pt x="40" y="131"/>
                    </a:cubicBezTo>
                    <a:cubicBezTo>
                      <a:pt x="41" y="130"/>
                      <a:pt x="43" y="128"/>
                      <a:pt x="44" y="127"/>
                    </a:cubicBezTo>
                    <a:cubicBezTo>
                      <a:pt x="41" y="130"/>
                      <a:pt x="39" y="133"/>
                      <a:pt x="37" y="136"/>
                    </a:cubicBezTo>
                    <a:close/>
                    <a:moveTo>
                      <a:pt x="57" y="97"/>
                    </a:move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6"/>
                      <a:pt x="58" y="96"/>
                      <a:pt x="58" y="96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6" y="98"/>
                      <a:pt x="55" y="99"/>
                      <a:pt x="54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4" y="99"/>
                      <a:pt x="56" y="98"/>
                      <a:pt x="57" y="97"/>
                    </a:cubicBezTo>
                    <a:close/>
                    <a:moveTo>
                      <a:pt x="58" y="100"/>
                    </a:moveTo>
                    <a:cubicBezTo>
                      <a:pt x="56" y="104"/>
                      <a:pt x="55" y="108"/>
                      <a:pt x="52" y="112"/>
                    </a:cubicBezTo>
                    <a:cubicBezTo>
                      <a:pt x="52" y="112"/>
                      <a:pt x="52" y="112"/>
                      <a:pt x="52" y="112"/>
                    </a:cubicBezTo>
                    <a:cubicBezTo>
                      <a:pt x="54" y="110"/>
                      <a:pt x="55" y="107"/>
                      <a:pt x="56" y="105"/>
                    </a:cubicBezTo>
                    <a:cubicBezTo>
                      <a:pt x="56" y="105"/>
                      <a:pt x="56" y="104"/>
                      <a:pt x="56" y="104"/>
                    </a:cubicBezTo>
                    <a:cubicBezTo>
                      <a:pt x="57" y="103"/>
                      <a:pt x="57" y="102"/>
                      <a:pt x="58" y="101"/>
                    </a:cubicBezTo>
                    <a:cubicBezTo>
                      <a:pt x="58" y="100"/>
                      <a:pt x="58" y="100"/>
                      <a:pt x="58" y="99"/>
                    </a:cubicBezTo>
                    <a:cubicBezTo>
                      <a:pt x="58" y="100"/>
                      <a:pt x="58" y="100"/>
                      <a:pt x="58" y="100"/>
                    </a:cubicBezTo>
                    <a:close/>
                    <a:moveTo>
                      <a:pt x="60" y="95"/>
                    </a:moveTo>
                    <a:cubicBezTo>
                      <a:pt x="60" y="95"/>
                      <a:pt x="60" y="94"/>
                      <a:pt x="60" y="94"/>
                    </a:cubicBezTo>
                    <a:cubicBezTo>
                      <a:pt x="60" y="94"/>
                      <a:pt x="60" y="94"/>
                      <a:pt x="60" y="94"/>
                    </a:cubicBezTo>
                    <a:cubicBezTo>
                      <a:pt x="60" y="94"/>
                      <a:pt x="60" y="94"/>
                      <a:pt x="60" y="95"/>
                    </a:cubicBezTo>
                    <a:close/>
                    <a:moveTo>
                      <a:pt x="42" y="218"/>
                    </a:moveTo>
                    <a:cubicBezTo>
                      <a:pt x="41" y="218"/>
                      <a:pt x="41" y="219"/>
                      <a:pt x="40" y="219"/>
                    </a:cubicBezTo>
                    <a:cubicBezTo>
                      <a:pt x="39" y="219"/>
                      <a:pt x="38" y="219"/>
                      <a:pt x="37" y="219"/>
                    </a:cubicBezTo>
                    <a:cubicBezTo>
                      <a:pt x="38" y="219"/>
                      <a:pt x="38" y="219"/>
                      <a:pt x="38" y="219"/>
                    </a:cubicBezTo>
                    <a:cubicBezTo>
                      <a:pt x="38" y="219"/>
                      <a:pt x="39" y="219"/>
                      <a:pt x="39" y="219"/>
                    </a:cubicBezTo>
                    <a:cubicBezTo>
                      <a:pt x="40" y="218"/>
                      <a:pt x="41" y="218"/>
                      <a:pt x="41" y="217"/>
                    </a:cubicBezTo>
                    <a:cubicBezTo>
                      <a:pt x="42" y="217"/>
                      <a:pt x="42" y="217"/>
                      <a:pt x="42" y="217"/>
                    </a:cubicBezTo>
                    <a:cubicBezTo>
                      <a:pt x="42" y="217"/>
                      <a:pt x="42" y="218"/>
                      <a:pt x="42" y="218"/>
                    </a:cubicBezTo>
                    <a:close/>
                    <a:moveTo>
                      <a:pt x="78" y="210"/>
                    </a:moveTo>
                    <a:cubicBezTo>
                      <a:pt x="71" y="215"/>
                      <a:pt x="63" y="219"/>
                      <a:pt x="55" y="220"/>
                    </a:cubicBezTo>
                    <a:cubicBezTo>
                      <a:pt x="53" y="220"/>
                      <a:pt x="52" y="220"/>
                      <a:pt x="50" y="220"/>
                    </a:cubicBezTo>
                    <a:cubicBezTo>
                      <a:pt x="51" y="220"/>
                      <a:pt x="51" y="220"/>
                      <a:pt x="52" y="220"/>
                    </a:cubicBezTo>
                    <a:cubicBezTo>
                      <a:pt x="55" y="220"/>
                      <a:pt x="58" y="218"/>
                      <a:pt x="61" y="217"/>
                    </a:cubicBezTo>
                    <a:cubicBezTo>
                      <a:pt x="63" y="217"/>
                      <a:pt x="65" y="216"/>
                      <a:pt x="67" y="215"/>
                    </a:cubicBezTo>
                    <a:cubicBezTo>
                      <a:pt x="71" y="213"/>
                      <a:pt x="76" y="211"/>
                      <a:pt x="81" y="208"/>
                    </a:cubicBezTo>
                    <a:cubicBezTo>
                      <a:pt x="80" y="209"/>
                      <a:pt x="79" y="210"/>
                      <a:pt x="78" y="210"/>
                    </a:cubicBezTo>
                    <a:close/>
                    <a:moveTo>
                      <a:pt x="90" y="81"/>
                    </a:moveTo>
                    <a:cubicBezTo>
                      <a:pt x="90" y="81"/>
                      <a:pt x="89" y="80"/>
                      <a:pt x="89" y="80"/>
                    </a:cubicBezTo>
                    <a:cubicBezTo>
                      <a:pt x="90" y="81"/>
                      <a:pt x="92" y="82"/>
                      <a:pt x="94" y="84"/>
                    </a:cubicBezTo>
                    <a:cubicBezTo>
                      <a:pt x="94" y="84"/>
                      <a:pt x="94" y="84"/>
                      <a:pt x="95" y="85"/>
                    </a:cubicBezTo>
                    <a:cubicBezTo>
                      <a:pt x="93" y="84"/>
                      <a:pt x="92" y="82"/>
                      <a:pt x="90" y="81"/>
                    </a:cubicBezTo>
                    <a:close/>
                    <a:moveTo>
                      <a:pt x="116" y="90"/>
                    </a:moveTo>
                    <a:cubicBezTo>
                      <a:pt x="114" y="91"/>
                      <a:pt x="112" y="91"/>
                      <a:pt x="110" y="91"/>
                    </a:cubicBezTo>
                    <a:cubicBezTo>
                      <a:pt x="113" y="91"/>
                      <a:pt x="116" y="91"/>
                      <a:pt x="118" y="89"/>
                    </a:cubicBezTo>
                    <a:cubicBezTo>
                      <a:pt x="118" y="89"/>
                      <a:pt x="119" y="89"/>
                      <a:pt x="119" y="89"/>
                    </a:cubicBezTo>
                    <a:cubicBezTo>
                      <a:pt x="118" y="90"/>
                      <a:pt x="117" y="90"/>
                      <a:pt x="116" y="90"/>
                    </a:cubicBezTo>
                    <a:close/>
                    <a:moveTo>
                      <a:pt x="123" y="85"/>
                    </a:moveTo>
                    <a:cubicBezTo>
                      <a:pt x="123" y="85"/>
                      <a:pt x="123" y="84"/>
                      <a:pt x="123" y="84"/>
                    </a:cubicBezTo>
                    <a:cubicBezTo>
                      <a:pt x="123" y="84"/>
                      <a:pt x="123" y="84"/>
                      <a:pt x="124" y="84"/>
                    </a:cubicBezTo>
                    <a:cubicBezTo>
                      <a:pt x="123" y="84"/>
                      <a:pt x="123" y="84"/>
                      <a:pt x="123" y="85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3" name="Google Shape;1133;p16"/>
              <p:cNvSpPr/>
              <p:nvPr/>
            </p:nvSpPr>
            <p:spPr>
              <a:xfrm>
                <a:off x="9333501" y="2494384"/>
                <a:ext cx="188347" cy="136389"/>
              </a:xfrm>
              <a:custGeom>
                <a:avLst/>
                <a:gdLst/>
                <a:ahLst/>
                <a:cxnLst/>
                <a:rect l="l" t="t" r="r" b="b"/>
                <a:pathLst>
                  <a:path w="46" h="32" extrusionOk="0">
                    <a:moveTo>
                      <a:pt x="28" y="31"/>
                    </a:moveTo>
                    <a:cubicBezTo>
                      <a:pt x="32" y="32"/>
                      <a:pt x="37" y="32"/>
                      <a:pt x="41" y="30"/>
                    </a:cubicBezTo>
                    <a:cubicBezTo>
                      <a:pt x="42" y="30"/>
                      <a:pt x="43" y="29"/>
                      <a:pt x="45" y="29"/>
                    </a:cubicBezTo>
                    <a:cubicBezTo>
                      <a:pt x="46" y="29"/>
                      <a:pt x="46" y="28"/>
                      <a:pt x="46" y="26"/>
                    </a:cubicBezTo>
                    <a:cubicBezTo>
                      <a:pt x="46" y="25"/>
                      <a:pt x="46" y="23"/>
                      <a:pt x="45" y="23"/>
                    </a:cubicBezTo>
                    <a:cubicBezTo>
                      <a:pt x="38" y="18"/>
                      <a:pt x="32" y="13"/>
                      <a:pt x="25" y="8"/>
                    </a:cubicBezTo>
                    <a:cubicBezTo>
                      <a:pt x="19" y="3"/>
                      <a:pt x="10" y="2"/>
                      <a:pt x="3" y="0"/>
                    </a:cubicBezTo>
                    <a:cubicBezTo>
                      <a:pt x="0" y="0"/>
                      <a:pt x="1" y="4"/>
                      <a:pt x="1" y="5"/>
                    </a:cubicBezTo>
                    <a:cubicBezTo>
                      <a:pt x="4" y="13"/>
                      <a:pt x="10" y="19"/>
                      <a:pt x="17" y="24"/>
                    </a:cubicBezTo>
                    <a:cubicBezTo>
                      <a:pt x="20" y="28"/>
                      <a:pt x="23" y="30"/>
                      <a:pt x="28" y="3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4" name="Google Shape;1134;p16"/>
              <p:cNvSpPr/>
              <p:nvPr/>
            </p:nvSpPr>
            <p:spPr>
              <a:xfrm>
                <a:off x="9184123" y="2682726"/>
                <a:ext cx="292261" cy="493592"/>
              </a:xfrm>
              <a:custGeom>
                <a:avLst/>
                <a:gdLst/>
                <a:ahLst/>
                <a:cxnLst/>
                <a:rect l="l" t="t" r="r" b="b"/>
                <a:pathLst>
                  <a:path w="70" h="119" extrusionOk="0">
                    <a:moveTo>
                      <a:pt x="4" y="118"/>
                    </a:moveTo>
                    <a:cubicBezTo>
                      <a:pt x="17" y="112"/>
                      <a:pt x="30" y="110"/>
                      <a:pt x="42" y="102"/>
                    </a:cubicBezTo>
                    <a:cubicBezTo>
                      <a:pt x="54" y="94"/>
                      <a:pt x="62" y="81"/>
                      <a:pt x="66" y="69"/>
                    </a:cubicBezTo>
                    <a:cubicBezTo>
                      <a:pt x="70" y="58"/>
                      <a:pt x="70" y="47"/>
                      <a:pt x="68" y="36"/>
                    </a:cubicBezTo>
                    <a:cubicBezTo>
                      <a:pt x="66" y="23"/>
                      <a:pt x="59" y="13"/>
                      <a:pt x="53" y="1"/>
                    </a:cubicBezTo>
                    <a:cubicBezTo>
                      <a:pt x="52" y="0"/>
                      <a:pt x="51" y="1"/>
                      <a:pt x="52" y="2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2"/>
                      <a:pt x="50" y="3"/>
                      <a:pt x="49" y="5"/>
                    </a:cubicBezTo>
                    <a:cubicBezTo>
                      <a:pt x="47" y="14"/>
                      <a:pt x="31" y="17"/>
                      <a:pt x="24" y="21"/>
                    </a:cubicBezTo>
                    <a:cubicBezTo>
                      <a:pt x="15" y="25"/>
                      <a:pt x="11" y="35"/>
                      <a:pt x="8" y="43"/>
                    </a:cubicBezTo>
                    <a:cubicBezTo>
                      <a:pt x="4" y="53"/>
                      <a:pt x="4" y="64"/>
                      <a:pt x="4" y="74"/>
                    </a:cubicBezTo>
                    <a:cubicBezTo>
                      <a:pt x="5" y="86"/>
                      <a:pt x="12" y="101"/>
                      <a:pt x="2" y="110"/>
                    </a:cubicBezTo>
                    <a:cubicBezTo>
                      <a:pt x="0" y="112"/>
                      <a:pt x="1" y="119"/>
                      <a:pt x="4" y="118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5" name="Google Shape;1135;p16"/>
              <p:cNvSpPr/>
              <p:nvPr/>
            </p:nvSpPr>
            <p:spPr>
              <a:xfrm>
                <a:off x="9018901" y="2637266"/>
                <a:ext cx="233807" cy="298752"/>
              </a:xfrm>
              <a:custGeom>
                <a:avLst/>
                <a:gdLst/>
                <a:ahLst/>
                <a:cxnLst/>
                <a:rect l="l" t="t" r="r" b="b"/>
                <a:pathLst>
                  <a:path w="57" h="72" extrusionOk="0">
                    <a:moveTo>
                      <a:pt x="19" y="57"/>
                    </a:moveTo>
                    <a:cubicBezTo>
                      <a:pt x="26" y="51"/>
                      <a:pt x="32" y="48"/>
                      <a:pt x="34" y="40"/>
                    </a:cubicBezTo>
                    <a:cubicBezTo>
                      <a:pt x="35" y="39"/>
                      <a:pt x="36" y="38"/>
                      <a:pt x="37" y="37"/>
                    </a:cubicBezTo>
                    <a:cubicBezTo>
                      <a:pt x="41" y="33"/>
                      <a:pt x="44" y="28"/>
                      <a:pt x="47" y="23"/>
                    </a:cubicBezTo>
                    <a:cubicBezTo>
                      <a:pt x="48" y="22"/>
                      <a:pt x="48" y="21"/>
                      <a:pt x="49" y="20"/>
                    </a:cubicBezTo>
                    <a:cubicBezTo>
                      <a:pt x="49" y="20"/>
                      <a:pt x="49" y="19"/>
                      <a:pt x="49" y="18"/>
                    </a:cubicBezTo>
                    <a:cubicBezTo>
                      <a:pt x="51" y="15"/>
                      <a:pt x="52" y="13"/>
                      <a:pt x="53" y="10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5" y="7"/>
                      <a:pt x="56" y="4"/>
                      <a:pt x="57" y="1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4" y="2"/>
                      <a:pt x="53" y="4"/>
                      <a:pt x="51" y="6"/>
                    </a:cubicBezTo>
                    <a:cubicBezTo>
                      <a:pt x="46" y="4"/>
                      <a:pt x="35" y="17"/>
                      <a:pt x="32" y="20"/>
                    </a:cubicBezTo>
                    <a:cubicBezTo>
                      <a:pt x="27" y="24"/>
                      <a:pt x="21" y="29"/>
                      <a:pt x="17" y="34"/>
                    </a:cubicBezTo>
                    <a:cubicBezTo>
                      <a:pt x="10" y="41"/>
                      <a:pt x="7" y="49"/>
                      <a:pt x="2" y="57"/>
                    </a:cubicBezTo>
                    <a:cubicBezTo>
                      <a:pt x="1" y="58"/>
                      <a:pt x="1" y="61"/>
                      <a:pt x="2" y="63"/>
                    </a:cubicBezTo>
                    <a:cubicBezTo>
                      <a:pt x="1" y="64"/>
                      <a:pt x="0" y="65"/>
                      <a:pt x="0" y="66"/>
                    </a:cubicBezTo>
                    <a:cubicBezTo>
                      <a:pt x="0" y="67"/>
                      <a:pt x="0" y="68"/>
                      <a:pt x="1" y="69"/>
                    </a:cubicBezTo>
                    <a:cubicBezTo>
                      <a:pt x="7" y="72"/>
                      <a:pt x="14" y="61"/>
                      <a:pt x="19" y="57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6" name="Google Shape;1136;p16"/>
              <p:cNvSpPr/>
              <p:nvPr/>
            </p:nvSpPr>
            <p:spPr>
              <a:xfrm>
                <a:off x="9301026" y="2409952"/>
                <a:ext cx="233807" cy="194839"/>
              </a:xfrm>
              <a:custGeom>
                <a:avLst/>
                <a:gdLst/>
                <a:ahLst/>
                <a:cxnLst/>
                <a:rect l="l" t="t" r="r" b="b"/>
                <a:pathLst>
                  <a:path w="56" h="46" extrusionOk="0">
                    <a:moveTo>
                      <a:pt x="56" y="43"/>
                    </a:moveTo>
                    <a:cubicBezTo>
                      <a:pt x="53" y="45"/>
                      <a:pt x="50" y="45"/>
                      <a:pt x="47" y="44"/>
                    </a:cubicBezTo>
                    <a:cubicBezTo>
                      <a:pt x="45" y="44"/>
                      <a:pt x="42" y="43"/>
                      <a:pt x="39" y="42"/>
                    </a:cubicBezTo>
                    <a:cubicBezTo>
                      <a:pt x="35" y="40"/>
                      <a:pt x="31" y="38"/>
                      <a:pt x="27" y="36"/>
                    </a:cubicBezTo>
                    <a:cubicBezTo>
                      <a:pt x="23" y="33"/>
                      <a:pt x="19" y="30"/>
                      <a:pt x="15" y="27"/>
                    </a:cubicBezTo>
                    <a:cubicBezTo>
                      <a:pt x="11" y="23"/>
                      <a:pt x="8" y="19"/>
                      <a:pt x="6" y="15"/>
                    </a:cubicBezTo>
                    <a:cubicBezTo>
                      <a:pt x="5" y="13"/>
                      <a:pt x="5" y="12"/>
                      <a:pt x="4" y="11"/>
                    </a:cubicBezTo>
                    <a:cubicBezTo>
                      <a:pt x="4" y="10"/>
                      <a:pt x="4" y="8"/>
                      <a:pt x="3" y="7"/>
                    </a:cubicBezTo>
                    <a:cubicBezTo>
                      <a:pt x="3" y="6"/>
                      <a:pt x="3" y="4"/>
                      <a:pt x="3" y="3"/>
                    </a:cubicBezTo>
                    <a:cubicBezTo>
                      <a:pt x="3" y="3"/>
                      <a:pt x="3" y="2"/>
                      <a:pt x="3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5"/>
                      <a:pt x="0" y="7"/>
                      <a:pt x="0" y="8"/>
                    </a:cubicBezTo>
                    <a:cubicBezTo>
                      <a:pt x="0" y="10"/>
                      <a:pt x="1" y="13"/>
                      <a:pt x="2" y="15"/>
                    </a:cubicBezTo>
                    <a:cubicBezTo>
                      <a:pt x="4" y="20"/>
                      <a:pt x="7" y="25"/>
                      <a:pt x="11" y="28"/>
                    </a:cubicBezTo>
                    <a:cubicBezTo>
                      <a:pt x="14" y="32"/>
                      <a:pt x="19" y="36"/>
                      <a:pt x="23" y="38"/>
                    </a:cubicBezTo>
                    <a:cubicBezTo>
                      <a:pt x="27" y="41"/>
                      <a:pt x="32" y="43"/>
                      <a:pt x="36" y="44"/>
                    </a:cubicBezTo>
                    <a:cubicBezTo>
                      <a:pt x="39" y="45"/>
                      <a:pt x="43" y="46"/>
                      <a:pt x="46" y="46"/>
                    </a:cubicBezTo>
                    <a:cubicBezTo>
                      <a:pt x="49" y="46"/>
                      <a:pt x="53" y="46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7" name="Google Shape;1137;p16"/>
              <p:cNvSpPr/>
              <p:nvPr/>
            </p:nvSpPr>
            <p:spPr>
              <a:xfrm>
                <a:off x="9106187" y="2637266"/>
                <a:ext cx="292261" cy="526068"/>
              </a:xfrm>
              <a:custGeom>
                <a:avLst/>
                <a:gdLst/>
                <a:ahLst/>
                <a:cxnLst/>
                <a:rect l="l" t="t" r="r" b="b"/>
                <a:pathLst>
                  <a:path w="72" h="126" extrusionOk="0">
                    <a:moveTo>
                      <a:pt x="1" y="123"/>
                    </a:moveTo>
                    <a:cubicBezTo>
                      <a:pt x="2" y="125"/>
                      <a:pt x="5" y="125"/>
                      <a:pt x="7" y="125"/>
                    </a:cubicBezTo>
                    <a:cubicBezTo>
                      <a:pt x="10" y="126"/>
                      <a:pt x="12" y="126"/>
                      <a:pt x="15" y="125"/>
                    </a:cubicBezTo>
                    <a:cubicBezTo>
                      <a:pt x="20" y="124"/>
                      <a:pt x="23" y="120"/>
                      <a:pt x="26" y="116"/>
                    </a:cubicBezTo>
                    <a:cubicBezTo>
                      <a:pt x="28" y="112"/>
                      <a:pt x="29" y="107"/>
                      <a:pt x="29" y="102"/>
                    </a:cubicBezTo>
                    <a:cubicBezTo>
                      <a:pt x="29" y="96"/>
                      <a:pt x="28" y="89"/>
                      <a:pt x="28" y="82"/>
                    </a:cubicBezTo>
                    <a:cubicBezTo>
                      <a:pt x="27" y="75"/>
                      <a:pt x="27" y="69"/>
                      <a:pt x="28" y="62"/>
                    </a:cubicBezTo>
                    <a:cubicBezTo>
                      <a:pt x="28" y="59"/>
                      <a:pt x="29" y="55"/>
                      <a:pt x="30" y="52"/>
                    </a:cubicBezTo>
                    <a:cubicBezTo>
                      <a:pt x="31" y="51"/>
                      <a:pt x="31" y="49"/>
                      <a:pt x="32" y="48"/>
                    </a:cubicBezTo>
                    <a:cubicBezTo>
                      <a:pt x="32" y="47"/>
                      <a:pt x="32" y="47"/>
                      <a:pt x="33" y="46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4"/>
                      <a:pt x="35" y="43"/>
                      <a:pt x="36" y="42"/>
                    </a:cubicBezTo>
                    <a:cubicBezTo>
                      <a:pt x="36" y="41"/>
                      <a:pt x="37" y="41"/>
                      <a:pt x="37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9" y="38"/>
                      <a:pt x="40" y="37"/>
                      <a:pt x="40" y="37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4" y="34"/>
                      <a:pt x="45" y="33"/>
                      <a:pt x="46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8" y="31"/>
                      <a:pt x="49" y="31"/>
                      <a:pt x="49" y="31"/>
                    </a:cubicBezTo>
                    <a:cubicBezTo>
                      <a:pt x="51" y="29"/>
                      <a:pt x="54" y="28"/>
                      <a:pt x="56" y="27"/>
                    </a:cubicBezTo>
                    <a:cubicBezTo>
                      <a:pt x="59" y="26"/>
                      <a:pt x="61" y="26"/>
                      <a:pt x="63" y="24"/>
                    </a:cubicBezTo>
                    <a:cubicBezTo>
                      <a:pt x="65" y="23"/>
                      <a:pt x="67" y="21"/>
                      <a:pt x="69" y="19"/>
                    </a:cubicBezTo>
                    <a:cubicBezTo>
                      <a:pt x="70" y="17"/>
                      <a:pt x="71" y="14"/>
                      <a:pt x="71" y="12"/>
                    </a:cubicBezTo>
                    <a:cubicBezTo>
                      <a:pt x="72" y="9"/>
                      <a:pt x="71" y="6"/>
                      <a:pt x="70" y="4"/>
                    </a:cubicBezTo>
                    <a:cubicBezTo>
                      <a:pt x="70" y="3"/>
                      <a:pt x="69" y="2"/>
                      <a:pt x="69" y="2"/>
                    </a:cubicBezTo>
                    <a:cubicBezTo>
                      <a:pt x="68" y="1"/>
                      <a:pt x="67" y="1"/>
                      <a:pt x="67" y="0"/>
                    </a:cubicBezTo>
                    <a:cubicBezTo>
                      <a:pt x="66" y="0"/>
                      <a:pt x="66" y="1"/>
                      <a:pt x="66" y="1"/>
                    </a:cubicBezTo>
                    <a:cubicBezTo>
                      <a:pt x="66" y="2"/>
                      <a:pt x="66" y="3"/>
                      <a:pt x="66" y="4"/>
                    </a:cubicBezTo>
                    <a:cubicBezTo>
                      <a:pt x="66" y="5"/>
                      <a:pt x="66" y="5"/>
                      <a:pt x="67" y="6"/>
                    </a:cubicBezTo>
                    <a:cubicBezTo>
                      <a:pt x="67" y="7"/>
                      <a:pt x="68" y="9"/>
                      <a:pt x="68" y="10"/>
                    </a:cubicBezTo>
                    <a:cubicBezTo>
                      <a:pt x="68" y="11"/>
                      <a:pt x="68" y="11"/>
                      <a:pt x="68" y="12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4"/>
                      <a:pt x="68" y="14"/>
                      <a:pt x="68" y="15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7" y="15"/>
                      <a:pt x="67" y="16"/>
                      <a:pt x="67" y="16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7"/>
                      <a:pt x="66" y="18"/>
                      <a:pt x="67" y="17"/>
                    </a:cubicBezTo>
                    <a:cubicBezTo>
                      <a:pt x="66" y="18"/>
                      <a:pt x="66" y="18"/>
                      <a:pt x="66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6" y="19"/>
                      <a:pt x="65" y="19"/>
                      <a:pt x="65" y="19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0"/>
                      <a:pt x="64" y="21"/>
                      <a:pt x="64" y="21"/>
                    </a:cubicBezTo>
                    <a:cubicBezTo>
                      <a:pt x="63" y="21"/>
                      <a:pt x="63" y="21"/>
                      <a:pt x="63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1" y="22"/>
                      <a:pt x="61" y="22"/>
                      <a:pt x="61" y="22"/>
                    </a:cubicBezTo>
                    <a:cubicBezTo>
                      <a:pt x="60" y="23"/>
                      <a:pt x="59" y="23"/>
                      <a:pt x="58" y="24"/>
                    </a:cubicBezTo>
                    <a:cubicBezTo>
                      <a:pt x="53" y="26"/>
                      <a:pt x="48" y="28"/>
                      <a:pt x="44" y="31"/>
                    </a:cubicBezTo>
                    <a:cubicBezTo>
                      <a:pt x="40" y="33"/>
                      <a:pt x="36" y="37"/>
                      <a:pt x="33" y="41"/>
                    </a:cubicBezTo>
                    <a:cubicBezTo>
                      <a:pt x="30" y="46"/>
                      <a:pt x="27" y="51"/>
                      <a:pt x="26" y="57"/>
                    </a:cubicBezTo>
                    <a:cubicBezTo>
                      <a:pt x="24" y="63"/>
                      <a:pt x="24" y="70"/>
                      <a:pt x="24" y="77"/>
                    </a:cubicBezTo>
                    <a:cubicBezTo>
                      <a:pt x="24" y="83"/>
                      <a:pt x="25" y="90"/>
                      <a:pt x="25" y="96"/>
                    </a:cubicBezTo>
                    <a:cubicBezTo>
                      <a:pt x="26" y="99"/>
                      <a:pt x="26" y="102"/>
                      <a:pt x="26" y="105"/>
                    </a:cubicBezTo>
                    <a:cubicBezTo>
                      <a:pt x="25" y="108"/>
                      <a:pt x="25" y="110"/>
                      <a:pt x="25" y="112"/>
                    </a:cubicBezTo>
                    <a:cubicBezTo>
                      <a:pt x="24" y="112"/>
                      <a:pt x="24" y="113"/>
                      <a:pt x="24" y="113"/>
                    </a:cubicBezTo>
                    <a:cubicBezTo>
                      <a:pt x="24" y="114"/>
                      <a:pt x="24" y="114"/>
                      <a:pt x="24" y="115"/>
                    </a:cubicBezTo>
                    <a:cubicBezTo>
                      <a:pt x="23" y="115"/>
                      <a:pt x="23" y="116"/>
                      <a:pt x="23" y="116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8"/>
                      <a:pt x="22" y="118"/>
                      <a:pt x="21" y="118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19" y="121"/>
                      <a:pt x="19" y="121"/>
                      <a:pt x="18" y="121"/>
                    </a:cubicBezTo>
                    <a:cubicBezTo>
                      <a:pt x="18" y="121"/>
                      <a:pt x="18" y="121"/>
                      <a:pt x="18" y="121"/>
                    </a:cubicBezTo>
                    <a:cubicBezTo>
                      <a:pt x="17" y="122"/>
                      <a:pt x="17" y="122"/>
                      <a:pt x="17" y="122"/>
                    </a:cubicBezTo>
                    <a:cubicBezTo>
                      <a:pt x="17" y="122"/>
                      <a:pt x="16" y="122"/>
                      <a:pt x="16" y="122"/>
                    </a:cubicBezTo>
                    <a:cubicBezTo>
                      <a:pt x="15" y="123"/>
                      <a:pt x="13" y="123"/>
                      <a:pt x="12" y="123"/>
                    </a:cubicBezTo>
                    <a:cubicBezTo>
                      <a:pt x="10" y="123"/>
                      <a:pt x="7" y="123"/>
                      <a:pt x="5" y="123"/>
                    </a:cubicBezTo>
                    <a:cubicBezTo>
                      <a:pt x="4" y="122"/>
                      <a:pt x="3" y="122"/>
                      <a:pt x="2" y="122"/>
                    </a:cubicBezTo>
                    <a:cubicBezTo>
                      <a:pt x="1" y="121"/>
                      <a:pt x="0" y="122"/>
                      <a:pt x="1" y="1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8" name="Google Shape;1138;p16"/>
              <p:cNvSpPr/>
              <p:nvPr/>
            </p:nvSpPr>
            <p:spPr>
              <a:xfrm>
                <a:off x="9333501" y="2500876"/>
                <a:ext cx="201336" cy="97421"/>
              </a:xfrm>
              <a:custGeom>
                <a:avLst/>
                <a:gdLst/>
                <a:ahLst/>
                <a:cxnLst/>
                <a:rect l="l" t="t" r="r" b="b"/>
                <a:pathLst>
                  <a:path w="49" h="24" extrusionOk="0">
                    <a:moveTo>
                      <a:pt x="48" y="22"/>
                    </a:moveTo>
                    <a:cubicBezTo>
                      <a:pt x="45" y="21"/>
                      <a:pt x="42" y="20"/>
                      <a:pt x="39" y="18"/>
                    </a:cubicBezTo>
                    <a:cubicBezTo>
                      <a:pt x="37" y="17"/>
                      <a:pt x="34" y="14"/>
                      <a:pt x="32" y="12"/>
                    </a:cubicBezTo>
                    <a:cubicBezTo>
                      <a:pt x="29" y="10"/>
                      <a:pt x="27" y="8"/>
                      <a:pt x="24" y="6"/>
                    </a:cubicBezTo>
                    <a:cubicBezTo>
                      <a:pt x="21" y="4"/>
                      <a:pt x="18" y="2"/>
                      <a:pt x="14" y="1"/>
                    </a:cubicBezTo>
                    <a:cubicBezTo>
                      <a:pt x="13" y="1"/>
                      <a:pt x="12" y="1"/>
                      <a:pt x="11" y="0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3" y="1"/>
                      <a:pt x="2" y="2"/>
                      <a:pt x="1" y="3"/>
                    </a:cubicBezTo>
                    <a:cubicBezTo>
                      <a:pt x="1" y="3"/>
                      <a:pt x="0" y="4"/>
                      <a:pt x="1" y="4"/>
                    </a:cubicBezTo>
                    <a:cubicBezTo>
                      <a:pt x="1" y="5"/>
                      <a:pt x="3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8" y="3"/>
                      <a:pt x="10" y="3"/>
                      <a:pt x="12" y="4"/>
                    </a:cubicBezTo>
                    <a:cubicBezTo>
                      <a:pt x="15" y="4"/>
                      <a:pt x="19" y="6"/>
                      <a:pt x="22" y="7"/>
                    </a:cubicBezTo>
                    <a:cubicBezTo>
                      <a:pt x="25" y="9"/>
                      <a:pt x="28" y="11"/>
                      <a:pt x="30" y="14"/>
                    </a:cubicBezTo>
                    <a:cubicBezTo>
                      <a:pt x="32" y="16"/>
                      <a:pt x="35" y="18"/>
                      <a:pt x="37" y="20"/>
                    </a:cubicBezTo>
                    <a:cubicBezTo>
                      <a:pt x="40" y="22"/>
                      <a:pt x="44" y="24"/>
                      <a:pt x="47" y="23"/>
                    </a:cubicBezTo>
                    <a:cubicBezTo>
                      <a:pt x="48" y="23"/>
                      <a:pt x="49" y="22"/>
                      <a:pt x="48" y="2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9" name="Google Shape;1139;p16"/>
              <p:cNvSpPr/>
              <p:nvPr/>
            </p:nvSpPr>
            <p:spPr>
              <a:xfrm>
                <a:off x="9339994" y="2513866"/>
                <a:ext cx="194839" cy="123400"/>
              </a:xfrm>
              <a:custGeom>
                <a:avLst/>
                <a:gdLst/>
                <a:ahLst/>
                <a:cxnLst/>
                <a:rect l="l" t="t" r="r" b="b"/>
                <a:pathLst>
                  <a:path w="47" h="29" extrusionOk="0">
                    <a:moveTo>
                      <a:pt x="46" y="19"/>
                    </a:moveTo>
                    <a:cubicBezTo>
                      <a:pt x="45" y="21"/>
                      <a:pt x="44" y="22"/>
                      <a:pt x="42" y="24"/>
                    </a:cubicBezTo>
                    <a:cubicBezTo>
                      <a:pt x="41" y="25"/>
                      <a:pt x="40" y="25"/>
                      <a:pt x="38" y="26"/>
                    </a:cubicBezTo>
                    <a:cubicBezTo>
                      <a:pt x="35" y="27"/>
                      <a:pt x="31" y="27"/>
                      <a:pt x="28" y="26"/>
                    </a:cubicBezTo>
                    <a:cubicBezTo>
                      <a:pt x="24" y="25"/>
                      <a:pt x="20" y="23"/>
                      <a:pt x="17" y="21"/>
                    </a:cubicBezTo>
                    <a:cubicBezTo>
                      <a:pt x="15" y="19"/>
                      <a:pt x="14" y="18"/>
                      <a:pt x="12" y="17"/>
                    </a:cubicBezTo>
                    <a:cubicBezTo>
                      <a:pt x="11" y="15"/>
                      <a:pt x="9" y="14"/>
                      <a:pt x="8" y="12"/>
                    </a:cubicBezTo>
                    <a:cubicBezTo>
                      <a:pt x="7" y="11"/>
                      <a:pt x="6" y="9"/>
                      <a:pt x="5" y="8"/>
                    </a:cubicBezTo>
                    <a:cubicBezTo>
                      <a:pt x="5" y="6"/>
                      <a:pt x="5" y="5"/>
                      <a:pt x="4" y="4"/>
                    </a:cubicBezTo>
                    <a:cubicBezTo>
                      <a:pt x="4" y="3"/>
                      <a:pt x="4" y="2"/>
                      <a:pt x="3" y="1"/>
                    </a:cubicBezTo>
                    <a:cubicBezTo>
                      <a:pt x="3" y="1"/>
                      <a:pt x="3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1" y="7"/>
                      <a:pt x="1" y="7"/>
                      <a:pt x="2" y="8"/>
                    </a:cubicBezTo>
                    <a:cubicBezTo>
                      <a:pt x="2" y="8"/>
                      <a:pt x="2" y="9"/>
                      <a:pt x="2" y="9"/>
                    </a:cubicBezTo>
                    <a:cubicBezTo>
                      <a:pt x="3" y="11"/>
                      <a:pt x="4" y="12"/>
                      <a:pt x="5" y="14"/>
                    </a:cubicBezTo>
                    <a:cubicBezTo>
                      <a:pt x="6" y="15"/>
                      <a:pt x="7" y="15"/>
                      <a:pt x="7" y="16"/>
                    </a:cubicBezTo>
                    <a:cubicBezTo>
                      <a:pt x="8" y="17"/>
                      <a:pt x="9" y="18"/>
                      <a:pt x="10" y="18"/>
                    </a:cubicBezTo>
                    <a:cubicBezTo>
                      <a:pt x="11" y="20"/>
                      <a:pt x="13" y="21"/>
                      <a:pt x="15" y="22"/>
                    </a:cubicBezTo>
                    <a:cubicBezTo>
                      <a:pt x="18" y="25"/>
                      <a:pt x="22" y="27"/>
                      <a:pt x="26" y="28"/>
                    </a:cubicBezTo>
                    <a:cubicBezTo>
                      <a:pt x="30" y="29"/>
                      <a:pt x="34" y="29"/>
                      <a:pt x="37" y="28"/>
                    </a:cubicBezTo>
                    <a:cubicBezTo>
                      <a:pt x="39" y="27"/>
                      <a:pt x="41" y="26"/>
                      <a:pt x="43" y="25"/>
                    </a:cubicBezTo>
                    <a:cubicBezTo>
                      <a:pt x="44" y="24"/>
                      <a:pt x="45" y="23"/>
                      <a:pt x="45" y="22"/>
                    </a:cubicBezTo>
                    <a:cubicBezTo>
                      <a:pt x="46" y="21"/>
                      <a:pt x="47" y="20"/>
                      <a:pt x="47" y="19"/>
                    </a:cubicBezTo>
                    <a:cubicBezTo>
                      <a:pt x="47" y="19"/>
                      <a:pt x="47" y="18"/>
                      <a:pt x="47" y="18"/>
                    </a:cubicBezTo>
                    <a:cubicBezTo>
                      <a:pt x="46" y="18"/>
                      <a:pt x="46" y="19"/>
                      <a:pt x="46" y="1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0" name="Google Shape;1140;p16"/>
              <p:cNvSpPr/>
              <p:nvPr/>
            </p:nvSpPr>
            <p:spPr>
              <a:xfrm>
                <a:off x="9132166" y="2663244"/>
                <a:ext cx="318240" cy="506582"/>
              </a:xfrm>
              <a:custGeom>
                <a:avLst/>
                <a:gdLst/>
                <a:ahLst/>
                <a:cxnLst/>
                <a:rect l="l" t="t" r="r" b="b"/>
                <a:pathLst>
                  <a:path w="77" h="122" extrusionOk="0">
                    <a:moveTo>
                      <a:pt x="63" y="1"/>
                    </a:moveTo>
                    <a:cubicBezTo>
                      <a:pt x="63" y="2"/>
                      <a:pt x="63" y="3"/>
                      <a:pt x="63" y="3"/>
                    </a:cubicBezTo>
                    <a:cubicBezTo>
                      <a:pt x="63" y="4"/>
                      <a:pt x="63" y="5"/>
                      <a:pt x="64" y="6"/>
                    </a:cubicBezTo>
                    <a:cubicBezTo>
                      <a:pt x="65" y="7"/>
                      <a:pt x="65" y="9"/>
                      <a:pt x="66" y="10"/>
                    </a:cubicBezTo>
                    <a:cubicBezTo>
                      <a:pt x="68" y="13"/>
                      <a:pt x="69" y="17"/>
                      <a:pt x="70" y="20"/>
                    </a:cubicBezTo>
                    <a:cubicBezTo>
                      <a:pt x="72" y="27"/>
                      <a:pt x="73" y="34"/>
                      <a:pt x="73" y="41"/>
                    </a:cubicBezTo>
                    <a:cubicBezTo>
                      <a:pt x="73" y="46"/>
                      <a:pt x="73" y="50"/>
                      <a:pt x="72" y="55"/>
                    </a:cubicBezTo>
                    <a:cubicBezTo>
                      <a:pt x="71" y="58"/>
                      <a:pt x="70" y="60"/>
                      <a:pt x="70" y="62"/>
                    </a:cubicBezTo>
                    <a:cubicBezTo>
                      <a:pt x="70" y="62"/>
                      <a:pt x="69" y="63"/>
                      <a:pt x="69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8" y="66"/>
                      <a:pt x="68" y="67"/>
                      <a:pt x="67" y="68"/>
                    </a:cubicBezTo>
                    <a:cubicBezTo>
                      <a:pt x="66" y="73"/>
                      <a:pt x="63" y="77"/>
                      <a:pt x="61" y="81"/>
                    </a:cubicBezTo>
                    <a:cubicBezTo>
                      <a:pt x="60" y="83"/>
                      <a:pt x="59" y="85"/>
                      <a:pt x="57" y="87"/>
                    </a:cubicBezTo>
                    <a:cubicBezTo>
                      <a:pt x="56" y="89"/>
                      <a:pt x="54" y="91"/>
                      <a:pt x="53" y="93"/>
                    </a:cubicBezTo>
                    <a:cubicBezTo>
                      <a:pt x="52" y="94"/>
                      <a:pt x="51" y="95"/>
                      <a:pt x="50" y="96"/>
                    </a:cubicBezTo>
                    <a:cubicBezTo>
                      <a:pt x="50" y="97"/>
                      <a:pt x="50" y="97"/>
                      <a:pt x="50" y="97"/>
                    </a:cubicBezTo>
                    <a:cubicBezTo>
                      <a:pt x="50" y="97"/>
                      <a:pt x="50" y="97"/>
                      <a:pt x="50" y="97"/>
                    </a:cubicBezTo>
                    <a:cubicBezTo>
                      <a:pt x="49" y="98"/>
                      <a:pt x="49" y="98"/>
                      <a:pt x="48" y="99"/>
                    </a:cubicBezTo>
                    <a:cubicBezTo>
                      <a:pt x="47" y="101"/>
                      <a:pt x="45" y="103"/>
                      <a:pt x="43" y="104"/>
                    </a:cubicBezTo>
                    <a:cubicBezTo>
                      <a:pt x="43" y="105"/>
                      <a:pt x="42" y="105"/>
                      <a:pt x="42" y="105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0" y="107"/>
                      <a:pt x="39" y="108"/>
                      <a:pt x="38" y="109"/>
                    </a:cubicBezTo>
                    <a:cubicBezTo>
                      <a:pt x="37" y="109"/>
                      <a:pt x="36" y="110"/>
                      <a:pt x="35" y="111"/>
                    </a:cubicBezTo>
                    <a:cubicBezTo>
                      <a:pt x="34" y="111"/>
                      <a:pt x="34" y="111"/>
                      <a:pt x="34" y="112"/>
                    </a:cubicBezTo>
                    <a:cubicBezTo>
                      <a:pt x="33" y="112"/>
                      <a:pt x="33" y="112"/>
                      <a:pt x="33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28" y="115"/>
                      <a:pt x="24" y="116"/>
                      <a:pt x="20" y="117"/>
                    </a:cubicBezTo>
                    <a:cubicBezTo>
                      <a:pt x="18" y="118"/>
                      <a:pt x="16" y="118"/>
                      <a:pt x="14" y="118"/>
                    </a:cubicBezTo>
                    <a:cubicBezTo>
                      <a:pt x="11" y="119"/>
                      <a:pt x="9" y="118"/>
                      <a:pt x="7" y="118"/>
                    </a:cubicBezTo>
                    <a:cubicBezTo>
                      <a:pt x="6" y="118"/>
                      <a:pt x="6" y="118"/>
                      <a:pt x="5" y="118"/>
                    </a:cubicBezTo>
                    <a:cubicBezTo>
                      <a:pt x="5" y="118"/>
                      <a:pt x="4" y="118"/>
                      <a:pt x="3" y="119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3" y="118"/>
                      <a:pt x="2" y="119"/>
                      <a:pt x="1" y="119"/>
                    </a:cubicBezTo>
                    <a:cubicBezTo>
                      <a:pt x="1" y="119"/>
                      <a:pt x="0" y="119"/>
                      <a:pt x="1" y="119"/>
                    </a:cubicBezTo>
                    <a:cubicBezTo>
                      <a:pt x="2" y="120"/>
                      <a:pt x="3" y="121"/>
                      <a:pt x="4" y="121"/>
                    </a:cubicBezTo>
                    <a:cubicBezTo>
                      <a:pt x="5" y="121"/>
                      <a:pt x="6" y="122"/>
                      <a:pt x="7" y="122"/>
                    </a:cubicBezTo>
                    <a:cubicBezTo>
                      <a:pt x="10" y="122"/>
                      <a:pt x="12" y="122"/>
                      <a:pt x="14" y="121"/>
                    </a:cubicBezTo>
                    <a:cubicBezTo>
                      <a:pt x="19" y="121"/>
                      <a:pt x="24" y="119"/>
                      <a:pt x="28" y="117"/>
                    </a:cubicBezTo>
                    <a:cubicBezTo>
                      <a:pt x="37" y="113"/>
                      <a:pt x="45" y="106"/>
                      <a:pt x="51" y="99"/>
                    </a:cubicBezTo>
                    <a:cubicBezTo>
                      <a:pt x="58" y="91"/>
                      <a:pt x="64" y="82"/>
                      <a:pt x="68" y="72"/>
                    </a:cubicBezTo>
                    <a:cubicBezTo>
                      <a:pt x="72" y="64"/>
                      <a:pt x="75" y="55"/>
                      <a:pt x="76" y="46"/>
                    </a:cubicBezTo>
                    <a:cubicBezTo>
                      <a:pt x="77" y="39"/>
                      <a:pt x="76" y="31"/>
                      <a:pt x="75" y="24"/>
                    </a:cubicBezTo>
                    <a:cubicBezTo>
                      <a:pt x="74" y="21"/>
                      <a:pt x="73" y="17"/>
                      <a:pt x="71" y="14"/>
                    </a:cubicBezTo>
                    <a:cubicBezTo>
                      <a:pt x="71" y="12"/>
                      <a:pt x="70" y="11"/>
                      <a:pt x="69" y="9"/>
                    </a:cubicBezTo>
                    <a:cubicBezTo>
                      <a:pt x="68" y="7"/>
                      <a:pt x="67" y="6"/>
                      <a:pt x="66" y="4"/>
                    </a:cubicBezTo>
                    <a:cubicBezTo>
                      <a:pt x="66" y="4"/>
                      <a:pt x="66" y="3"/>
                      <a:pt x="65" y="2"/>
                    </a:cubicBezTo>
                    <a:cubicBezTo>
                      <a:pt x="65" y="2"/>
                      <a:pt x="64" y="1"/>
                      <a:pt x="64" y="1"/>
                    </a:cubicBezTo>
                    <a:cubicBezTo>
                      <a:pt x="64" y="0"/>
                      <a:pt x="63" y="1"/>
                      <a:pt x="63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1" name="Google Shape;1141;p16"/>
              <p:cNvSpPr/>
              <p:nvPr/>
            </p:nvSpPr>
            <p:spPr>
              <a:xfrm>
                <a:off x="9015262" y="2630769"/>
                <a:ext cx="253293" cy="305249"/>
              </a:xfrm>
              <a:custGeom>
                <a:avLst/>
                <a:gdLst/>
                <a:ahLst/>
                <a:cxnLst/>
                <a:rect l="l" t="t" r="r" b="b"/>
                <a:pathLst>
                  <a:path w="61" h="73" extrusionOk="0">
                    <a:moveTo>
                      <a:pt x="60" y="1"/>
                    </a:moveTo>
                    <a:cubicBezTo>
                      <a:pt x="59" y="3"/>
                      <a:pt x="58" y="6"/>
                      <a:pt x="56" y="8"/>
                    </a:cubicBezTo>
                    <a:cubicBezTo>
                      <a:pt x="54" y="10"/>
                      <a:pt x="52" y="12"/>
                      <a:pt x="51" y="14"/>
                    </a:cubicBezTo>
                    <a:cubicBezTo>
                      <a:pt x="49" y="17"/>
                      <a:pt x="47" y="19"/>
                      <a:pt x="45" y="21"/>
                    </a:cubicBezTo>
                    <a:cubicBezTo>
                      <a:pt x="43" y="24"/>
                      <a:pt x="42" y="26"/>
                      <a:pt x="39" y="28"/>
                    </a:cubicBezTo>
                    <a:cubicBezTo>
                      <a:pt x="37" y="31"/>
                      <a:pt x="35" y="33"/>
                      <a:pt x="33" y="35"/>
                    </a:cubicBezTo>
                    <a:cubicBezTo>
                      <a:pt x="31" y="38"/>
                      <a:pt x="29" y="40"/>
                      <a:pt x="27" y="42"/>
                    </a:cubicBezTo>
                    <a:cubicBezTo>
                      <a:pt x="23" y="47"/>
                      <a:pt x="18" y="52"/>
                      <a:pt x="14" y="56"/>
                    </a:cubicBezTo>
                    <a:cubicBezTo>
                      <a:pt x="12" y="59"/>
                      <a:pt x="10" y="62"/>
                      <a:pt x="7" y="64"/>
                    </a:cubicBezTo>
                    <a:cubicBezTo>
                      <a:pt x="6" y="65"/>
                      <a:pt x="5" y="67"/>
                      <a:pt x="4" y="68"/>
                    </a:cubicBezTo>
                    <a:cubicBezTo>
                      <a:pt x="3" y="69"/>
                      <a:pt x="1" y="70"/>
                      <a:pt x="1" y="72"/>
                    </a:cubicBezTo>
                    <a:cubicBezTo>
                      <a:pt x="0" y="72"/>
                      <a:pt x="1" y="73"/>
                      <a:pt x="1" y="73"/>
                    </a:cubicBezTo>
                    <a:cubicBezTo>
                      <a:pt x="3" y="72"/>
                      <a:pt x="4" y="71"/>
                      <a:pt x="5" y="70"/>
                    </a:cubicBezTo>
                    <a:cubicBezTo>
                      <a:pt x="6" y="69"/>
                      <a:pt x="7" y="67"/>
                      <a:pt x="8" y="66"/>
                    </a:cubicBezTo>
                    <a:cubicBezTo>
                      <a:pt x="10" y="64"/>
                      <a:pt x="12" y="62"/>
                      <a:pt x="14" y="59"/>
                    </a:cubicBezTo>
                    <a:cubicBezTo>
                      <a:pt x="18" y="55"/>
                      <a:pt x="23" y="50"/>
                      <a:pt x="27" y="45"/>
                    </a:cubicBezTo>
                    <a:cubicBezTo>
                      <a:pt x="31" y="40"/>
                      <a:pt x="35" y="36"/>
                      <a:pt x="40" y="31"/>
                    </a:cubicBezTo>
                    <a:cubicBezTo>
                      <a:pt x="44" y="26"/>
                      <a:pt x="48" y="21"/>
                      <a:pt x="51" y="16"/>
                    </a:cubicBezTo>
                    <a:cubicBezTo>
                      <a:pt x="52" y="15"/>
                      <a:pt x="53" y="13"/>
                      <a:pt x="54" y="12"/>
                    </a:cubicBezTo>
                    <a:cubicBezTo>
                      <a:pt x="55" y="11"/>
                      <a:pt x="56" y="10"/>
                      <a:pt x="57" y="9"/>
                    </a:cubicBezTo>
                    <a:cubicBezTo>
                      <a:pt x="59" y="6"/>
                      <a:pt x="61" y="4"/>
                      <a:pt x="61" y="1"/>
                    </a:cubicBezTo>
                    <a:cubicBezTo>
                      <a:pt x="61" y="0"/>
                      <a:pt x="61" y="1"/>
                      <a:pt x="6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2" name="Google Shape;1142;p16"/>
              <p:cNvSpPr/>
              <p:nvPr/>
            </p:nvSpPr>
            <p:spPr>
              <a:xfrm>
                <a:off x="9391951" y="2682726"/>
                <a:ext cx="32475" cy="194839"/>
              </a:xfrm>
              <a:custGeom>
                <a:avLst/>
                <a:gdLst/>
                <a:ahLst/>
                <a:cxnLst/>
                <a:rect l="l" t="t" r="r" b="b"/>
                <a:pathLst>
                  <a:path w="7" h="48" extrusionOk="0">
                    <a:moveTo>
                      <a:pt x="0" y="1"/>
                    </a:moveTo>
                    <a:cubicBezTo>
                      <a:pt x="0" y="2"/>
                      <a:pt x="1" y="4"/>
                      <a:pt x="2" y="5"/>
                    </a:cubicBezTo>
                    <a:cubicBezTo>
                      <a:pt x="2" y="6"/>
                      <a:pt x="3" y="8"/>
                      <a:pt x="3" y="9"/>
                    </a:cubicBezTo>
                    <a:cubicBezTo>
                      <a:pt x="4" y="12"/>
                      <a:pt x="4" y="15"/>
                      <a:pt x="5" y="18"/>
                    </a:cubicBezTo>
                    <a:cubicBezTo>
                      <a:pt x="6" y="24"/>
                      <a:pt x="5" y="31"/>
                      <a:pt x="5" y="37"/>
                    </a:cubicBezTo>
                    <a:cubicBezTo>
                      <a:pt x="5" y="39"/>
                      <a:pt x="4" y="41"/>
                      <a:pt x="4" y="43"/>
                    </a:cubicBezTo>
                    <a:cubicBezTo>
                      <a:pt x="4" y="44"/>
                      <a:pt x="3" y="45"/>
                      <a:pt x="3" y="45"/>
                    </a:cubicBezTo>
                    <a:cubicBezTo>
                      <a:pt x="3" y="46"/>
                      <a:pt x="3" y="47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4" y="47"/>
                      <a:pt x="4" y="46"/>
                      <a:pt x="5" y="45"/>
                    </a:cubicBezTo>
                    <a:cubicBezTo>
                      <a:pt x="5" y="45"/>
                      <a:pt x="5" y="44"/>
                      <a:pt x="5" y="43"/>
                    </a:cubicBezTo>
                    <a:cubicBezTo>
                      <a:pt x="6" y="41"/>
                      <a:pt x="6" y="39"/>
                      <a:pt x="6" y="37"/>
                    </a:cubicBezTo>
                    <a:cubicBezTo>
                      <a:pt x="7" y="34"/>
                      <a:pt x="7" y="31"/>
                      <a:pt x="7" y="28"/>
                    </a:cubicBezTo>
                    <a:cubicBezTo>
                      <a:pt x="7" y="22"/>
                      <a:pt x="7" y="15"/>
                      <a:pt x="5" y="9"/>
                    </a:cubicBezTo>
                    <a:cubicBezTo>
                      <a:pt x="5" y="7"/>
                      <a:pt x="4" y="6"/>
                      <a:pt x="4" y="4"/>
                    </a:cubicBezTo>
                    <a:cubicBezTo>
                      <a:pt x="3" y="3"/>
                      <a:pt x="3" y="3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3" name="Google Shape;1143;p16"/>
              <p:cNvSpPr/>
              <p:nvPr/>
            </p:nvSpPr>
            <p:spPr>
              <a:xfrm>
                <a:off x="9177630" y="2916533"/>
                <a:ext cx="220817" cy="246796"/>
              </a:xfrm>
              <a:custGeom>
                <a:avLst/>
                <a:gdLst/>
                <a:ahLst/>
                <a:cxnLst/>
                <a:rect l="l" t="t" r="r" b="b"/>
                <a:pathLst>
                  <a:path w="53" h="59" extrusionOk="0">
                    <a:moveTo>
                      <a:pt x="52" y="1"/>
                    </a:moveTo>
                    <a:cubicBezTo>
                      <a:pt x="49" y="6"/>
                      <a:pt x="46" y="10"/>
                      <a:pt x="44" y="15"/>
                    </a:cubicBezTo>
                    <a:cubicBezTo>
                      <a:pt x="41" y="20"/>
                      <a:pt x="38" y="25"/>
                      <a:pt x="35" y="29"/>
                    </a:cubicBezTo>
                    <a:cubicBezTo>
                      <a:pt x="29" y="38"/>
                      <a:pt x="22" y="44"/>
                      <a:pt x="14" y="51"/>
                    </a:cubicBezTo>
                    <a:cubicBezTo>
                      <a:pt x="12" y="52"/>
                      <a:pt x="10" y="54"/>
                      <a:pt x="7" y="55"/>
                    </a:cubicBezTo>
                    <a:cubicBezTo>
                      <a:pt x="5" y="56"/>
                      <a:pt x="2" y="57"/>
                      <a:pt x="0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2" y="59"/>
                      <a:pt x="4" y="58"/>
                      <a:pt x="6" y="57"/>
                    </a:cubicBezTo>
                    <a:cubicBezTo>
                      <a:pt x="8" y="56"/>
                      <a:pt x="10" y="55"/>
                      <a:pt x="12" y="54"/>
                    </a:cubicBezTo>
                    <a:cubicBezTo>
                      <a:pt x="14" y="52"/>
                      <a:pt x="16" y="50"/>
                      <a:pt x="18" y="49"/>
                    </a:cubicBezTo>
                    <a:cubicBezTo>
                      <a:pt x="20" y="47"/>
                      <a:pt x="22" y="45"/>
                      <a:pt x="24" y="43"/>
                    </a:cubicBezTo>
                    <a:cubicBezTo>
                      <a:pt x="28" y="40"/>
                      <a:pt x="31" y="36"/>
                      <a:pt x="34" y="32"/>
                    </a:cubicBezTo>
                    <a:cubicBezTo>
                      <a:pt x="36" y="30"/>
                      <a:pt x="37" y="27"/>
                      <a:pt x="39" y="25"/>
                    </a:cubicBezTo>
                    <a:cubicBezTo>
                      <a:pt x="41" y="22"/>
                      <a:pt x="42" y="20"/>
                      <a:pt x="43" y="18"/>
                    </a:cubicBezTo>
                    <a:cubicBezTo>
                      <a:pt x="45" y="15"/>
                      <a:pt x="47" y="12"/>
                      <a:pt x="48" y="9"/>
                    </a:cubicBezTo>
                    <a:cubicBezTo>
                      <a:pt x="50" y="6"/>
                      <a:pt x="51" y="4"/>
                      <a:pt x="52" y="1"/>
                    </a:cubicBezTo>
                    <a:cubicBezTo>
                      <a:pt x="53" y="0"/>
                      <a:pt x="52" y="0"/>
                      <a:pt x="52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4" name="Google Shape;1144;p16"/>
              <p:cNvSpPr/>
              <p:nvPr/>
            </p:nvSpPr>
            <p:spPr>
              <a:xfrm>
                <a:off x="9385459" y="2689223"/>
                <a:ext cx="25979" cy="155871"/>
              </a:xfrm>
              <a:custGeom>
                <a:avLst/>
                <a:gdLst/>
                <a:ahLst/>
                <a:cxnLst/>
                <a:rect l="l" t="t" r="r" b="b"/>
                <a:pathLst>
                  <a:path w="5" h="38" extrusionOk="0">
                    <a:moveTo>
                      <a:pt x="1" y="0"/>
                    </a:moveTo>
                    <a:cubicBezTo>
                      <a:pt x="1" y="1"/>
                      <a:pt x="1" y="3"/>
                      <a:pt x="1" y="4"/>
                    </a:cubicBezTo>
                    <a:cubicBezTo>
                      <a:pt x="1" y="5"/>
                      <a:pt x="2" y="6"/>
                      <a:pt x="2" y="7"/>
                    </a:cubicBezTo>
                    <a:cubicBezTo>
                      <a:pt x="2" y="10"/>
                      <a:pt x="2" y="12"/>
                      <a:pt x="3" y="15"/>
                    </a:cubicBezTo>
                    <a:cubicBezTo>
                      <a:pt x="3" y="20"/>
                      <a:pt x="3" y="25"/>
                      <a:pt x="2" y="30"/>
                    </a:cubicBezTo>
                    <a:cubicBezTo>
                      <a:pt x="2" y="31"/>
                      <a:pt x="1" y="32"/>
                      <a:pt x="1" y="34"/>
                    </a:cubicBezTo>
                    <a:cubicBezTo>
                      <a:pt x="1" y="35"/>
                      <a:pt x="0" y="36"/>
                      <a:pt x="0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6"/>
                      <a:pt x="2" y="35"/>
                      <a:pt x="2" y="34"/>
                    </a:cubicBezTo>
                    <a:cubicBezTo>
                      <a:pt x="3" y="33"/>
                      <a:pt x="3" y="32"/>
                      <a:pt x="3" y="31"/>
                    </a:cubicBezTo>
                    <a:cubicBezTo>
                      <a:pt x="4" y="28"/>
                      <a:pt x="4" y="26"/>
                      <a:pt x="4" y="23"/>
                    </a:cubicBezTo>
                    <a:cubicBezTo>
                      <a:pt x="5" y="18"/>
                      <a:pt x="4" y="13"/>
                      <a:pt x="4" y="8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3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5" name="Google Shape;1145;p16"/>
              <p:cNvSpPr/>
              <p:nvPr/>
            </p:nvSpPr>
            <p:spPr>
              <a:xfrm>
                <a:off x="9171133" y="2877565"/>
                <a:ext cx="207828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51" h="66" extrusionOk="0">
                    <a:moveTo>
                      <a:pt x="51" y="0"/>
                    </a:moveTo>
                    <a:cubicBezTo>
                      <a:pt x="48" y="5"/>
                      <a:pt x="46" y="10"/>
                      <a:pt x="44" y="15"/>
                    </a:cubicBezTo>
                    <a:cubicBezTo>
                      <a:pt x="41" y="20"/>
                      <a:pt x="39" y="25"/>
                      <a:pt x="36" y="30"/>
                    </a:cubicBezTo>
                    <a:cubicBezTo>
                      <a:pt x="31" y="39"/>
                      <a:pt x="25" y="48"/>
                      <a:pt x="17" y="54"/>
                    </a:cubicBezTo>
                    <a:cubicBezTo>
                      <a:pt x="14" y="56"/>
                      <a:pt x="12" y="58"/>
                      <a:pt x="9" y="60"/>
                    </a:cubicBezTo>
                    <a:cubicBezTo>
                      <a:pt x="8" y="61"/>
                      <a:pt x="6" y="62"/>
                      <a:pt x="5" y="63"/>
                    </a:cubicBezTo>
                    <a:cubicBezTo>
                      <a:pt x="4" y="63"/>
                      <a:pt x="3" y="64"/>
                      <a:pt x="3" y="64"/>
                    </a:cubicBezTo>
                    <a:cubicBezTo>
                      <a:pt x="2" y="65"/>
                      <a:pt x="1" y="65"/>
                      <a:pt x="1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" y="66"/>
                      <a:pt x="2" y="66"/>
                      <a:pt x="2" y="66"/>
                    </a:cubicBezTo>
                    <a:cubicBezTo>
                      <a:pt x="3" y="66"/>
                      <a:pt x="4" y="65"/>
                      <a:pt x="4" y="65"/>
                    </a:cubicBezTo>
                    <a:cubicBezTo>
                      <a:pt x="6" y="64"/>
                      <a:pt x="7" y="63"/>
                      <a:pt x="8" y="62"/>
                    </a:cubicBezTo>
                    <a:cubicBezTo>
                      <a:pt x="11" y="61"/>
                      <a:pt x="13" y="59"/>
                      <a:pt x="15" y="57"/>
                    </a:cubicBezTo>
                    <a:cubicBezTo>
                      <a:pt x="20" y="54"/>
                      <a:pt x="24" y="50"/>
                      <a:pt x="27" y="46"/>
                    </a:cubicBezTo>
                    <a:cubicBezTo>
                      <a:pt x="34" y="37"/>
                      <a:pt x="39" y="27"/>
                      <a:pt x="44" y="17"/>
                    </a:cubicBezTo>
                    <a:cubicBezTo>
                      <a:pt x="47" y="12"/>
                      <a:pt x="49" y="6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6" name="Google Shape;1146;p16"/>
              <p:cNvSpPr/>
              <p:nvPr/>
            </p:nvSpPr>
            <p:spPr>
              <a:xfrm>
                <a:off x="9281544" y="2708705"/>
                <a:ext cx="116904" cy="123400"/>
              </a:xfrm>
              <a:custGeom>
                <a:avLst/>
                <a:gdLst/>
                <a:ahLst/>
                <a:cxnLst/>
                <a:rect l="l" t="t" r="r" b="b"/>
                <a:pathLst>
                  <a:path w="28" h="29" extrusionOk="0">
                    <a:moveTo>
                      <a:pt x="27" y="0"/>
                    </a:moveTo>
                    <a:cubicBezTo>
                      <a:pt x="27" y="2"/>
                      <a:pt x="26" y="4"/>
                      <a:pt x="24" y="6"/>
                    </a:cubicBezTo>
                    <a:cubicBezTo>
                      <a:pt x="23" y="8"/>
                      <a:pt x="21" y="10"/>
                      <a:pt x="19" y="12"/>
                    </a:cubicBezTo>
                    <a:cubicBezTo>
                      <a:pt x="15" y="15"/>
                      <a:pt x="10" y="17"/>
                      <a:pt x="6" y="21"/>
                    </a:cubicBezTo>
                    <a:cubicBezTo>
                      <a:pt x="5" y="22"/>
                      <a:pt x="4" y="23"/>
                      <a:pt x="3" y="25"/>
                    </a:cubicBezTo>
                    <a:cubicBezTo>
                      <a:pt x="2" y="26"/>
                      <a:pt x="1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28"/>
                      <a:pt x="3" y="27"/>
                      <a:pt x="4" y="25"/>
                    </a:cubicBezTo>
                    <a:cubicBezTo>
                      <a:pt x="5" y="24"/>
                      <a:pt x="6" y="23"/>
                      <a:pt x="7" y="21"/>
                    </a:cubicBezTo>
                    <a:cubicBezTo>
                      <a:pt x="9" y="20"/>
                      <a:pt x="11" y="18"/>
                      <a:pt x="13" y="17"/>
                    </a:cubicBezTo>
                    <a:cubicBezTo>
                      <a:pt x="17" y="14"/>
                      <a:pt x="22" y="11"/>
                      <a:pt x="25" y="7"/>
                    </a:cubicBezTo>
                    <a:cubicBezTo>
                      <a:pt x="26" y="5"/>
                      <a:pt x="28" y="2"/>
                      <a:pt x="28" y="0"/>
                    </a:cubicBez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7" name="Google Shape;1147;p16"/>
              <p:cNvSpPr/>
              <p:nvPr/>
            </p:nvSpPr>
            <p:spPr>
              <a:xfrm>
                <a:off x="9197112" y="2864576"/>
                <a:ext cx="64946" cy="285763"/>
              </a:xfrm>
              <a:custGeom>
                <a:avLst/>
                <a:gdLst/>
                <a:ahLst/>
                <a:cxnLst/>
                <a:rect l="l" t="t" r="r" b="b"/>
                <a:pathLst>
                  <a:path w="16" h="69" extrusionOk="0">
                    <a:moveTo>
                      <a:pt x="16" y="0"/>
                    </a:moveTo>
                    <a:cubicBezTo>
                      <a:pt x="15" y="2"/>
                      <a:pt x="14" y="4"/>
                      <a:pt x="13" y="7"/>
                    </a:cubicBezTo>
                    <a:cubicBezTo>
                      <a:pt x="13" y="9"/>
                      <a:pt x="12" y="11"/>
                      <a:pt x="11" y="13"/>
                    </a:cubicBezTo>
                    <a:cubicBezTo>
                      <a:pt x="10" y="17"/>
                      <a:pt x="10" y="22"/>
                      <a:pt x="9" y="26"/>
                    </a:cubicBezTo>
                    <a:cubicBezTo>
                      <a:pt x="8" y="31"/>
                      <a:pt x="8" y="36"/>
                      <a:pt x="8" y="41"/>
                    </a:cubicBezTo>
                    <a:cubicBezTo>
                      <a:pt x="7" y="43"/>
                      <a:pt x="7" y="46"/>
                      <a:pt x="7" y="48"/>
                    </a:cubicBezTo>
                    <a:cubicBezTo>
                      <a:pt x="6" y="50"/>
                      <a:pt x="6" y="53"/>
                      <a:pt x="5" y="55"/>
                    </a:cubicBezTo>
                    <a:cubicBezTo>
                      <a:pt x="4" y="57"/>
                      <a:pt x="3" y="60"/>
                      <a:pt x="2" y="62"/>
                    </a:cubicBezTo>
                    <a:cubicBezTo>
                      <a:pt x="1" y="64"/>
                      <a:pt x="1" y="67"/>
                      <a:pt x="0" y="69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2" y="67"/>
                      <a:pt x="3" y="65"/>
                      <a:pt x="4" y="63"/>
                    </a:cubicBezTo>
                    <a:cubicBezTo>
                      <a:pt x="5" y="61"/>
                      <a:pt x="6" y="59"/>
                      <a:pt x="7" y="56"/>
                    </a:cubicBezTo>
                    <a:cubicBezTo>
                      <a:pt x="8" y="52"/>
                      <a:pt x="9" y="47"/>
                      <a:pt x="9" y="43"/>
                    </a:cubicBezTo>
                    <a:cubicBezTo>
                      <a:pt x="10" y="38"/>
                      <a:pt x="10" y="33"/>
                      <a:pt x="11" y="28"/>
                    </a:cubicBezTo>
                    <a:cubicBezTo>
                      <a:pt x="11" y="24"/>
                      <a:pt x="12" y="19"/>
                      <a:pt x="12" y="15"/>
                    </a:cubicBezTo>
                    <a:cubicBezTo>
                      <a:pt x="13" y="12"/>
                      <a:pt x="14" y="10"/>
                      <a:pt x="14" y="7"/>
                    </a:cubicBezTo>
                    <a:cubicBezTo>
                      <a:pt x="15" y="5"/>
                      <a:pt x="16" y="2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8" name="Google Shape;1148;p16"/>
              <p:cNvSpPr/>
              <p:nvPr/>
            </p:nvSpPr>
            <p:spPr>
              <a:xfrm>
                <a:off x="9339994" y="2708705"/>
                <a:ext cx="64946" cy="103914"/>
              </a:xfrm>
              <a:custGeom>
                <a:avLst/>
                <a:gdLst/>
                <a:ahLst/>
                <a:cxnLst/>
                <a:rect l="l" t="t" r="r" b="b"/>
                <a:pathLst>
                  <a:path w="16" h="25" extrusionOk="0">
                    <a:moveTo>
                      <a:pt x="15" y="0"/>
                    </a:moveTo>
                    <a:cubicBezTo>
                      <a:pt x="14" y="2"/>
                      <a:pt x="14" y="4"/>
                      <a:pt x="14" y="5"/>
                    </a:cubicBezTo>
                    <a:cubicBezTo>
                      <a:pt x="13" y="7"/>
                      <a:pt x="12" y="9"/>
                      <a:pt x="11" y="10"/>
                    </a:cubicBezTo>
                    <a:cubicBezTo>
                      <a:pt x="9" y="14"/>
                      <a:pt x="6" y="16"/>
                      <a:pt x="3" y="20"/>
                    </a:cubicBezTo>
                    <a:cubicBezTo>
                      <a:pt x="2" y="21"/>
                      <a:pt x="1" y="23"/>
                      <a:pt x="0" y="24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2" y="23"/>
                      <a:pt x="3" y="22"/>
                      <a:pt x="4" y="20"/>
                    </a:cubicBezTo>
                    <a:cubicBezTo>
                      <a:pt x="6" y="19"/>
                      <a:pt x="7" y="17"/>
                      <a:pt x="8" y="16"/>
                    </a:cubicBezTo>
                    <a:cubicBezTo>
                      <a:pt x="11" y="13"/>
                      <a:pt x="13" y="9"/>
                      <a:pt x="15" y="6"/>
                    </a:cubicBezTo>
                    <a:cubicBezTo>
                      <a:pt x="15" y="4"/>
                      <a:pt x="16" y="1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9" name="Google Shape;1149;p16"/>
              <p:cNvSpPr/>
              <p:nvPr/>
            </p:nvSpPr>
            <p:spPr>
              <a:xfrm>
                <a:off x="9210101" y="2858083"/>
                <a:ext cx="103914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26" h="66" extrusionOk="0">
                    <a:moveTo>
                      <a:pt x="26" y="0"/>
                    </a:moveTo>
                    <a:cubicBezTo>
                      <a:pt x="23" y="3"/>
                      <a:pt x="20" y="7"/>
                      <a:pt x="18" y="11"/>
                    </a:cubicBezTo>
                    <a:cubicBezTo>
                      <a:pt x="16" y="16"/>
                      <a:pt x="15" y="20"/>
                      <a:pt x="14" y="24"/>
                    </a:cubicBezTo>
                    <a:cubicBezTo>
                      <a:pt x="11" y="33"/>
                      <a:pt x="10" y="42"/>
                      <a:pt x="6" y="51"/>
                    </a:cubicBezTo>
                    <a:cubicBezTo>
                      <a:pt x="4" y="56"/>
                      <a:pt x="2" y="61"/>
                      <a:pt x="0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2" y="64"/>
                      <a:pt x="4" y="62"/>
                      <a:pt x="5" y="60"/>
                    </a:cubicBezTo>
                    <a:cubicBezTo>
                      <a:pt x="6" y="58"/>
                      <a:pt x="7" y="55"/>
                      <a:pt x="8" y="53"/>
                    </a:cubicBezTo>
                    <a:cubicBezTo>
                      <a:pt x="10" y="49"/>
                      <a:pt x="11" y="44"/>
                      <a:pt x="12" y="40"/>
                    </a:cubicBezTo>
                    <a:cubicBezTo>
                      <a:pt x="14" y="31"/>
                      <a:pt x="16" y="22"/>
                      <a:pt x="19" y="14"/>
                    </a:cubicBezTo>
                    <a:cubicBezTo>
                      <a:pt x="20" y="11"/>
                      <a:pt x="21" y="9"/>
                      <a:pt x="22" y="7"/>
                    </a:cubicBezTo>
                    <a:cubicBezTo>
                      <a:pt x="23" y="5"/>
                      <a:pt x="25" y="2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0" name="Google Shape;1150;p16"/>
              <p:cNvSpPr/>
              <p:nvPr/>
            </p:nvSpPr>
            <p:spPr>
              <a:xfrm>
                <a:off x="9365973" y="2741180"/>
                <a:ext cx="32475" cy="71443"/>
              </a:xfrm>
              <a:custGeom>
                <a:avLst/>
                <a:gdLst/>
                <a:ahLst/>
                <a:cxnLst/>
                <a:rect l="l" t="t" r="r" b="b"/>
                <a:pathLst>
                  <a:path w="8" h="18" extrusionOk="0">
                    <a:moveTo>
                      <a:pt x="8" y="0"/>
                    </a:moveTo>
                    <a:cubicBezTo>
                      <a:pt x="8" y="1"/>
                      <a:pt x="7" y="1"/>
                      <a:pt x="7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6" y="6"/>
                      <a:pt x="5" y="8"/>
                      <a:pt x="5" y="10"/>
                    </a:cubicBezTo>
                    <a:cubicBezTo>
                      <a:pt x="4" y="11"/>
                      <a:pt x="3" y="13"/>
                      <a:pt x="2" y="14"/>
                    </a:cubicBezTo>
                    <a:cubicBezTo>
                      <a:pt x="2" y="15"/>
                      <a:pt x="1" y="16"/>
                      <a:pt x="1" y="16"/>
                    </a:cubicBezTo>
                    <a:cubicBezTo>
                      <a:pt x="0" y="17"/>
                      <a:pt x="0" y="17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" y="18"/>
                      <a:pt x="1" y="17"/>
                      <a:pt x="2" y="16"/>
                    </a:cubicBezTo>
                    <a:cubicBezTo>
                      <a:pt x="2" y="16"/>
                      <a:pt x="3" y="15"/>
                      <a:pt x="3" y="14"/>
                    </a:cubicBezTo>
                    <a:cubicBezTo>
                      <a:pt x="4" y="13"/>
                      <a:pt x="5" y="11"/>
                      <a:pt x="6" y="9"/>
                    </a:cubicBezTo>
                    <a:cubicBezTo>
                      <a:pt x="7" y="8"/>
                      <a:pt x="7" y="6"/>
                      <a:pt x="8" y="4"/>
                    </a:cubicBezTo>
                    <a:cubicBezTo>
                      <a:pt x="8" y="3"/>
                      <a:pt x="8" y="2"/>
                      <a:pt x="8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1" name="Google Shape;1151;p16"/>
              <p:cNvSpPr/>
              <p:nvPr/>
            </p:nvSpPr>
            <p:spPr>
              <a:xfrm>
                <a:off x="9197112" y="2851586"/>
                <a:ext cx="155872" cy="285764"/>
              </a:xfrm>
              <a:custGeom>
                <a:avLst/>
                <a:gdLst/>
                <a:ahLst/>
                <a:cxnLst/>
                <a:rect l="l" t="t" r="r" b="b"/>
                <a:pathLst>
                  <a:path w="37" h="70" extrusionOk="0">
                    <a:moveTo>
                      <a:pt x="36" y="1"/>
                    </a:moveTo>
                    <a:cubicBezTo>
                      <a:pt x="34" y="5"/>
                      <a:pt x="31" y="10"/>
                      <a:pt x="29" y="15"/>
                    </a:cubicBezTo>
                    <a:cubicBezTo>
                      <a:pt x="28" y="19"/>
                      <a:pt x="26" y="24"/>
                      <a:pt x="24" y="28"/>
                    </a:cubicBezTo>
                    <a:cubicBezTo>
                      <a:pt x="20" y="38"/>
                      <a:pt x="16" y="47"/>
                      <a:pt x="10" y="55"/>
                    </a:cubicBezTo>
                    <a:cubicBezTo>
                      <a:pt x="9" y="58"/>
                      <a:pt x="7" y="60"/>
                      <a:pt x="5" y="62"/>
                    </a:cubicBezTo>
                    <a:cubicBezTo>
                      <a:pt x="4" y="64"/>
                      <a:pt x="3" y="65"/>
                      <a:pt x="2" y="66"/>
                    </a:cubicBezTo>
                    <a:cubicBezTo>
                      <a:pt x="2" y="67"/>
                      <a:pt x="1" y="69"/>
                      <a:pt x="0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2" y="68"/>
                      <a:pt x="4" y="66"/>
                      <a:pt x="6" y="64"/>
                    </a:cubicBezTo>
                    <a:cubicBezTo>
                      <a:pt x="7" y="62"/>
                      <a:pt x="9" y="60"/>
                      <a:pt x="11" y="57"/>
                    </a:cubicBezTo>
                    <a:cubicBezTo>
                      <a:pt x="14" y="53"/>
                      <a:pt x="16" y="49"/>
                      <a:pt x="19" y="44"/>
                    </a:cubicBezTo>
                    <a:cubicBezTo>
                      <a:pt x="23" y="35"/>
                      <a:pt x="26" y="26"/>
                      <a:pt x="30" y="17"/>
                    </a:cubicBezTo>
                    <a:cubicBezTo>
                      <a:pt x="32" y="11"/>
                      <a:pt x="34" y="6"/>
                      <a:pt x="36" y="1"/>
                    </a:cubicBezTo>
                    <a:cubicBezTo>
                      <a:pt x="37" y="0"/>
                      <a:pt x="36" y="1"/>
                      <a:pt x="36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2" name="Google Shape;1152;p16"/>
              <p:cNvSpPr/>
              <p:nvPr/>
            </p:nvSpPr>
            <p:spPr>
              <a:xfrm>
                <a:off x="9437416" y="2767158"/>
                <a:ext cx="25978" cy="168861"/>
              </a:xfrm>
              <a:custGeom>
                <a:avLst/>
                <a:gdLst/>
                <a:ahLst/>
                <a:cxnLst/>
                <a:rect l="l" t="t" r="r" b="b"/>
                <a:pathLst>
                  <a:path w="6" h="41" extrusionOk="0">
                    <a:moveTo>
                      <a:pt x="1" y="0"/>
                    </a:moveTo>
                    <a:cubicBezTo>
                      <a:pt x="0" y="1"/>
                      <a:pt x="0" y="3"/>
                      <a:pt x="1" y="4"/>
                    </a:cubicBezTo>
                    <a:cubicBezTo>
                      <a:pt x="1" y="5"/>
                      <a:pt x="1" y="7"/>
                      <a:pt x="2" y="8"/>
                    </a:cubicBezTo>
                    <a:cubicBezTo>
                      <a:pt x="2" y="11"/>
                      <a:pt x="3" y="13"/>
                      <a:pt x="3" y="16"/>
                    </a:cubicBezTo>
                    <a:cubicBezTo>
                      <a:pt x="4" y="21"/>
                      <a:pt x="4" y="27"/>
                      <a:pt x="3" y="32"/>
                    </a:cubicBezTo>
                    <a:cubicBezTo>
                      <a:pt x="3" y="33"/>
                      <a:pt x="2" y="35"/>
                      <a:pt x="2" y="36"/>
                    </a:cubicBezTo>
                    <a:cubicBezTo>
                      <a:pt x="2" y="38"/>
                      <a:pt x="1" y="39"/>
                      <a:pt x="1" y="41"/>
                    </a:cubicBezTo>
                    <a:cubicBezTo>
                      <a:pt x="1" y="41"/>
                      <a:pt x="2" y="41"/>
                      <a:pt x="2" y="41"/>
                    </a:cubicBezTo>
                    <a:cubicBezTo>
                      <a:pt x="2" y="39"/>
                      <a:pt x="3" y="38"/>
                      <a:pt x="3" y="37"/>
                    </a:cubicBezTo>
                    <a:cubicBezTo>
                      <a:pt x="4" y="35"/>
                      <a:pt x="4" y="34"/>
                      <a:pt x="4" y="33"/>
                    </a:cubicBezTo>
                    <a:cubicBezTo>
                      <a:pt x="5" y="30"/>
                      <a:pt x="5" y="27"/>
                      <a:pt x="5" y="24"/>
                    </a:cubicBezTo>
                    <a:cubicBezTo>
                      <a:pt x="6" y="19"/>
                      <a:pt x="5" y="13"/>
                      <a:pt x="4" y="8"/>
                    </a:cubicBezTo>
                    <a:cubicBezTo>
                      <a:pt x="3" y="7"/>
                      <a:pt x="3" y="5"/>
                      <a:pt x="3" y="4"/>
                    </a:cubicBezTo>
                    <a:cubicBezTo>
                      <a:pt x="2" y="3"/>
                      <a:pt x="2" y="2"/>
                      <a:pt x="2" y="2"/>
                    </a:cubicBezTo>
                    <a:cubicBezTo>
                      <a:pt x="2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3" name="Google Shape;1153;p16"/>
              <p:cNvSpPr/>
              <p:nvPr/>
            </p:nvSpPr>
            <p:spPr>
              <a:xfrm>
                <a:off x="9210104" y="3028729"/>
                <a:ext cx="194843" cy="141103"/>
              </a:xfrm>
              <a:custGeom>
                <a:avLst/>
                <a:gdLst/>
                <a:ahLst/>
                <a:cxnLst/>
                <a:rect l="l" t="t" r="r" b="b"/>
                <a:pathLst>
                  <a:path w="45" h="33" extrusionOk="0">
                    <a:moveTo>
                      <a:pt x="45" y="0"/>
                    </a:moveTo>
                    <a:cubicBezTo>
                      <a:pt x="44" y="1"/>
                      <a:pt x="43" y="3"/>
                      <a:pt x="42" y="4"/>
                    </a:cubicBezTo>
                    <a:cubicBezTo>
                      <a:pt x="41" y="5"/>
                      <a:pt x="40" y="7"/>
                      <a:pt x="39" y="8"/>
                    </a:cubicBezTo>
                    <a:cubicBezTo>
                      <a:pt x="36" y="11"/>
                      <a:pt x="34" y="14"/>
                      <a:pt x="31" y="16"/>
                    </a:cubicBezTo>
                    <a:cubicBezTo>
                      <a:pt x="28" y="18"/>
                      <a:pt x="25" y="21"/>
                      <a:pt x="22" y="23"/>
                    </a:cubicBezTo>
                    <a:cubicBezTo>
                      <a:pt x="19" y="25"/>
                      <a:pt x="16" y="26"/>
                      <a:pt x="13" y="28"/>
                    </a:cubicBezTo>
                    <a:cubicBezTo>
                      <a:pt x="9" y="29"/>
                      <a:pt x="5" y="30"/>
                      <a:pt x="1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4" y="33"/>
                      <a:pt x="8" y="31"/>
                      <a:pt x="12" y="30"/>
                    </a:cubicBezTo>
                    <a:cubicBezTo>
                      <a:pt x="15" y="29"/>
                      <a:pt x="19" y="27"/>
                      <a:pt x="22" y="25"/>
                    </a:cubicBezTo>
                    <a:cubicBezTo>
                      <a:pt x="25" y="23"/>
                      <a:pt x="28" y="20"/>
                      <a:pt x="31" y="18"/>
                    </a:cubicBezTo>
                    <a:cubicBezTo>
                      <a:pt x="34" y="15"/>
                      <a:pt x="36" y="13"/>
                      <a:pt x="39" y="10"/>
                    </a:cubicBezTo>
                    <a:cubicBezTo>
                      <a:pt x="40" y="8"/>
                      <a:pt x="41" y="6"/>
                      <a:pt x="43" y="5"/>
                    </a:cubicBezTo>
                    <a:cubicBezTo>
                      <a:pt x="44" y="3"/>
                      <a:pt x="45" y="2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4" name="Google Shape;1154;p16"/>
              <p:cNvSpPr/>
              <p:nvPr/>
            </p:nvSpPr>
            <p:spPr>
              <a:xfrm>
                <a:off x="9443908" y="2559330"/>
                <a:ext cx="77936" cy="38968"/>
              </a:xfrm>
              <a:custGeom>
                <a:avLst/>
                <a:gdLst/>
                <a:ahLst/>
                <a:cxnLst/>
                <a:rect l="l" t="t" r="r" b="b"/>
                <a:pathLst>
                  <a:path w="19" h="10" extrusionOk="0">
                    <a:moveTo>
                      <a:pt x="18" y="10"/>
                    </a:move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6" y="9"/>
                      <a:pt x="15" y="9"/>
                      <a:pt x="14" y="8"/>
                    </a:cubicBezTo>
                    <a:cubicBezTo>
                      <a:pt x="12" y="8"/>
                      <a:pt x="11" y="7"/>
                      <a:pt x="9" y="6"/>
                    </a:cubicBezTo>
                    <a:cubicBezTo>
                      <a:pt x="7" y="5"/>
                      <a:pt x="6" y="4"/>
                      <a:pt x="4" y="3"/>
                    </a:cubicBezTo>
                    <a:cubicBezTo>
                      <a:pt x="4" y="2"/>
                      <a:pt x="3" y="2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2" y="4"/>
                      <a:pt x="3" y="4"/>
                      <a:pt x="4" y="5"/>
                    </a:cubicBezTo>
                    <a:cubicBezTo>
                      <a:pt x="6" y="6"/>
                      <a:pt x="8" y="7"/>
                      <a:pt x="10" y="8"/>
                    </a:cubicBezTo>
                    <a:cubicBezTo>
                      <a:pt x="12" y="9"/>
                      <a:pt x="14" y="10"/>
                      <a:pt x="16" y="10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9" y="9"/>
                      <a:pt x="18" y="9"/>
                    </a:cubicBezTo>
                    <a:cubicBezTo>
                      <a:pt x="18" y="10"/>
                      <a:pt x="18" y="10"/>
                      <a:pt x="18" y="1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5" name="Google Shape;1155;p16"/>
              <p:cNvSpPr/>
              <p:nvPr/>
            </p:nvSpPr>
            <p:spPr>
              <a:xfrm>
                <a:off x="9346491" y="2526855"/>
                <a:ext cx="90925" cy="25979"/>
              </a:xfrm>
              <a:custGeom>
                <a:avLst/>
                <a:gdLst/>
                <a:ahLst/>
                <a:cxnLst/>
                <a:rect l="l" t="t" r="r" b="b"/>
                <a:pathLst>
                  <a:path w="22" h="7" extrusionOk="0">
                    <a:moveTo>
                      <a:pt x="22" y="6"/>
                    </a:moveTo>
                    <a:cubicBezTo>
                      <a:pt x="21" y="5"/>
                      <a:pt x="19" y="4"/>
                      <a:pt x="17" y="3"/>
                    </a:cubicBezTo>
                    <a:cubicBezTo>
                      <a:pt x="16" y="3"/>
                      <a:pt x="14" y="2"/>
                      <a:pt x="12" y="1"/>
                    </a:cubicBezTo>
                    <a:cubicBezTo>
                      <a:pt x="10" y="1"/>
                      <a:pt x="8" y="0"/>
                      <a:pt x="7" y="0"/>
                    </a:cubicBezTo>
                    <a:cubicBezTo>
                      <a:pt x="6" y="0"/>
                      <a:pt x="5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3" y="1"/>
                    </a:cubicBezTo>
                    <a:cubicBezTo>
                      <a:pt x="4" y="1"/>
                      <a:pt x="5" y="1"/>
                      <a:pt x="6" y="2"/>
                    </a:cubicBezTo>
                    <a:cubicBezTo>
                      <a:pt x="7" y="2"/>
                      <a:pt x="9" y="2"/>
                      <a:pt x="11" y="3"/>
                    </a:cubicBezTo>
                    <a:cubicBezTo>
                      <a:pt x="13" y="3"/>
                      <a:pt x="15" y="4"/>
                      <a:pt x="16" y="4"/>
                    </a:cubicBezTo>
                    <a:cubicBezTo>
                      <a:pt x="18" y="5"/>
                      <a:pt x="20" y="6"/>
                      <a:pt x="22" y="7"/>
                    </a:cubicBezTo>
                    <a:cubicBezTo>
                      <a:pt x="22" y="6"/>
                      <a:pt x="22" y="6"/>
                      <a:pt x="22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6" name="Google Shape;1156;p16"/>
              <p:cNvSpPr/>
              <p:nvPr/>
            </p:nvSpPr>
            <p:spPr>
              <a:xfrm>
                <a:off x="9339994" y="2520362"/>
                <a:ext cx="181850" cy="97421"/>
              </a:xfrm>
              <a:custGeom>
                <a:avLst/>
                <a:gdLst/>
                <a:ahLst/>
                <a:cxnLst/>
                <a:rect l="l" t="t" r="r" b="b"/>
                <a:pathLst>
                  <a:path w="44" h="24" extrusionOk="0">
                    <a:moveTo>
                      <a:pt x="44" y="20"/>
                    </a:moveTo>
                    <a:cubicBezTo>
                      <a:pt x="39" y="24"/>
                      <a:pt x="32" y="23"/>
                      <a:pt x="27" y="22"/>
                    </a:cubicBezTo>
                    <a:cubicBezTo>
                      <a:pt x="24" y="21"/>
                      <a:pt x="20" y="19"/>
                      <a:pt x="18" y="17"/>
                    </a:cubicBezTo>
                    <a:cubicBezTo>
                      <a:pt x="16" y="17"/>
                      <a:pt x="15" y="16"/>
                      <a:pt x="14" y="15"/>
                    </a:cubicBezTo>
                    <a:cubicBezTo>
                      <a:pt x="13" y="14"/>
                      <a:pt x="12" y="13"/>
                      <a:pt x="11" y="11"/>
                    </a:cubicBezTo>
                    <a:cubicBezTo>
                      <a:pt x="9" y="10"/>
                      <a:pt x="7" y="8"/>
                      <a:pt x="6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3" y="5"/>
                      <a:pt x="4" y="6"/>
                    </a:cubicBezTo>
                    <a:cubicBezTo>
                      <a:pt x="5" y="8"/>
                      <a:pt x="7" y="10"/>
                      <a:pt x="8" y="12"/>
                    </a:cubicBezTo>
                    <a:cubicBezTo>
                      <a:pt x="10" y="13"/>
                      <a:pt x="11" y="15"/>
                      <a:pt x="12" y="16"/>
                    </a:cubicBezTo>
                    <a:cubicBezTo>
                      <a:pt x="13" y="17"/>
                      <a:pt x="15" y="18"/>
                      <a:pt x="16" y="18"/>
                    </a:cubicBezTo>
                    <a:cubicBezTo>
                      <a:pt x="19" y="20"/>
                      <a:pt x="22" y="22"/>
                      <a:pt x="25" y="23"/>
                    </a:cubicBezTo>
                    <a:cubicBezTo>
                      <a:pt x="28" y="24"/>
                      <a:pt x="32" y="24"/>
                      <a:pt x="35" y="24"/>
                    </a:cubicBezTo>
                    <a:cubicBezTo>
                      <a:pt x="39" y="24"/>
                      <a:pt x="42" y="23"/>
                      <a:pt x="44" y="20"/>
                    </a:cubicBezTo>
                    <a:cubicBezTo>
                      <a:pt x="44" y="20"/>
                      <a:pt x="44" y="20"/>
                      <a:pt x="44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7" name="Google Shape;1157;p16"/>
              <p:cNvSpPr/>
              <p:nvPr/>
            </p:nvSpPr>
            <p:spPr>
              <a:xfrm>
                <a:off x="9158144" y="2637266"/>
                <a:ext cx="103914" cy="103914"/>
              </a:xfrm>
              <a:custGeom>
                <a:avLst/>
                <a:gdLst/>
                <a:ahLst/>
                <a:cxnLst/>
                <a:rect l="l" t="t" r="r" b="b"/>
                <a:pathLst>
                  <a:path w="26" h="25" extrusionOk="0">
                    <a:moveTo>
                      <a:pt x="26" y="0"/>
                    </a:moveTo>
                    <a:cubicBezTo>
                      <a:pt x="22" y="2"/>
                      <a:pt x="20" y="6"/>
                      <a:pt x="17" y="9"/>
                    </a:cubicBezTo>
                    <a:cubicBezTo>
                      <a:pt x="15" y="10"/>
                      <a:pt x="14" y="12"/>
                      <a:pt x="12" y="14"/>
                    </a:cubicBezTo>
                    <a:cubicBezTo>
                      <a:pt x="10" y="15"/>
                      <a:pt x="8" y="17"/>
                      <a:pt x="6" y="19"/>
                    </a:cubicBezTo>
                    <a:cubicBezTo>
                      <a:pt x="5" y="20"/>
                      <a:pt x="4" y="21"/>
                      <a:pt x="3" y="22"/>
                    </a:cubicBezTo>
                    <a:cubicBezTo>
                      <a:pt x="2" y="23"/>
                      <a:pt x="1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4"/>
                      <a:pt x="2" y="24"/>
                      <a:pt x="3" y="23"/>
                    </a:cubicBezTo>
                    <a:cubicBezTo>
                      <a:pt x="4" y="22"/>
                      <a:pt x="5" y="21"/>
                      <a:pt x="6" y="20"/>
                    </a:cubicBezTo>
                    <a:cubicBezTo>
                      <a:pt x="8" y="19"/>
                      <a:pt x="10" y="17"/>
                      <a:pt x="11" y="15"/>
                    </a:cubicBezTo>
                    <a:cubicBezTo>
                      <a:pt x="13" y="14"/>
                      <a:pt x="15" y="12"/>
                      <a:pt x="17" y="10"/>
                    </a:cubicBezTo>
                    <a:cubicBezTo>
                      <a:pt x="18" y="9"/>
                      <a:pt x="20" y="7"/>
                      <a:pt x="21" y="6"/>
                    </a:cubicBezTo>
                    <a:cubicBezTo>
                      <a:pt x="23" y="4"/>
                      <a:pt x="24" y="2"/>
                      <a:pt x="26" y="1"/>
                    </a:cubicBezTo>
                    <a:cubicBezTo>
                      <a:pt x="26" y="0"/>
                      <a:pt x="26" y="0"/>
                      <a:pt x="2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8" name="Google Shape;1158;p16"/>
              <p:cNvSpPr/>
              <p:nvPr/>
            </p:nvSpPr>
            <p:spPr>
              <a:xfrm>
                <a:off x="9034748" y="2773651"/>
                <a:ext cx="90925" cy="142882"/>
              </a:xfrm>
              <a:custGeom>
                <a:avLst/>
                <a:gdLst/>
                <a:ahLst/>
                <a:cxnLst/>
                <a:rect l="l" t="t" r="r" b="b"/>
                <a:pathLst>
                  <a:path w="23" h="34" extrusionOk="0">
                    <a:moveTo>
                      <a:pt x="23" y="0"/>
                    </a:moveTo>
                    <a:cubicBezTo>
                      <a:pt x="18" y="2"/>
                      <a:pt x="15" y="7"/>
                      <a:pt x="11" y="11"/>
                    </a:cubicBezTo>
                    <a:cubicBezTo>
                      <a:pt x="8" y="16"/>
                      <a:pt x="4" y="20"/>
                      <a:pt x="2" y="25"/>
                    </a:cubicBezTo>
                    <a:cubicBezTo>
                      <a:pt x="1" y="26"/>
                      <a:pt x="1" y="28"/>
                      <a:pt x="0" y="29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0" y="32"/>
                      <a:pt x="0" y="33"/>
                      <a:pt x="0" y="3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3"/>
                      <a:pt x="1" y="32"/>
                      <a:pt x="1" y="32"/>
                    </a:cubicBezTo>
                    <a:cubicBezTo>
                      <a:pt x="1" y="31"/>
                      <a:pt x="1" y="30"/>
                      <a:pt x="2" y="30"/>
                    </a:cubicBezTo>
                    <a:cubicBezTo>
                      <a:pt x="2" y="28"/>
                      <a:pt x="3" y="27"/>
                      <a:pt x="3" y="26"/>
                    </a:cubicBezTo>
                    <a:cubicBezTo>
                      <a:pt x="4" y="23"/>
                      <a:pt x="6" y="21"/>
                      <a:pt x="7" y="19"/>
                    </a:cubicBezTo>
                    <a:cubicBezTo>
                      <a:pt x="9" y="17"/>
                      <a:pt x="10" y="15"/>
                      <a:pt x="12" y="13"/>
                    </a:cubicBezTo>
                    <a:cubicBezTo>
                      <a:pt x="13" y="11"/>
                      <a:pt x="15" y="8"/>
                      <a:pt x="16" y="6"/>
                    </a:cubicBezTo>
                    <a:cubicBezTo>
                      <a:pt x="18" y="4"/>
                      <a:pt x="20" y="2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9" name="Google Shape;1159;p16"/>
              <p:cNvSpPr/>
              <p:nvPr/>
            </p:nvSpPr>
            <p:spPr>
              <a:xfrm>
                <a:off x="9171133" y="2650255"/>
                <a:ext cx="90925" cy="142882"/>
              </a:xfrm>
              <a:custGeom>
                <a:avLst/>
                <a:gdLst/>
                <a:ahLst/>
                <a:cxnLst/>
                <a:rect l="l" t="t" r="r" b="b"/>
                <a:pathLst>
                  <a:path w="22" h="34" extrusionOk="0">
                    <a:moveTo>
                      <a:pt x="22" y="0"/>
                    </a:moveTo>
                    <a:cubicBezTo>
                      <a:pt x="19" y="4"/>
                      <a:pt x="16" y="9"/>
                      <a:pt x="14" y="14"/>
                    </a:cubicBezTo>
                    <a:cubicBezTo>
                      <a:pt x="11" y="18"/>
                      <a:pt x="8" y="23"/>
                      <a:pt x="5" y="27"/>
                    </a:cubicBezTo>
                    <a:cubicBezTo>
                      <a:pt x="4" y="28"/>
                      <a:pt x="3" y="29"/>
                      <a:pt x="2" y="30"/>
                    </a:cubicBezTo>
                    <a:cubicBezTo>
                      <a:pt x="1" y="31"/>
                      <a:pt x="1" y="33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3"/>
                      <a:pt x="2" y="32"/>
                      <a:pt x="3" y="31"/>
                    </a:cubicBezTo>
                    <a:cubicBezTo>
                      <a:pt x="4" y="30"/>
                      <a:pt x="5" y="29"/>
                      <a:pt x="5" y="28"/>
                    </a:cubicBezTo>
                    <a:cubicBezTo>
                      <a:pt x="7" y="26"/>
                      <a:pt x="9" y="24"/>
                      <a:pt x="10" y="22"/>
                    </a:cubicBezTo>
                    <a:cubicBezTo>
                      <a:pt x="13" y="17"/>
                      <a:pt x="16" y="13"/>
                      <a:pt x="18" y="8"/>
                    </a:cubicBezTo>
                    <a:cubicBezTo>
                      <a:pt x="20" y="5"/>
                      <a:pt x="21" y="3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0" name="Google Shape;1160;p16"/>
              <p:cNvSpPr/>
              <p:nvPr/>
            </p:nvSpPr>
            <p:spPr>
              <a:xfrm>
                <a:off x="9028251" y="2812619"/>
                <a:ext cx="123400" cy="110411"/>
              </a:xfrm>
              <a:custGeom>
                <a:avLst/>
                <a:gdLst/>
                <a:ahLst/>
                <a:cxnLst/>
                <a:rect l="l" t="t" r="r" b="b"/>
                <a:pathLst>
                  <a:path w="30" h="27" extrusionOk="0">
                    <a:moveTo>
                      <a:pt x="29" y="0"/>
                    </a:moveTo>
                    <a:cubicBezTo>
                      <a:pt x="26" y="3"/>
                      <a:pt x="22" y="7"/>
                      <a:pt x="18" y="10"/>
                    </a:cubicBezTo>
                    <a:cubicBezTo>
                      <a:pt x="14" y="14"/>
                      <a:pt x="10" y="17"/>
                      <a:pt x="6" y="21"/>
                    </a:cubicBezTo>
                    <a:cubicBezTo>
                      <a:pt x="4" y="23"/>
                      <a:pt x="2" y="25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4" y="24"/>
                      <a:pt x="8" y="20"/>
                      <a:pt x="12" y="17"/>
                    </a:cubicBezTo>
                    <a:cubicBezTo>
                      <a:pt x="16" y="14"/>
                      <a:pt x="20" y="10"/>
                      <a:pt x="24" y="6"/>
                    </a:cubicBezTo>
                    <a:cubicBezTo>
                      <a:pt x="26" y="4"/>
                      <a:pt x="28" y="2"/>
                      <a:pt x="30" y="0"/>
                    </a:cubicBezTo>
                    <a:cubicBezTo>
                      <a:pt x="29" y="0"/>
                      <a:pt x="29" y="0"/>
                      <a:pt x="29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61" name="Google Shape;1161;p16"/>
            <p:cNvGrpSpPr/>
            <p:nvPr/>
          </p:nvGrpSpPr>
          <p:grpSpPr>
            <a:xfrm rot="-6866533" flipH="1">
              <a:off x="-35135" y="4483310"/>
              <a:ext cx="547138" cy="880645"/>
              <a:chOff x="9695564" y="1850649"/>
              <a:chExt cx="671388" cy="1080632"/>
            </a:xfrm>
          </p:grpSpPr>
          <p:sp>
            <p:nvSpPr>
              <p:cNvPr id="1162" name="Google Shape;1162;p16"/>
              <p:cNvSpPr/>
              <p:nvPr/>
            </p:nvSpPr>
            <p:spPr>
              <a:xfrm rot="-35">
                <a:off x="9695570" y="1850652"/>
                <a:ext cx="671377" cy="1080625"/>
              </a:xfrm>
              <a:custGeom>
                <a:avLst/>
                <a:gdLst/>
                <a:ahLst/>
                <a:cxnLst/>
                <a:rect l="l" t="t" r="r" b="b"/>
                <a:pathLst>
                  <a:path w="159" h="256" extrusionOk="0">
                    <a:moveTo>
                      <a:pt x="99" y="36"/>
                    </a:moveTo>
                    <a:cubicBezTo>
                      <a:pt x="88" y="43"/>
                      <a:pt x="77" y="51"/>
                      <a:pt x="68" y="61"/>
                    </a:cubicBezTo>
                    <a:cubicBezTo>
                      <a:pt x="58" y="70"/>
                      <a:pt x="49" y="81"/>
                      <a:pt x="42" y="92"/>
                    </a:cubicBezTo>
                    <a:cubicBezTo>
                      <a:pt x="35" y="102"/>
                      <a:pt x="28" y="113"/>
                      <a:pt x="23" y="125"/>
                    </a:cubicBezTo>
                    <a:cubicBezTo>
                      <a:pt x="19" y="135"/>
                      <a:pt x="15" y="145"/>
                      <a:pt x="12" y="156"/>
                    </a:cubicBezTo>
                    <a:cubicBezTo>
                      <a:pt x="11" y="156"/>
                      <a:pt x="11" y="157"/>
                      <a:pt x="11" y="157"/>
                    </a:cubicBezTo>
                    <a:cubicBezTo>
                      <a:pt x="7" y="170"/>
                      <a:pt x="3" y="186"/>
                      <a:pt x="2" y="200"/>
                    </a:cubicBezTo>
                    <a:cubicBezTo>
                      <a:pt x="2" y="202"/>
                      <a:pt x="2" y="203"/>
                      <a:pt x="1" y="205"/>
                    </a:cubicBezTo>
                    <a:cubicBezTo>
                      <a:pt x="1" y="207"/>
                      <a:pt x="0" y="209"/>
                      <a:pt x="0" y="211"/>
                    </a:cubicBezTo>
                    <a:cubicBezTo>
                      <a:pt x="0" y="212"/>
                      <a:pt x="0" y="212"/>
                      <a:pt x="1" y="213"/>
                    </a:cubicBezTo>
                    <a:cubicBezTo>
                      <a:pt x="1" y="213"/>
                      <a:pt x="2" y="212"/>
                      <a:pt x="3" y="212"/>
                    </a:cubicBezTo>
                    <a:cubicBezTo>
                      <a:pt x="3" y="211"/>
                      <a:pt x="3" y="211"/>
                      <a:pt x="4" y="211"/>
                    </a:cubicBezTo>
                    <a:cubicBezTo>
                      <a:pt x="4" y="211"/>
                      <a:pt x="4" y="211"/>
                      <a:pt x="4" y="211"/>
                    </a:cubicBezTo>
                    <a:cubicBezTo>
                      <a:pt x="4" y="212"/>
                      <a:pt x="4" y="211"/>
                      <a:pt x="4" y="211"/>
                    </a:cubicBezTo>
                    <a:cubicBezTo>
                      <a:pt x="4" y="211"/>
                      <a:pt x="4" y="210"/>
                      <a:pt x="5" y="210"/>
                    </a:cubicBezTo>
                    <a:cubicBezTo>
                      <a:pt x="12" y="202"/>
                      <a:pt x="19" y="193"/>
                      <a:pt x="25" y="184"/>
                    </a:cubicBezTo>
                    <a:cubicBezTo>
                      <a:pt x="28" y="180"/>
                      <a:pt x="31" y="176"/>
                      <a:pt x="33" y="171"/>
                    </a:cubicBezTo>
                    <a:cubicBezTo>
                      <a:pt x="36" y="167"/>
                      <a:pt x="39" y="162"/>
                      <a:pt x="40" y="157"/>
                    </a:cubicBezTo>
                    <a:cubicBezTo>
                      <a:pt x="41" y="156"/>
                      <a:pt x="42" y="155"/>
                      <a:pt x="42" y="153"/>
                    </a:cubicBezTo>
                    <a:cubicBezTo>
                      <a:pt x="44" y="150"/>
                      <a:pt x="46" y="146"/>
                      <a:pt x="48" y="142"/>
                    </a:cubicBezTo>
                    <a:cubicBezTo>
                      <a:pt x="48" y="144"/>
                      <a:pt x="48" y="147"/>
                      <a:pt x="48" y="150"/>
                    </a:cubicBezTo>
                    <a:cubicBezTo>
                      <a:pt x="48" y="167"/>
                      <a:pt x="51" y="185"/>
                      <a:pt x="58" y="201"/>
                    </a:cubicBezTo>
                    <a:cubicBezTo>
                      <a:pt x="66" y="217"/>
                      <a:pt x="77" y="230"/>
                      <a:pt x="91" y="240"/>
                    </a:cubicBezTo>
                    <a:cubicBezTo>
                      <a:pt x="99" y="246"/>
                      <a:pt x="108" y="250"/>
                      <a:pt x="118" y="253"/>
                    </a:cubicBezTo>
                    <a:cubicBezTo>
                      <a:pt x="128" y="255"/>
                      <a:pt x="138" y="256"/>
                      <a:pt x="148" y="255"/>
                    </a:cubicBezTo>
                    <a:cubicBezTo>
                      <a:pt x="151" y="255"/>
                      <a:pt x="153" y="255"/>
                      <a:pt x="156" y="254"/>
                    </a:cubicBezTo>
                    <a:cubicBezTo>
                      <a:pt x="157" y="254"/>
                      <a:pt x="159" y="251"/>
                      <a:pt x="157" y="252"/>
                    </a:cubicBezTo>
                    <a:cubicBezTo>
                      <a:pt x="156" y="251"/>
                      <a:pt x="155" y="250"/>
                      <a:pt x="155" y="250"/>
                    </a:cubicBezTo>
                    <a:cubicBezTo>
                      <a:pt x="154" y="250"/>
                      <a:pt x="153" y="249"/>
                      <a:pt x="152" y="248"/>
                    </a:cubicBezTo>
                    <a:cubicBezTo>
                      <a:pt x="150" y="247"/>
                      <a:pt x="148" y="246"/>
                      <a:pt x="147" y="245"/>
                    </a:cubicBezTo>
                    <a:cubicBezTo>
                      <a:pt x="144" y="243"/>
                      <a:pt x="142" y="240"/>
                      <a:pt x="140" y="237"/>
                    </a:cubicBezTo>
                    <a:cubicBezTo>
                      <a:pt x="139" y="235"/>
                      <a:pt x="138" y="233"/>
                      <a:pt x="137" y="231"/>
                    </a:cubicBezTo>
                    <a:cubicBezTo>
                      <a:pt x="137" y="229"/>
                      <a:pt x="137" y="227"/>
                      <a:pt x="136" y="226"/>
                    </a:cubicBezTo>
                    <a:cubicBezTo>
                      <a:pt x="136" y="224"/>
                      <a:pt x="136" y="222"/>
                      <a:pt x="135" y="221"/>
                    </a:cubicBezTo>
                    <a:cubicBezTo>
                      <a:pt x="135" y="215"/>
                      <a:pt x="136" y="209"/>
                      <a:pt x="136" y="204"/>
                    </a:cubicBezTo>
                    <a:cubicBezTo>
                      <a:pt x="137" y="193"/>
                      <a:pt x="137" y="182"/>
                      <a:pt x="137" y="170"/>
                    </a:cubicBezTo>
                    <a:cubicBezTo>
                      <a:pt x="137" y="161"/>
                      <a:pt x="136" y="151"/>
                      <a:pt x="132" y="142"/>
                    </a:cubicBezTo>
                    <a:cubicBezTo>
                      <a:pt x="129" y="135"/>
                      <a:pt x="124" y="129"/>
                      <a:pt x="118" y="124"/>
                    </a:cubicBezTo>
                    <a:cubicBezTo>
                      <a:pt x="112" y="119"/>
                      <a:pt x="105" y="115"/>
                      <a:pt x="99" y="110"/>
                    </a:cubicBezTo>
                    <a:cubicBezTo>
                      <a:pt x="95" y="108"/>
                      <a:pt x="92" y="105"/>
                      <a:pt x="88" y="102"/>
                    </a:cubicBezTo>
                    <a:cubicBezTo>
                      <a:pt x="86" y="99"/>
                      <a:pt x="84" y="96"/>
                      <a:pt x="83" y="92"/>
                    </a:cubicBezTo>
                    <a:cubicBezTo>
                      <a:pt x="80" y="85"/>
                      <a:pt x="81" y="78"/>
                      <a:pt x="82" y="70"/>
                    </a:cubicBezTo>
                    <a:cubicBezTo>
                      <a:pt x="84" y="63"/>
                      <a:pt x="88" y="55"/>
                      <a:pt x="91" y="48"/>
                    </a:cubicBezTo>
                    <a:cubicBezTo>
                      <a:pt x="91" y="47"/>
                      <a:pt x="91" y="47"/>
                      <a:pt x="91" y="46"/>
                    </a:cubicBezTo>
                    <a:cubicBezTo>
                      <a:pt x="92" y="46"/>
                      <a:pt x="92" y="45"/>
                      <a:pt x="93" y="44"/>
                    </a:cubicBezTo>
                    <a:cubicBezTo>
                      <a:pt x="108" y="27"/>
                      <a:pt x="127" y="14"/>
                      <a:pt x="148" y="4"/>
                    </a:cubicBezTo>
                    <a:cubicBezTo>
                      <a:pt x="151" y="3"/>
                      <a:pt x="154" y="2"/>
                      <a:pt x="158" y="1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36" y="8"/>
                      <a:pt x="116" y="19"/>
                      <a:pt x="99" y="36"/>
                    </a:cubicBezTo>
                    <a:close/>
                    <a:moveTo>
                      <a:pt x="23" y="182"/>
                    </a:moveTo>
                    <a:cubicBezTo>
                      <a:pt x="24" y="181"/>
                      <a:pt x="25" y="179"/>
                      <a:pt x="26" y="178"/>
                    </a:cubicBezTo>
                    <a:cubicBezTo>
                      <a:pt x="26" y="178"/>
                      <a:pt x="26" y="178"/>
                      <a:pt x="26" y="177"/>
                    </a:cubicBezTo>
                    <a:cubicBezTo>
                      <a:pt x="25" y="179"/>
                      <a:pt x="24" y="181"/>
                      <a:pt x="23" y="182"/>
                    </a:cubicBezTo>
                    <a:close/>
                    <a:moveTo>
                      <a:pt x="41" y="150"/>
                    </a:moveTo>
                    <a:cubicBezTo>
                      <a:pt x="41" y="150"/>
                      <a:pt x="41" y="150"/>
                      <a:pt x="41" y="150"/>
                    </a:cubicBezTo>
                    <a:cubicBezTo>
                      <a:pt x="42" y="149"/>
                      <a:pt x="42" y="148"/>
                      <a:pt x="43" y="147"/>
                    </a:cubicBezTo>
                    <a:cubicBezTo>
                      <a:pt x="42" y="148"/>
                      <a:pt x="42" y="149"/>
                      <a:pt x="41" y="150"/>
                    </a:cubicBezTo>
                    <a:close/>
                    <a:moveTo>
                      <a:pt x="133" y="196"/>
                    </a:moveTo>
                    <a:cubicBezTo>
                      <a:pt x="133" y="197"/>
                      <a:pt x="133" y="198"/>
                      <a:pt x="133" y="198"/>
                    </a:cubicBezTo>
                    <a:cubicBezTo>
                      <a:pt x="133" y="198"/>
                      <a:pt x="133" y="199"/>
                      <a:pt x="133" y="199"/>
                    </a:cubicBezTo>
                    <a:cubicBezTo>
                      <a:pt x="133" y="198"/>
                      <a:pt x="133" y="197"/>
                      <a:pt x="133" y="196"/>
                    </a:cubicBezTo>
                    <a:close/>
                    <a:moveTo>
                      <a:pt x="137" y="252"/>
                    </a:moveTo>
                    <a:cubicBezTo>
                      <a:pt x="136" y="252"/>
                      <a:pt x="136" y="252"/>
                      <a:pt x="135" y="252"/>
                    </a:cubicBezTo>
                    <a:cubicBezTo>
                      <a:pt x="134" y="252"/>
                      <a:pt x="133" y="252"/>
                      <a:pt x="132" y="252"/>
                    </a:cubicBezTo>
                    <a:cubicBezTo>
                      <a:pt x="132" y="252"/>
                      <a:pt x="132" y="252"/>
                      <a:pt x="132" y="252"/>
                    </a:cubicBezTo>
                    <a:cubicBezTo>
                      <a:pt x="134" y="252"/>
                      <a:pt x="135" y="252"/>
                      <a:pt x="137" y="252"/>
                    </a:cubicBezTo>
                    <a:close/>
                    <a:moveTo>
                      <a:pt x="122" y="250"/>
                    </a:moveTo>
                    <a:cubicBezTo>
                      <a:pt x="123" y="250"/>
                      <a:pt x="124" y="250"/>
                      <a:pt x="125" y="251"/>
                    </a:cubicBezTo>
                    <a:cubicBezTo>
                      <a:pt x="120" y="250"/>
                      <a:pt x="116" y="249"/>
                      <a:pt x="111" y="247"/>
                    </a:cubicBezTo>
                    <a:cubicBezTo>
                      <a:pt x="111" y="247"/>
                      <a:pt x="110" y="247"/>
                      <a:pt x="110" y="247"/>
                    </a:cubicBezTo>
                    <a:cubicBezTo>
                      <a:pt x="114" y="248"/>
                      <a:pt x="118" y="249"/>
                      <a:pt x="122" y="250"/>
                    </a:cubicBezTo>
                    <a:close/>
                    <a:moveTo>
                      <a:pt x="91" y="45"/>
                    </a:move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lose/>
                  </a:path>
                </a:pathLst>
              </a:custGeom>
              <a:solidFill>
                <a:schemeClr val="dk1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3" name="Google Shape;1163;p16"/>
              <p:cNvSpPr/>
              <p:nvPr/>
            </p:nvSpPr>
            <p:spPr>
              <a:xfrm>
                <a:off x="9703694" y="2013781"/>
                <a:ext cx="616993" cy="902756"/>
              </a:xfrm>
              <a:custGeom>
                <a:avLst/>
                <a:gdLst/>
                <a:ahLst/>
                <a:cxnLst/>
                <a:rect l="l" t="t" r="r" b="b"/>
                <a:pathLst>
                  <a:path w="149" h="218" extrusionOk="0">
                    <a:moveTo>
                      <a:pt x="146" y="211"/>
                    </a:moveTo>
                    <a:cubicBezTo>
                      <a:pt x="145" y="211"/>
                      <a:pt x="145" y="211"/>
                      <a:pt x="144" y="211"/>
                    </a:cubicBezTo>
                    <a:cubicBezTo>
                      <a:pt x="144" y="210"/>
                      <a:pt x="144" y="210"/>
                      <a:pt x="144" y="210"/>
                    </a:cubicBezTo>
                    <a:cubicBezTo>
                      <a:pt x="143" y="206"/>
                      <a:pt x="141" y="204"/>
                      <a:pt x="139" y="200"/>
                    </a:cubicBezTo>
                    <a:cubicBezTo>
                      <a:pt x="137" y="197"/>
                      <a:pt x="136" y="192"/>
                      <a:pt x="135" y="188"/>
                    </a:cubicBezTo>
                    <a:cubicBezTo>
                      <a:pt x="132" y="176"/>
                      <a:pt x="131" y="165"/>
                      <a:pt x="133" y="152"/>
                    </a:cubicBezTo>
                    <a:cubicBezTo>
                      <a:pt x="135" y="137"/>
                      <a:pt x="138" y="118"/>
                      <a:pt x="129" y="104"/>
                    </a:cubicBezTo>
                    <a:cubicBezTo>
                      <a:pt x="119" y="89"/>
                      <a:pt x="104" y="84"/>
                      <a:pt x="91" y="72"/>
                    </a:cubicBezTo>
                    <a:cubicBezTo>
                      <a:pt x="83" y="65"/>
                      <a:pt x="80" y="54"/>
                      <a:pt x="80" y="44"/>
                    </a:cubicBezTo>
                    <a:cubicBezTo>
                      <a:pt x="79" y="31"/>
                      <a:pt x="86" y="21"/>
                      <a:pt x="89" y="9"/>
                    </a:cubicBezTo>
                    <a:cubicBezTo>
                      <a:pt x="90" y="9"/>
                      <a:pt x="90" y="9"/>
                      <a:pt x="90" y="8"/>
                    </a:cubicBezTo>
                    <a:cubicBezTo>
                      <a:pt x="91" y="7"/>
                      <a:pt x="93" y="5"/>
                      <a:pt x="95" y="3"/>
                    </a:cubicBezTo>
                    <a:cubicBezTo>
                      <a:pt x="97" y="2"/>
                      <a:pt x="96" y="0"/>
                      <a:pt x="95" y="2"/>
                    </a:cubicBezTo>
                    <a:cubicBezTo>
                      <a:pt x="92" y="4"/>
                      <a:pt x="89" y="6"/>
                      <a:pt x="86" y="8"/>
                    </a:cubicBezTo>
                    <a:cubicBezTo>
                      <a:pt x="86" y="9"/>
                      <a:pt x="85" y="9"/>
                      <a:pt x="85" y="9"/>
                    </a:cubicBezTo>
                    <a:cubicBezTo>
                      <a:pt x="76" y="17"/>
                      <a:pt x="67" y="25"/>
                      <a:pt x="59" y="34"/>
                    </a:cubicBezTo>
                    <a:cubicBezTo>
                      <a:pt x="47" y="45"/>
                      <a:pt x="38" y="61"/>
                      <a:pt x="30" y="75"/>
                    </a:cubicBezTo>
                    <a:cubicBezTo>
                      <a:pt x="22" y="89"/>
                      <a:pt x="16" y="104"/>
                      <a:pt x="10" y="120"/>
                    </a:cubicBezTo>
                    <a:cubicBezTo>
                      <a:pt x="5" y="135"/>
                      <a:pt x="0" y="153"/>
                      <a:pt x="1" y="169"/>
                    </a:cubicBezTo>
                    <a:cubicBezTo>
                      <a:pt x="1" y="172"/>
                      <a:pt x="5" y="170"/>
                      <a:pt x="7" y="169"/>
                    </a:cubicBezTo>
                    <a:cubicBezTo>
                      <a:pt x="14" y="162"/>
                      <a:pt x="20" y="151"/>
                      <a:pt x="25" y="141"/>
                    </a:cubicBezTo>
                    <a:cubicBezTo>
                      <a:pt x="26" y="141"/>
                      <a:pt x="26" y="141"/>
                      <a:pt x="26" y="141"/>
                    </a:cubicBezTo>
                    <a:cubicBezTo>
                      <a:pt x="33" y="136"/>
                      <a:pt x="41" y="123"/>
                      <a:pt x="40" y="113"/>
                    </a:cubicBezTo>
                    <a:cubicBezTo>
                      <a:pt x="42" y="111"/>
                      <a:pt x="43" y="108"/>
                      <a:pt x="45" y="105"/>
                    </a:cubicBezTo>
                    <a:cubicBezTo>
                      <a:pt x="46" y="103"/>
                      <a:pt x="47" y="100"/>
                      <a:pt x="49" y="98"/>
                    </a:cubicBezTo>
                    <a:cubicBezTo>
                      <a:pt x="49" y="99"/>
                      <a:pt x="49" y="100"/>
                      <a:pt x="49" y="101"/>
                    </a:cubicBezTo>
                    <a:cubicBezTo>
                      <a:pt x="46" y="118"/>
                      <a:pt x="50" y="137"/>
                      <a:pt x="56" y="153"/>
                    </a:cubicBezTo>
                    <a:cubicBezTo>
                      <a:pt x="59" y="163"/>
                      <a:pt x="67" y="180"/>
                      <a:pt x="77" y="188"/>
                    </a:cubicBezTo>
                    <a:cubicBezTo>
                      <a:pt x="83" y="195"/>
                      <a:pt x="90" y="201"/>
                      <a:pt x="99" y="206"/>
                    </a:cubicBezTo>
                    <a:cubicBezTo>
                      <a:pt x="112" y="213"/>
                      <a:pt x="127" y="214"/>
                      <a:pt x="142" y="217"/>
                    </a:cubicBezTo>
                    <a:cubicBezTo>
                      <a:pt x="144" y="218"/>
                      <a:pt x="149" y="212"/>
                      <a:pt x="146" y="21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4" name="Google Shape;1164;p16"/>
              <p:cNvSpPr/>
              <p:nvPr/>
            </p:nvSpPr>
            <p:spPr>
              <a:xfrm>
                <a:off x="9697201" y="2007284"/>
                <a:ext cx="415657" cy="733897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78" extrusionOk="0">
                    <a:moveTo>
                      <a:pt x="101" y="0"/>
                    </a:moveTo>
                    <a:cubicBezTo>
                      <a:pt x="89" y="7"/>
                      <a:pt x="78" y="16"/>
                      <a:pt x="68" y="26"/>
                    </a:cubicBezTo>
                    <a:cubicBezTo>
                      <a:pt x="58" y="36"/>
                      <a:pt x="49" y="46"/>
                      <a:pt x="42" y="58"/>
                    </a:cubicBezTo>
                    <a:cubicBezTo>
                      <a:pt x="35" y="68"/>
                      <a:pt x="28" y="79"/>
                      <a:pt x="23" y="90"/>
                    </a:cubicBezTo>
                    <a:cubicBezTo>
                      <a:pt x="19" y="100"/>
                      <a:pt x="15" y="111"/>
                      <a:pt x="12" y="121"/>
                    </a:cubicBezTo>
                    <a:cubicBezTo>
                      <a:pt x="9" y="129"/>
                      <a:pt x="7" y="137"/>
                      <a:pt x="6" y="146"/>
                    </a:cubicBezTo>
                    <a:cubicBezTo>
                      <a:pt x="4" y="154"/>
                      <a:pt x="3" y="162"/>
                      <a:pt x="1" y="171"/>
                    </a:cubicBezTo>
                    <a:cubicBezTo>
                      <a:pt x="1" y="173"/>
                      <a:pt x="0" y="175"/>
                      <a:pt x="0" y="177"/>
                    </a:cubicBezTo>
                    <a:cubicBezTo>
                      <a:pt x="0" y="177"/>
                      <a:pt x="0" y="178"/>
                      <a:pt x="1" y="178"/>
                    </a:cubicBezTo>
                    <a:cubicBezTo>
                      <a:pt x="1" y="178"/>
                      <a:pt x="2" y="178"/>
                      <a:pt x="3" y="177"/>
                    </a:cubicBezTo>
                    <a:cubicBezTo>
                      <a:pt x="11" y="169"/>
                      <a:pt x="19" y="160"/>
                      <a:pt x="25" y="150"/>
                    </a:cubicBezTo>
                    <a:cubicBezTo>
                      <a:pt x="32" y="140"/>
                      <a:pt x="37" y="129"/>
                      <a:pt x="42" y="119"/>
                    </a:cubicBezTo>
                    <a:cubicBezTo>
                      <a:pt x="45" y="113"/>
                      <a:pt x="48" y="107"/>
                      <a:pt x="51" y="101"/>
                    </a:cubicBezTo>
                    <a:cubicBezTo>
                      <a:pt x="51" y="100"/>
                      <a:pt x="51" y="100"/>
                      <a:pt x="51" y="100"/>
                    </a:cubicBezTo>
                    <a:cubicBezTo>
                      <a:pt x="50" y="99"/>
                      <a:pt x="49" y="100"/>
                      <a:pt x="49" y="101"/>
                    </a:cubicBezTo>
                    <a:cubicBezTo>
                      <a:pt x="43" y="111"/>
                      <a:pt x="38" y="122"/>
                      <a:pt x="33" y="132"/>
                    </a:cubicBezTo>
                    <a:cubicBezTo>
                      <a:pt x="27" y="142"/>
                      <a:pt x="21" y="152"/>
                      <a:pt x="14" y="161"/>
                    </a:cubicBezTo>
                    <a:cubicBezTo>
                      <a:pt x="10" y="166"/>
                      <a:pt x="6" y="171"/>
                      <a:pt x="1" y="176"/>
                    </a:cubicBezTo>
                    <a:cubicBezTo>
                      <a:pt x="2" y="176"/>
                      <a:pt x="2" y="176"/>
                      <a:pt x="3" y="176"/>
                    </a:cubicBezTo>
                    <a:cubicBezTo>
                      <a:pt x="7" y="160"/>
                      <a:pt x="9" y="143"/>
                      <a:pt x="13" y="126"/>
                    </a:cubicBezTo>
                    <a:cubicBezTo>
                      <a:pt x="16" y="116"/>
                      <a:pt x="20" y="105"/>
                      <a:pt x="24" y="95"/>
                    </a:cubicBezTo>
                    <a:cubicBezTo>
                      <a:pt x="29" y="83"/>
                      <a:pt x="35" y="73"/>
                      <a:pt x="41" y="63"/>
                    </a:cubicBezTo>
                    <a:cubicBezTo>
                      <a:pt x="48" y="51"/>
                      <a:pt x="56" y="41"/>
                      <a:pt x="65" y="31"/>
                    </a:cubicBezTo>
                    <a:cubicBezTo>
                      <a:pt x="70" y="26"/>
                      <a:pt x="75" y="22"/>
                      <a:pt x="80" y="17"/>
                    </a:cubicBezTo>
                    <a:cubicBezTo>
                      <a:pt x="85" y="12"/>
                      <a:pt x="91" y="8"/>
                      <a:pt x="97" y="4"/>
                    </a:cubicBezTo>
                    <a:cubicBezTo>
                      <a:pt x="98" y="3"/>
                      <a:pt x="99" y="2"/>
                      <a:pt x="101" y="1"/>
                    </a:cubicBezTo>
                    <a:cubicBezTo>
                      <a:pt x="101" y="0"/>
                      <a:pt x="101" y="0"/>
                      <a:pt x="10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5" name="Google Shape;1165;p16"/>
              <p:cNvSpPr/>
              <p:nvPr/>
            </p:nvSpPr>
            <p:spPr>
              <a:xfrm>
                <a:off x="9969976" y="2085220"/>
                <a:ext cx="90925" cy="480603"/>
              </a:xfrm>
              <a:custGeom>
                <a:avLst/>
                <a:gdLst/>
                <a:ahLst/>
                <a:cxnLst/>
                <a:rect l="l" t="t" r="r" b="b"/>
                <a:pathLst>
                  <a:path w="21" h="117" extrusionOk="0">
                    <a:moveTo>
                      <a:pt x="20" y="0"/>
                    </a:moveTo>
                    <a:cubicBezTo>
                      <a:pt x="19" y="4"/>
                      <a:pt x="17" y="8"/>
                      <a:pt x="15" y="11"/>
                    </a:cubicBezTo>
                    <a:cubicBezTo>
                      <a:pt x="14" y="15"/>
                      <a:pt x="12" y="18"/>
                      <a:pt x="11" y="22"/>
                    </a:cubicBezTo>
                    <a:cubicBezTo>
                      <a:pt x="8" y="29"/>
                      <a:pt x="5" y="37"/>
                      <a:pt x="3" y="45"/>
                    </a:cubicBezTo>
                    <a:cubicBezTo>
                      <a:pt x="0" y="60"/>
                      <a:pt x="0" y="76"/>
                      <a:pt x="2" y="91"/>
                    </a:cubicBezTo>
                    <a:cubicBezTo>
                      <a:pt x="2" y="96"/>
                      <a:pt x="3" y="100"/>
                      <a:pt x="4" y="104"/>
                    </a:cubicBezTo>
                    <a:cubicBezTo>
                      <a:pt x="5" y="108"/>
                      <a:pt x="6" y="112"/>
                      <a:pt x="8" y="117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14"/>
                      <a:pt x="8" y="112"/>
                      <a:pt x="7" y="110"/>
                    </a:cubicBezTo>
                    <a:cubicBezTo>
                      <a:pt x="7" y="109"/>
                      <a:pt x="6" y="107"/>
                      <a:pt x="6" y="105"/>
                    </a:cubicBezTo>
                    <a:cubicBezTo>
                      <a:pt x="5" y="101"/>
                      <a:pt x="4" y="97"/>
                      <a:pt x="3" y="94"/>
                    </a:cubicBezTo>
                    <a:cubicBezTo>
                      <a:pt x="3" y="90"/>
                      <a:pt x="3" y="86"/>
                      <a:pt x="2" y="82"/>
                    </a:cubicBezTo>
                    <a:cubicBezTo>
                      <a:pt x="2" y="78"/>
                      <a:pt x="2" y="74"/>
                      <a:pt x="2" y="70"/>
                    </a:cubicBezTo>
                    <a:cubicBezTo>
                      <a:pt x="2" y="62"/>
                      <a:pt x="3" y="55"/>
                      <a:pt x="4" y="47"/>
                    </a:cubicBezTo>
                    <a:cubicBezTo>
                      <a:pt x="5" y="39"/>
                      <a:pt x="8" y="32"/>
                      <a:pt x="11" y="24"/>
                    </a:cubicBezTo>
                    <a:cubicBezTo>
                      <a:pt x="12" y="20"/>
                      <a:pt x="14" y="16"/>
                      <a:pt x="16" y="12"/>
                    </a:cubicBezTo>
                    <a:cubicBezTo>
                      <a:pt x="17" y="10"/>
                      <a:pt x="18" y="8"/>
                      <a:pt x="18" y="6"/>
                    </a:cubicBezTo>
                    <a:cubicBezTo>
                      <a:pt x="19" y="4"/>
                      <a:pt x="20" y="2"/>
                      <a:pt x="21" y="0"/>
                    </a:cubicBez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6" name="Google Shape;1166;p16"/>
              <p:cNvSpPr/>
              <p:nvPr/>
            </p:nvSpPr>
            <p:spPr>
              <a:xfrm>
                <a:off x="10015436" y="2604791"/>
                <a:ext cx="285763" cy="29875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3" extrusionOk="0">
                    <a:moveTo>
                      <a:pt x="0" y="0"/>
                    </a:moveTo>
                    <a:cubicBezTo>
                      <a:pt x="1" y="3"/>
                      <a:pt x="3" y="6"/>
                      <a:pt x="5" y="9"/>
                    </a:cubicBezTo>
                    <a:cubicBezTo>
                      <a:pt x="6" y="12"/>
                      <a:pt x="8" y="15"/>
                      <a:pt x="9" y="19"/>
                    </a:cubicBezTo>
                    <a:cubicBezTo>
                      <a:pt x="11" y="22"/>
                      <a:pt x="13" y="25"/>
                      <a:pt x="14" y="28"/>
                    </a:cubicBezTo>
                    <a:cubicBezTo>
                      <a:pt x="16" y="31"/>
                      <a:pt x="18" y="34"/>
                      <a:pt x="20" y="36"/>
                    </a:cubicBezTo>
                    <a:cubicBezTo>
                      <a:pt x="24" y="41"/>
                      <a:pt x="28" y="46"/>
                      <a:pt x="33" y="51"/>
                    </a:cubicBezTo>
                    <a:cubicBezTo>
                      <a:pt x="38" y="55"/>
                      <a:pt x="43" y="60"/>
                      <a:pt x="48" y="63"/>
                    </a:cubicBezTo>
                    <a:cubicBezTo>
                      <a:pt x="52" y="65"/>
                      <a:pt x="55" y="67"/>
                      <a:pt x="59" y="69"/>
                    </a:cubicBezTo>
                    <a:cubicBezTo>
                      <a:pt x="60" y="70"/>
                      <a:pt x="62" y="70"/>
                      <a:pt x="64" y="71"/>
                    </a:cubicBezTo>
                    <a:cubicBezTo>
                      <a:pt x="65" y="72"/>
                      <a:pt x="65" y="72"/>
                      <a:pt x="66" y="72"/>
                    </a:cubicBezTo>
                    <a:cubicBezTo>
                      <a:pt x="67" y="73"/>
                      <a:pt x="69" y="73"/>
                      <a:pt x="70" y="73"/>
                    </a:cubicBezTo>
                    <a:cubicBezTo>
                      <a:pt x="70" y="73"/>
                      <a:pt x="70" y="73"/>
                      <a:pt x="70" y="73"/>
                    </a:cubicBezTo>
                    <a:cubicBezTo>
                      <a:pt x="69" y="72"/>
                      <a:pt x="69" y="72"/>
                      <a:pt x="68" y="71"/>
                    </a:cubicBezTo>
                    <a:cubicBezTo>
                      <a:pt x="67" y="71"/>
                      <a:pt x="67" y="70"/>
                      <a:pt x="66" y="70"/>
                    </a:cubicBezTo>
                    <a:cubicBezTo>
                      <a:pt x="64" y="69"/>
                      <a:pt x="63" y="69"/>
                      <a:pt x="61" y="68"/>
                    </a:cubicBezTo>
                    <a:cubicBezTo>
                      <a:pt x="58" y="66"/>
                      <a:pt x="55" y="65"/>
                      <a:pt x="52" y="63"/>
                    </a:cubicBezTo>
                    <a:cubicBezTo>
                      <a:pt x="46" y="60"/>
                      <a:pt x="41" y="55"/>
                      <a:pt x="36" y="51"/>
                    </a:cubicBezTo>
                    <a:cubicBezTo>
                      <a:pt x="32" y="47"/>
                      <a:pt x="27" y="42"/>
                      <a:pt x="23" y="37"/>
                    </a:cubicBezTo>
                    <a:cubicBezTo>
                      <a:pt x="21" y="35"/>
                      <a:pt x="19" y="32"/>
                      <a:pt x="17" y="29"/>
                    </a:cubicBezTo>
                    <a:cubicBezTo>
                      <a:pt x="15" y="26"/>
                      <a:pt x="13" y="23"/>
                      <a:pt x="11" y="20"/>
                    </a:cubicBezTo>
                    <a:cubicBezTo>
                      <a:pt x="10" y="17"/>
                      <a:pt x="8" y="13"/>
                      <a:pt x="6" y="10"/>
                    </a:cubicBezTo>
                    <a:cubicBezTo>
                      <a:pt x="4" y="7"/>
                      <a:pt x="2" y="3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7" name="Google Shape;1167;p16"/>
              <p:cNvSpPr/>
              <p:nvPr/>
            </p:nvSpPr>
            <p:spPr>
              <a:xfrm>
                <a:off x="10015436" y="2150166"/>
                <a:ext cx="103914" cy="2467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60" extrusionOk="0">
                    <a:moveTo>
                      <a:pt x="4" y="0"/>
                    </a:moveTo>
                    <a:cubicBezTo>
                      <a:pt x="1" y="8"/>
                      <a:pt x="0" y="17"/>
                      <a:pt x="2" y="25"/>
                    </a:cubicBezTo>
                    <a:cubicBezTo>
                      <a:pt x="3" y="34"/>
                      <a:pt x="6" y="42"/>
                      <a:pt x="12" y="48"/>
                    </a:cubicBezTo>
                    <a:cubicBezTo>
                      <a:pt x="14" y="50"/>
                      <a:pt x="17" y="52"/>
                      <a:pt x="19" y="54"/>
                    </a:cubicBezTo>
                    <a:cubicBezTo>
                      <a:pt x="20" y="55"/>
                      <a:pt x="21" y="56"/>
                      <a:pt x="22" y="57"/>
                    </a:cubicBezTo>
                    <a:cubicBezTo>
                      <a:pt x="23" y="58"/>
                      <a:pt x="23" y="58"/>
                      <a:pt x="24" y="59"/>
                    </a:cubicBezTo>
                    <a:cubicBezTo>
                      <a:pt x="25" y="59"/>
                      <a:pt x="25" y="59"/>
                      <a:pt x="26" y="60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5" y="59"/>
                      <a:pt x="25" y="57"/>
                      <a:pt x="24" y="56"/>
                    </a:cubicBezTo>
                    <a:cubicBezTo>
                      <a:pt x="23" y="55"/>
                      <a:pt x="22" y="55"/>
                      <a:pt x="21" y="54"/>
                    </a:cubicBezTo>
                    <a:cubicBezTo>
                      <a:pt x="20" y="52"/>
                      <a:pt x="18" y="50"/>
                      <a:pt x="16" y="49"/>
                    </a:cubicBezTo>
                    <a:cubicBezTo>
                      <a:pt x="12" y="46"/>
                      <a:pt x="10" y="42"/>
                      <a:pt x="8" y="38"/>
                    </a:cubicBezTo>
                    <a:cubicBezTo>
                      <a:pt x="3" y="31"/>
                      <a:pt x="2" y="22"/>
                      <a:pt x="2" y="14"/>
                    </a:cubicBezTo>
                    <a:cubicBezTo>
                      <a:pt x="2" y="9"/>
                      <a:pt x="3" y="4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8" name="Google Shape;1168;p16"/>
              <p:cNvSpPr/>
              <p:nvPr/>
            </p:nvSpPr>
            <p:spPr>
              <a:xfrm>
                <a:off x="10138837" y="2422941"/>
                <a:ext cx="155872" cy="480603"/>
              </a:xfrm>
              <a:custGeom>
                <a:avLst/>
                <a:gdLst/>
                <a:ahLst/>
                <a:cxnLst/>
                <a:rect l="l" t="t" r="r" b="b"/>
                <a:pathLst>
                  <a:path w="38" h="116" extrusionOk="0">
                    <a:moveTo>
                      <a:pt x="0" y="0"/>
                    </a:moveTo>
                    <a:cubicBezTo>
                      <a:pt x="5" y="6"/>
                      <a:pt x="9" y="13"/>
                      <a:pt x="11" y="21"/>
                    </a:cubicBezTo>
                    <a:cubicBezTo>
                      <a:pt x="14" y="28"/>
                      <a:pt x="15" y="36"/>
                      <a:pt x="16" y="45"/>
                    </a:cubicBezTo>
                    <a:cubicBezTo>
                      <a:pt x="17" y="54"/>
                      <a:pt x="17" y="64"/>
                      <a:pt x="18" y="73"/>
                    </a:cubicBezTo>
                    <a:cubicBezTo>
                      <a:pt x="18" y="82"/>
                      <a:pt x="20" y="90"/>
                      <a:pt x="23" y="98"/>
                    </a:cubicBezTo>
                    <a:cubicBezTo>
                      <a:pt x="24" y="101"/>
                      <a:pt x="25" y="104"/>
                      <a:pt x="27" y="107"/>
                    </a:cubicBezTo>
                    <a:cubicBezTo>
                      <a:pt x="29" y="110"/>
                      <a:pt x="32" y="113"/>
                      <a:pt x="35" y="115"/>
                    </a:cubicBezTo>
                    <a:cubicBezTo>
                      <a:pt x="36" y="115"/>
                      <a:pt x="36" y="115"/>
                      <a:pt x="37" y="116"/>
                    </a:cubicBezTo>
                    <a:cubicBezTo>
                      <a:pt x="38" y="115"/>
                      <a:pt x="38" y="115"/>
                      <a:pt x="38" y="115"/>
                    </a:cubicBezTo>
                    <a:cubicBezTo>
                      <a:pt x="36" y="114"/>
                      <a:pt x="35" y="113"/>
                      <a:pt x="34" y="112"/>
                    </a:cubicBezTo>
                    <a:cubicBezTo>
                      <a:pt x="33" y="111"/>
                      <a:pt x="31" y="109"/>
                      <a:pt x="30" y="108"/>
                    </a:cubicBezTo>
                    <a:cubicBezTo>
                      <a:pt x="28" y="105"/>
                      <a:pt x="27" y="102"/>
                      <a:pt x="25" y="99"/>
                    </a:cubicBezTo>
                    <a:cubicBezTo>
                      <a:pt x="22" y="91"/>
                      <a:pt x="20" y="83"/>
                      <a:pt x="20" y="75"/>
                    </a:cubicBezTo>
                    <a:cubicBezTo>
                      <a:pt x="19" y="65"/>
                      <a:pt x="19" y="56"/>
                      <a:pt x="18" y="46"/>
                    </a:cubicBezTo>
                    <a:cubicBezTo>
                      <a:pt x="17" y="38"/>
                      <a:pt x="16" y="30"/>
                      <a:pt x="13" y="22"/>
                    </a:cubicBezTo>
                    <a:cubicBezTo>
                      <a:pt x="11" y="14"/>
                      <a:pt x="8" y="7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9" name="Google Shape;1169;p16"/>
              <p:cNvSpPr/>
              <p:nvPr/>
            </p:nvSpPr>
            <p:spPr>
              <a:xfrm>
                <a:off x="10015436" y="2163156"/>
                <a:ext cx="77936" cy="259785"/>
              </a:xfrm>
              <a:custGeom>
                <a:avLst/>
                <a:gdLst/>
                <a:ahLst/>
                <a:cxnLst/>
                <a:rect l="l" t="t" r="r" b="b"/>
                <a:pathLst>
                  <a:path w="19" h="63" extrusionOk="0">
                    <a:moveTo>
                      <a:pt x="2" y="0"/>
                    </a:moveTo>
                    <a:cubicBezTo>
                      <a:pt x="2" y="2"/>
                      <a:pt x="2" y="5"/>
                      <a:pt x="1" y="7"/>
                    </a:cubicBezTo>
                    <a:cubicBezTo>
                      <a:pt x="1" y="10"/>
                      <a:pt x="1" y="12"/>
                      <a:pt x="1" y="15"/>
                    </a:cubicBezTo>
                    <a:cubicBezTo>
                      <a:pt x="0" y="19"/>
                      <a:pt x="0" y="24"/>
                      <a:pt x="0" y="28"/>
                    </a:cubicBezTo>
                    <a:cubicBezTo>
                      <a:pt x="1" y="32"/>
                      <a:pt x="1" y="36"/>
                      <a:pt x="3" y="39"/>
                    </a:cubicBezTo>
                    <a:cubicBezTo>
                      <a:pt x="4" y="43"/>
                      <a:pt x="6" y="47"/>
                      <a:pt x="8" y="51"/>
                    </a:cubicBezTo>
                    <a:cubicBezTo>
                      <a:pt x="10" y="53"/>
                      <a:pt x="11" y="55"/>
                      <a:pt x="13" y="57"/>
                    </a:cubicBezTo>
                    <a:cubicBezTo>
                      <a:pt x="15" y="59"/>
                      <a:pt x="17" y="61"/>
                      <a:pt x="18" y="63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18" y="61"/>
                      <a:pt x="17" y="59"/>
                      <a:pt x="15" y="57"/>
                    </a:cubicBezTo>
                    <a:cubicBezTo>
                      <a:pt x="14" y="55"/>
                      <a:pt x="12" y="53"/>
                      <a:pt x="11" y="51"/>
                    </a:cubicBezTo>
                    <a:cubicBezTo>
                      <a:pt x="9" y="47"/>
                      <a:pt x="6" y="44"/>
                      <a:pt x="5" y="40"/>
                    </a:cubicBezTo>
                    <a:cubicBezTo>
                      <a:pt x="3" y="36"/>
                      <a:pt x="2" y="33"/>
                      <a:pt x="2" y="29"/>
                    </a:cubicBezTo>
                    <a:cubicBezTo>
                      <a:pt x="1" y="25"/>
                      <a:pt x="1" y="20"/>
                      <a:pt x="1" y="16"/>
                    </a:cubicBezTo>
                    <a:cubicBezTo>
                      <a:pt x="1" y="13"/>
                      <a:pt x="2" y="10"/>
                      <a:pt x="2" y="8"/>
                    </a:cubicBezTo>
                    <a:cubicBezTo>
                      <a:pt x="2" y="5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0" name="Google Shape;1170;p16"/>
              <p:cNvSpPr/>
              <p:nvPr/>
            </p:nvSpPr>
            <p:spPr>
              <a:xfrm>
                <a:off x="10106361" y="2455416"/>
                <a:ext cx="188347" cy="448132"/>
              </a:xfrm>
              <a:custGeom>
                <a:avLst/>
                <a:gdLst/>
                <a:ahLst/>
                <a:cxnLst/>
                <a:rect l="l" t="t" r="r" b="b"/>
                <a:pathLst>
                  <a:path w="46" h="107" extrusionOk="0">
                    <a:moveTo>
                      <a:pt x="0" y="0"/>
                    </a:moveTo>
                    <a:cubicBezTo>
                      <a:pt x="4" y="7"/>
                      <a:pt x="7" y="15"/>
                      <a:pt x="10" y="22"/>
                    </a:cubicBezTo>
                    <a:cubicBezTo>
                      <a:pt x="12" y="30"/>
                      <a:pt x="14" y="38"/>
                      <a:pt x="16" y="46"/>
                    </a:cubicBezTo>
                    <a:cubicBezTo>
                      <a:pt x="18" y="54"/>
                      <a:pt x="20" y="62"/>
                      <a:pt x="22" y="70"/>
                    </a:cubicBezTo>
                    <a:cubicBezTo>
                      <a:pt x="23" y="74"/>
                      <a:pt x="24" y="78"/>
                      <a:pt x="25" y="82"/>
                    </a:cubicBezTo>
                    <a:cubicBezTo>
                      <a:pt x="26" y="85"/>
                      <a:pt x="28" y="89"/>
                      <a:pt x="29" y="92"/>
                    </a:cubicBezTo>
                    <a:cubicBezTo>
                      <a:pt x="31" y="96"/>
                      <a:pt x="33" y="99"/>
                      <a:pt x="36" y="101"/>
                    </a:cubicBezTo>
                    <a:cubicBezTo>
                      <a:pt x="37" y="103"/>
                      <a:pt x="39" y="104"/>
                      <a:pt x="40" y="105"/>
                    </a:cubicBezTo>
                    <a:cubicBezTo>
                      <a:pt x="41" y="106"/>
                      <a:pt x="42" y="106"/>
                      <a:pt x="43" y="106"/>
                    </a:cubicBezTo>
                    <a:cubicBezTo>
                      <a:pt x="44" y="107"/>
                      <a:pt x="45" y="107"/>
                      <a:pt x="46" y="107"/>
                    </a:cubicBezTo>
                    <a:cubicBezTo>
                      <a:pt x="46" y="107"/>
                      <a:pt x="46" y="107"/>
                      <a:pt x="46" y="107"/>
                    </a:cubicBezTo>
                    <a:cubicBezTo>
                      <a:pt x="45" y="106"/>
                      <a:pt x="45" y="106"/>
                      <a:pt x="44" y="106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4"/>
                      <a:pt x="42" y="104"/>
                      <a:pt x="42" y="104"/>
                    </a:cubicBezTo>
                    <a:cubicBezTo>
                      <a:pt x="41" y="103"/>
                      <a:pt x="39" y="102"/>
                      <a:pt x="38" y="101"/>
                    </a:cubicBezTo>
                    <a:cubicBezTo>
                      <a:pt x="36" y="98"/>
                      <a:pt x="34" y="96"/>
                      <a:pt x="32" y="93"/>
                    </a:cubicBezTo>
                    <a:cubicBezTo>
                      <a:pt x="30" y="90"/>
                      <a:pt x="29" y="86"/>
                      <a:pt x="28" y="83"/>
                    </a:cubicBezTo>
                    <a:cubicBezTo>
                      <a:pt x="26" y="79"/>
                      <a:pt x="25" y="75"/>
                      <a:pt x="24" y="71"/>
                    </a:cubicBezTo>
                    <a:cubicBezTo>
                      <a:pt x="20" y="56"/>
                      <a:pt x="17" y="40"/>
                      <a:pt x="12" y="24"/>
                    </a:cubicBezTo>
                    <a:cubicBezTo>
                      <a:pt x="9" y="16"/>
                      <a:pt x="5" y="8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1" name="Google Shape;1171;p16"/>
              <p:cNvSpPr/>
              <p:nvPr/>
            </p:nvSpPr>
            <p:spPr>
              <a:xfrm>
                <a:off x="9995955" y="2169652"/>
                <a:ext cx="25979" cy="266282"/>
              </a:xfrm>
              <a:custGeom>
                <a:avLst/>
                <a:gdLst/>
                <a:ahLst/>
                <a:cxnLst/>
                <a:rect l="l" t="t" r="r" b="b"/>
                <a:pathLst>
                  <a:path w="7" h="65" extrusionOk="0">
                    <a:moveTo>
                      <a:pt x="5" y="0"/>
                    </a:moveTo>
                    <a:cubicBezTo>
                      <a:pt x="4" y="2"/>
                      <a:pt x="4" y="4"/>
                      <a:pt x="4" y="6"/>
                    </a:cubicBezTo>
                    <a:cubicBezTo>
                      <a:pt x="3" y="8"/>
                      <a:pt x="3" y="10"/>
                      <a:pt x="2" y="12"/>
                    </a:cubicBezTo>
                    <a:cubicBezTo>
                      <a:pt x="1" y="16"/>
                      <a:pt x="1" y="20"/>
                      <a:pt x="1" y="25"/>
                    </a:cubicBezTo>
                    <a:cubicBezTo>
                      <a:pt x="0" y="33"/>
                      <a:pt x="1" y="42"/>
                      <a:pt x="2" y="50"/>
                    </a:cubicBezTo>
                    <a:cubicBezTo>
                      <a:pt x="3" y="53"/>
                      <a:pt x="3" y="55"/>
                      <a:pt x="4" y="58"/>
                    </a:cubicBezTo>
                    <a:cubicBezTo>
                      <a:pt x="5" y="60"/>
                      <a:pt x="6" y="62"/>
                      <a:pt x="7" y="65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7" y="62"/>
                      <a:pt x="6" y="60"/>
                      <a:pt x="6" y="58"/>
                    </a:cubicBezTo>
                    <a:cubicBezTo>
                      <a:pt x="5" y="56"/>
                      <a:pt x="5" y="53"/>
                      <a:pt x="4" y="51"/>
                    </a:cubicBezTo>
                    <a:cubicBezTo>
                      <a:pt x="3" y="47"/>
                      <a:pt x="3" y="43"/>
                      <a:pt x="2" y="39"/>
                    </a:cubicBezTo>
                    <a:cubicBezTo>
                      <a:pt x="1" y="30"/>
                      <a:pt x="2" y="22"/>
                      <a:pt x="3" y="13"/>
                    </a:cubicBezTo>
                    <a:cubicBezTo>
                      <a:pt x="3" y="11"/>
                      <a:pt x="3" y="9"/>
                      <a:pt x="4" y="6"/>
                    </a:cubicBezTo>
                    <a:cubicBezTo>
                      <a:pt x="4" y="4"/>
                      <a:pt x="5" y="2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2" name="Google Shape;1172;p16"/>
              <p:cNvSpPr/>
              <p:nvPr/>
            </p:nvSpPr>
            <p:spPr>
              <a:xfrm>
                <a:off x="10047912" y="2500876"/>
                <a:ext cx="233807" cy="396175"/>
              </a:xfrm>
              <a:custGeom>
                <a:avLst/>
                <a:gdLst/>
                <a:ahLst/>
                <a:cxnLst/>
                <a:rect l="l" t="t" r="r" b="b"/>
                <a:pathLst>
                  <a:path w="56" h="96" extrusionOk="0">
                    <a:moveTo>
                      <a:pt x="0" y="0"/>
                    </a:moveTo>
                    <a:cubicBezTo>
                      <a:pt x="3" y="7"/>
                      <a:pt x="6" y="14"/>
                      <a:pt x="8" y="21"/>
                    </a:cubicBezTo>
                    <a:cubicBezTo>
                      <a:pt x="11" y="27"/>
                      <a:pt x="14" y="34"/>
                      <a:pt x="17" y="41"/>
                    </a:cubicBezTo>
                    <a:cubicBezTo>
                      <a:pt x="23" y="54"/>
                      <a:pt x="29" y="67"/>
                      <a:pt x="38" y="78"/>
                    </a:cubicBezTo>
                    <a:cubicBezTo>
                      <a:pt x="41" y="82"/>
                      <a:pt x="44" y="85"/>
                      <a:pt x="46" y="87"/>
                    </a:cubicBezTo>
                    <a:cubicBezTo>
                      <a:pt x="48" y="89"/>
                      <a:pt x="49" y="90"/>
                      <a:pt x="51" y="92"/>
                    </a:cubicBezTo>
                    <a:cubicBezTo>
                      <a:pt x="52" y="93"/>
                      <a:pt x="54" y="94"/>
                      <a:pt x="56" y="96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5" y="94"/>
                      <a:pt x="54" y="92"/>
                      <a:pt x="52" y="91"/>
                    </a:cubicBezTo>
                    <a:cubicBezTo>
                      <a:pt x="51" y="90"/>
                      <a:pt x="50" y="88"/>
                      <a:pt x="49" y="87"/>
                    </a:cubicBezTo>
                    <a:cubicBezTo>
                      <a:pt x="46" y="84"/>
                      <a:pt x="44" y="82"/>
                      <a:pt x="41" y="79"/>
                    </a:cubicBezTo>
                    <a:cubicBezTo>
                      <a:pt x="37" y="74"/>
                      <a:pt x="33" y="68"/>
                      <a:pt x="29" y="61"/>
                    </a:cubicBezTo>
                    <a:cubicBezTo>
                      <a:pt x="25" y="55"/>
                      <a:pt x="22" y="49"/>
                      <a:pt x="19" y="42"/>
                    </a:cubicBezTo>
                    <a:cubicBezTo>
                      <a:pt x="18" y="39"/>
                      <a:pt x="16" y="36"/>
                      <a:pt x="14" y="32"/>
                    </a:cubicBezTo>
                    <a:cubicBezTo>
                      <a:pt x="13" y="29"/>
                      <a:pt x="12" y="26"/>
                      <a:pt x="10" y="22"/>
                    </a:cubicBezTo>
                    <a:cubicBezTo>
                      <a:pt x="9" y="18"/>
                      <a:pt x="7" y="15"/>
                      <a:pt x="6" y="11"/>
                    </a:cubicBezTo>
                    <a:cubicBezTo>
                      <a:pt x="4" y="7"/>
                      <a:pt x="2" y="3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3" name="Google Shape;1173;p16"/>
              <p:cNvSpPr/>
              <p:nvPr/>
            </p:nvSpPr>
            <p:spPr>
              <a:xfrm>
                <a:off x="9982965" y="2202123"/>
                <a:ext cx="32475" cy="292260"/>
              </a:xfrm>
              <a:custGeom>
                <a:avLst/>
                <a:gdLst/>
                <a:ahLst/>
                <a:cxnLst/>
                <a:rect l="l" t="t" r="r" b="b"/>
                <a:pathLst>
                  <a:path w="7" h="70" extrusionOk="0">
                    <a:moveTo>
                      <a:pt x="6" y="0"/>
                    </a:moveTo>
                    <a:cubicBezTo>
                      <a:pt x="5" y="5"/>
                      <a:pt x="4" y="9"/>
                      <a:pt x="4" y="14"/>
                    </a:cubicBezTo>
                    <a:cubicBezTo>
                      <a:pt x="3" y="18"/>
                      <a:pt x="2" y="23"/>
                      <a:pt x="1" y="27"/>
                    </a:cubicBezTo>
                    <a:cubicBezTo>
                      <a:pt x="0" y="37"/>
                      <a:pt x="1" y="46"/>
                      <a:pt x="3" y="55"/>
                    </a:cubicBezTo>
                    <a:cubicBezTo>
                      <a:pt x="3" y="58"/>
                      <a:pt x="3" y="60"/>
                      <a:pt x="4" y="63"/>
                    </a:cubicBezTo>
                    <a:cubicBezTo>
                      <a:pt x="5" y="65"/>
                      <a:pt x="6" y="68"/>
                      <a:pt x="7" y="70"/>
                    </a:cubicBezTo>
                    <a:cubicBezTo>
                      <a:pt x="7" y="70"/>
                      <a:pt x="7" y="70"/>
                      <a:pt x="7" y="70"/>
                    </a:cubicBezTo>
                    <a:cubicBezTo>
                      <a:pt x="7" y="68"/>
                      <a:pt x="6" y="65"/>
                      <a:pt x="6" y="63"/>
                    </a:cubicBezTo>
                    <a:cubicBezTo>
                      <a:pt x="5" y="61"/>
                      <a:pt x="5" y="58"/>
                      <a:pt x="4" y="56"/>
                    </a:cubicBezTo>
                    <a:cubicBezTo>
                      <a:pt x="3" y="52"/>
                      <a:pt x="3" y="47"/>
                      <a:pt x="2" y="42"/>
                    </a:cubicBezTo>
                    <a:cubicBezTo>
                      <a:pt x="2" y="38"/>
                      <a:pt x="2" y="33"/>
                      <a:pt x="2" y="29"/>
                    </a:cubicBezTo>
                    <a:cubicBezTo>
                      <a:pt x="2" y="24"/>
                      <a:pt x="3" y="20"/>
                      <a:pt x="4" y="15"/>
                    </a:cubicBezTo>
                    <a:cubicBezTo>
                      <a:pt x="5" y="10"/>
                      <a:pt x="6" y="5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4" name="Google Shape;1174;p16"/>
              <p:cNvSpPr/>
              <p:nvPr/>
            </p:nvSpPr>
            <p:spPr>
              <a:xfrm>
                <a:off x="10021933" y="2539844"/>
                <a:ext cx="298754" cy="370196"/>
              </a:xfrm>
              <a:custGeom>
                <a:avLst/>
                <a:gdLst/>
                <a:ahLst/>
                <a:cxnLst/>
                <a:rect l="l" t="t" r="r" b="b"/>
                <a:pathLst>
                  <a:path w="71" h="90" extrusionOk="0">
                    <a:moveTo>
                      <a:pt x="0" y="0"/>
                    </a:moveTo>
                    <a:cubicBezTo>
                      <a:pt x="2" y="8"/>
                      <a:pt x="5" y="15"/>
                      <a:pt x="9" y="23"/>
                    </a:cubicBezTo>
                    <a:cubicBezTo>
                      <a:pt x="10" y="26"/>
                      <a:pt x="12" y="30"/>
                      <a:pt x="14" y="33"/>
                    </a:cubicBezTo>
                    <a:cubicBezTo>
                      <a:pt x="16" y="37"/>
                      <a:pt x="18" y="40"/>
                      <a:pt x="20" y="43"/>
                    </a:cubicBezTo>
                    <a:cubicBezTo>
                      <a:pt x="23" y="50"/>
                      <a:pt x="28" y="56"/>
                      <a:pt x="32" y="62"/>
                    </a:cubicBezTo>
                    <a:cubicBezTo>
                      <a:pt x="37" y="68"/>
                      <a:pt x="42" y="73"/>
                      <a:pt x="48" y="78"/>
                    </a:cubicBezTo>
                    <a:cubicBezTo>
                      <a:pt x="52" y="81"/>
                      <a:pt x="55" y="83"/>
                      <a:pt x="59" y="85"/>
                    </a:cubicBezTo>
                    <a:cubicBezTo>
                      <a:pt x="61" y="86"/>
                      <a:pt x="63" y="87"/>
                      <a:pt x="65" y="88"/>
                    </a:cubicBezTo>
                    <a:cubicBezTo>
                      <a:pt x="67" y="89"/>
                      <a:pt x="69" y="89"/>
                      <a:pt x="71" y="90"/>
                    </a:cubicBezTo>
                    <a:cubicBezTo>
                      <a:pt x="71" y="90"/>
                      <a:pt x="71" y="90"/>
                      <a:pt x="71" y="90"/>
                    </a:cubicBezTo>
                    <a:cubicBezTo>
                      <a:pt x="68" y="88"/>
                      <a:pt x="65" y="86"/>
                      <a:pt x="61" y="84"/>
                    </a:cubicBezTo>
                    <a:cubicBezTo>
                      <a:pt x="58" y="82"/>
                      <a:pt x="55" y="80"/>
                      <a:pt x="52" y="78"/>
                    </a:cubicBezTo>
                    <a:cubicBezTo>
                      <a:pt x="46" y="74"/>
                      <a:pt x="40" y="69"/>
                      <a:pt x="35" y="63"/>
                    </a:cubicBezTo>
                    <a:cubicBezTo>
                      <a:pt x="30" y="57"/>
                      <a:pt x="26" y="51"/>
                      <a:pt x="22" y="45"/>
                    </a:cubicBezTo>
                    <a:cubicBezTo>
                      <a:pt x="20" y="42"/>
                      <a:pt x="18" y="38"/>
                      <a:pt x="16" y="35"/>
                    </a:cubicBezTo>
                    <a:cubicBezTo>
                      <a:pt x="14" y="32"/>
                      <a:pt x="12" y="28"/>
                      <a:pt x="11" y="25"/>
                    </a:cubicBezTo>
                    <a:cubicBezTo>
                      <a:pt x="7" y="17"/>
                      <a:pt x="3" y="8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5" name="Google Shape;1175;p16"/>
              <p:cNvSpPr/>
              <p:nvPr/>
            </p:nvSpPr>
            <p:spPr>
              <a:xfrm>
                <a:off x="9924512" y="2182642"/>
                <a:ext cx="64946" cy="396175"/>
              </a:xfrm>
              <a:custGeom>
                <a:avLst/>
                <a:gdLst/>
                <a:ahLst/>
                <a:cxnLst/>
                <a:rect l="l" t="t" r="r" b="b"/>
                <a:pathLst>
                  <a:path w="17" h="96" extrusionOk="0">
                    <a:moveTo>
                      <a:pt x="17" y="0"/>
                    </a:moveTo>
                    <a:cubicBezTo>
                      <a:pt x="10" y="11"/>
                      <a:pt x="7" y="23"/>
                      <a:pt x="5" y="34"/>
                    </a:cubicBezTo>
                    <a:cubicBezTo>
                      <a:pt x="2" y="47"/>
                      <a:pt x="0" y="61"/>
                      <a:pt x="2" y="74"/>
                    </a:cubicBezTo>
                    <a:cubicBezTo>
                      <a:pt x="2" y="78"/>
                      <a:pt x="2" y="82"/>
                      <a:pt x="3" y="86"/>
                    </a:cubicBezTo>
                    <a:cubicBezTo>
                      <a:pt x="3" y="87"/>
                      <a:pt x="3" y="89"/>
                      <a:pt x="4" y="91"/>
                    </a:cubicBezTo>
                    <a:cubicBezTo>
                      <a:pt x="4" y="93"/>
                      <a:pt x="5" y="94"/>
                      <a:pt x="5" y="96"/>
                    </a:cubicBezTo>
                    <a:cubicBezTo>
                      <a:pt x="6" y="96"/>
                      <a:pt x="6" y="96"/>
                      <a:pt x="6" y="96"/>
                    </a:cubicBezTo>
                    <a:cubicBezTo>
                      <a:pt x="6" y="94"/>
                      <a:pt x="6" y="92"/>
                      <a:pt x="5" y="91"/>
                    </a:cubicBezTo>
                    <a:cubicBezTo>
                      <a:pt x="5" y="89"/>
                      <a:pt x="5" y="88"/>
                      <a:pt x="5" y="86"/>
                    </a:cubicBezTo>
                    <a:cubicBezTo>
                      <a:pt x="4" y="83"/>
                      <a:pt x="4" y="79"/>
                      <a:pt x="4" y="76"/>
                    </a:cubicBezTo>
                    <a:cubicBezTo>
                      <a:pt x="3" y="69"/>
                      <a:pt x="3" y="63"/>
                      <a:pt x="3" y="56"/>
                    </a:cubicBezTo>
                    <a:cubicBezTo>
                      <a:pt x="3" y="50"/>
                      <a:pt x="4" y="43"/>
                      <a:pt x="5" y="36"/>
                    </a:cubicBezTo>
                    <a:cubicBezTo>
                      <a:pt x="6" y="31"/>
                      <a:pt x="7" y="25"/>
                      <a:pt x="9" y="19"/>
                    </a:cubicBezTo>
                    <a:cubicBezTo>
                      <a:pt x="11" y="12"/>
                      <a:pt x="14" y="6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6" name="Google Shape;1176;p16"/>
              <p:cNvSpPr/>
              <p:nvPr/>
            </p:nvSpPr>
            <p:spPr>
              <a:xfrm>
                <a:off x="9969976" y="2650255"/>
                <a:ext cx="318240" cy="266282"/>
              </a:xfrm>
              <a:custGeom>
                <a:avLst/>
                <a:gdLst/>
                <a:ahLst/>
                <a:cxnLst/>
                <a:rect l="l" t="t" r="r" b="b"/>
                <a:pathLst>
                  <a:path w="77" h="64" extrusionOk="0">
                    <a:moveTo>
                      <a:pt x="0" y="0"/>
                    </a:moveTo>
                    <a:cubicBezTo>
                      <a:pt x="2" y="7"/>
                      <a:pt x="6" y="13"/>
                      <a:pt x="10" y="20"/>
                    </a:cubicBezTo>
                    <a:cubicBezTo>
                      <a:pt x="13" y="26"/>
                      <a:pt x="17" y="31"/>
                      <a:pt x="22" y="36"/>
                    </a:cubicBezTo>
                    <a:cubicBezTo>
                      <a:pt x="25" y="39"/>
                      <a:pt x="27" y="41"/>
                      <a:pt x="30" y="43"/>
                    </a:cubicBezTo>
                    <a:cubicBezTo>
                      <a:pt x="32" y="45"/>
                      <a:pt x="35" y="47"/>
                      <a:pt x="38" y="48"/>
                    </a:cubicBezTo>
                    <a:cubicBezTo>
                      <a:pt x="40" y="50"/>
                      <a:pt x="43" y="52"/>
                      <a:pt x="46" y="53"/>
                    </a:cubicBezTo>
                    <a:cubicBezTo>
                      <a:pt x="49" y="55"/>
                      <a:pt x="52" y="57"/>
                      <a:pt x="55" y="58"/>
                    </a:cubicBezTo>
                    <a:cubicBezTo>
                      <a:pt x="58" y="60"/>
                      <a:pt x="62" y="61"/>
                      <a:pt x="65" y="63"/>
                    </a:cubicBezTo>
                    <a:cubicBezTo>
                      <a:pt x="67" y="63"/>
                      <a:pt x="69" y="64"/>
                      <a:pt x="71" y="64"/>
                    </a:cubicBezTo>
                    <a:cubicBezTo>
                      <a:pt x="73" y="64"/>
                      <a:pt x="75" y="64"/>
                      <a:pt x="77" y="64"/>
                    </a:cubicBezTo>
                    <a:cubicBezTo>
                      <a:pt x="77" y="64"/>
                      <a:pt x="77" y="64"/>
                      <a:pt x="77" y="64"/>
                    </a:cubicBezTo>
                    <a:cubicBezTo>
                      <a:pt x="76" y="63"/>
                      <a:pt x="74" y="63"/>
                      <a:pt x="72" y="62"/>
                    </a:cubicBezTo>
                    <a:cubicBezTo>
                      <a:pt x="71" y="62"/>
                      <a:pt x="69" y="62"/>
                      <a:pt x="67" y="61"/>
                    </a:cubicBezTo>
                    <a:cubicBezTo>
                      <a:pt x="64" y="60"/>
                      <a:pt x="61" y="59"/>
                      <a:pt x="58" y="58"/>
                    </a:cubicBezTo>
                    <a:cubicBezTo>
                      <a:pt x="52" y="55"/>
                      <a:pt x="46" y="51"/>
                      <a:pt x="41" y="48"/>
                    </a:cubicBezTo>
                    <a:cubicBezTo>
                      <a:pt x="35" y="45"/>
                      <a:pt x="30" y="41"/>
                      <a:pt x="25" y="37"/>
                    </a:cubicBezTo>
                    <a:cubicBezTo>
                      <a:pt x="23" y="35"/>
                      <a:pt x="21" y="32"/>
                      <a:pt x="18" y="29"/>
                    </a:cubicBezTo>
                    <a:cubicBezTo>
                      <a:pt x="16" y="27"/>
                      <a:pt x="14" y="24"/>
                      <a:pt x="12" y="21"/>
                    </a:cubicBezTo>
                    <a:cubicBezTo>
                      <a:pt x="7" y="14"/>
                      <a:pt x="3" y="7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7" name="Google Shape;1177;p16"/>
              <p:cNvSpPr/>
              <p:nvPr/>
            </p:nvSpPr>
            <p:spPr>
              <a:xfrm>
                <a:off x="9866050" y="2035802"/>
                <a:ext cx="220825" cy="263748"/>
              </a:xfrm>
              <a:custGeom>
                <a:avLst/>
                <a:gdLst/>
                <a:ahLst/>
                <a:cxnLst/>
                <a:rect l="l" t="t" r="r" b="b"/>
                <a:pathLst>
                  <a:path w="56" h="67" extrusionOk="0">
                    <a:moveTo>
                      <a:pt x="55" y="0"/>
                    </a:moveTo>
                    <a:cubicBezTo>
                      <a:pt x="51" y="4"/>
                      <a:pt x="47" y="8"/>
                      <a:pt x="43" y="12"/>
                    </a:cubicBezTo>
                    <a:cubicBezTo>
                      <a:pt x="39" y="16"/>
                      <a:pt x="35" y="20"/>
                      <a:pt x="31" y="24"/>
                    </a:cubicBezTo>
                    <a:cubicBezTo>
                      <a:pt x="28" y="28"/>
                      <a:pt x="24" y="32"/>
                      <a:pt x="21" y="36"/>
                    </a:cubicBezTo>
                    <a:cubicBezTo>
                      <a:pt x="17" y="41"/>
                      <a:pt x="14" y="45"/>
                      <a:pt x="10" y="50"/>
                    </a:cubicBezTo>
                    <a:cubicBezTo>
                      <a:pt x="7" y="56"/>
                      <a:pt x="3" y="61"/>
                      <a:pt x="0" y="67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4" y="62"/>
                      <a:pt x="7" y="57"/>
                      <a:pt x="10" y="52"/>
                    </a:cubicBezTo>
                    <a:cubicBezTo>
                      <a:pt x="14" y="48"/>
                      <a:pt x="17" y="43"/>
                      <a:pt x="20" y="38"/>
                    </a:cubicBezTo>
                    <a:cubicBezTo>
                      <a:pt x="27" y="30"/>
                      <a:pt x="34" y="21"/>
                      <a:pt x="42" y="14"/>
                    </a:cubicBezTo>
                    <a:cubicBezTo>
                      <a:pt x="46" y="9"/>
                      <a:pt x="51" y="5"/>
                      <a:pt x="56" y="1"/>
                    </a:cubicBezTo>
                    <a:cubicBezTo>
                      <a:pt x="55" y="0"/>
                      <a:pt x="55" y="0"/>
                      <a:pt x="5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8" name="Google Shape;1178;p16"/>
              <p:cNvSpPr/>
              <p:nvPr/>
            </p:nvSpPr>
            <p:spPr>
              <a:xfrm>
                <a:off x="9710190" y="2325523"/>
                <a:ext cx="149379" cy="415657"/>
              </a:xfrm>
              <a:custGeom>
                <a:avLst/>
                <a:gdLst/>
                <a:ahLst/>
                <a:cxnLst/>
                <a:rect l="l" t="t" r="r" b="b"/>
                <a:pathLst>
                  <a:path w="36" h="101" extrusionOk="0">
                    <a:moveTo>
                      <a:pt x="35" y="0"/>
                    </a:moveTo>
                    <a:cubicBezTo>
                      <a:pt x="32" y="6"/>
                      <a:pt x="29" y="12"/>
                      <a:pt x="25" y="18"/>
                    </a:cubicBezTo>
                    <a:cubicBezTo>
                      <a:pt x="22" y="24"/>
                      <a:pt x="20" y="31"/>
                      <a:pt x="17" y="37"/>
                    </a:cubicBezTo>
                    <a:cubicBezTo>
                      <a:pt x="13" y="51"/>
                      <a:pt x="9" y="65"/>
                      <a:pt x="5" y="79"/>
                    </a:cubicBezTo>
                    <a:cubicBezTo>
                      <a:pt x="5" y="82"/>
                      <a:pt x="4" y="86"/>
                      <a:pt x="3" y="90"/>
                    </a:cubicBezTo>
                    <a:cubicBezTo>
                      <a:pt x="2" y="92"/>
                      <a:pt x="2" y="93"/>
                      <a:pt x="1" y="95"/>
                    </a:cubicBezTo>
                    <a:cubicBezTo>
                      <a:pt x="1" y="96"/>
                      <a:pt x="1" y="97"/>
                      <a:pt x="1" y="98"/>
                    </a:cubicBezTo>
                    <a:cubicBezTo>
                      <a:pt x="0" y="99"/>
                      <a:pt x="0" y="100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2" y="99"/>
                      <a:pt x="2" y="97"/>
                      <a:pt x="3" y="95"/>
                    </a:cubicBezTo>
                    <a:cubicBezTo>
                      <a:pt x="3" y="94"/>
                      <a:pt x="3" y="92"/>
                      <a:pt x="4" y="90"/>
                    </a:cubicBezTo>
                    <a:cubicBezTo>
                      <a:pt x="5" y="87"/>
                      <a:pt x="6" y="84"/>
                      <a:pt x="7" y="80"/>
                    </a:cubicBezTo>
                    <a:cubicBezTo>
                      <a:pt x="8" y="74"/>
                      <a:pt x="10" y="67"/>
                      <a:pt x="12" y="60"/>
                    </a:cubicBezTo>
                    <a:cubicBezTo>
                      <a:pt x="13" y="53"/>
                      <a:pt x="15" y="46"/>
                      <a:pt x="18" y="40"/>
                    </a:cubicBezTo>
                    <a:cubicBezTo>
                      <a:pt x="20" y="33"/>
                      <a:pt x="22" y="27"/>
                      <a:pt x="25" y="21"/>
                    </a:cubicBezTo>
                    <a:cubicBezTo>
                      <a:pt x="29" y="14"/>
                      <a:pt x="32" y="7"/>
                      <a:pt x="36" y="0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9" name="Google Shape;1179;p16"/>
              <p:cNvSpPr/>
              <p:nvPr/>
            </p:nvSpPr>
            <p:spPr>
              <a:xfrm>
                <a:off x="9905030" y="2039760"/>
                <a:ext cx="168860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41" h="65" extrusionOk="0">
                    <a:moveTo>
                      <a:pt x="41" y="0"/>
                    </a:moveTo>
                    <a:cubicBezTo>
                      <a:pt x="39" y="4"/>
                      <a:pt x="35" y="8"/>
                      <a:pt x="32" y="11"/>
                    </a:cubicBezTo>
                    <a:cubicBezTo>
                      <a:pt x="31" y="13"/>
                      <a:pt x="29" y="15"/>
                      <a:pt x="28" y="17"/>
                    </a:cubicBezTo>
                    <a:cubicBezTo>
                      <a:pt x="26" y="19"/>
                      <a:pt x="25" y="21"/>
                      <a:pt x="24" y="23"/>
                    </a:cubicBezTo>
                    <a:cubicBezTo>
                      <a:pt x="21" y="27"/>
                      <a:pt x="18" y="31"/>
                      <a:pt x="15" y="36"/>
                    </a:cubicBezTo>
                    <a:cubicBezTo>
                      <a:pt x="14" y="38"/>
                      <a:pt x="13" y="40"/>
                      <a:pt x="11" y="42"/>
                    </a:cubicBezTo>
                    <a:cubicBezTo>
                      <a:pt x="10" y="44"/>
                      <a:pt x="9" y="47"/>
                      <a:pt x="8" y="49"/>
                    </a:cubicBezTo>
                    <a:cubicBezTo>
                      <a:pt x="6" y="52"/>
                      <a:pt x="5" y="54"/>
                      <a:pt x="4" y="57"/>
                    </a:cubicBezTo>
                    <a:cubicBezTo>
                      <a:pt x="2" y="60"/>
                      <a:pt x="1" y="62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2" y="63"/>
                      <a:pt x="3" y="60"/>
                      <a:pt x="4" y="58"/>
                    </a:cubicBezTo>
                    <a:cubicBezTo>
                      <a:pt x="6" y="56"/>
                      <a:pt x="7" y="53"/>
                      <a:pt x="8" y="51"/>
                    </a:cubicBezTo>
                    <a:cubicBezTo>
                      <a:pt x="10" y="46"/>
                      <a:pt x="13" y="42"/>
                      <a:pt x="15" y="37"/>
                    </a:cubicBezTo>
                    <a:cubicBezTo>
                      <a:pt x="18" y="33"/>
                      <a:pt x="21" y="29"/>
                      <a:pt x="24" y="24"/>
                    </a:cubicBezTo>
                    <a:cubicBezTo>
                      <a:pt x="26" y="20"/>
                      <a:pt x="29" y="16"/>
                      <a:pt x="32" y="13"/>
                    </a:cubicBezTo>
                    <a:cubicBezTo>
                      <a:pt x="35" y="9"/>
                      <a:pt x="39" y="5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0" name="Google Shape;1180;p16"/>
              <p:cNvSpPr/>
              <p:nvPr/>
            </p:nvSpPr>
            <p:spPr>
              <a:xfrm>
                <a:off x="9703694" y="2377480"/>
                <a:ext cx="181850" cy="363699"/>
              </a:xfrm>
              <a:custGeom>
                <a:avLst/>
                <a:gdLst/>
                <a:ahLst/>
                <a:cxnLst/>
                <a:rect l="l" t="t" r="r" b="b"/>
                <a:pathLst>
                  <a:path w="44" h="88" extrusionOk="0">
                    <a:moveTo>
                      <a:pt x="44" y="0"/>
                    </a:moveTo>
                    <a:cubicBezTo>
                      <a:pt x="42" y="6"/>
                      <a:pt x="40" y="13"/>
                      <a:pt x="37" y="19"/>
                    </a:cubicBezTo>
                    <a:cubicBezTo>
                      <a:pt x="35" y="25"/>
                      <a:pt x="32" y="30"/>
                      <a:pt x="30" y="36"/>
                    </a:cubicBezTo>
                    <a:cubicBezTo>
                      <a:pt x="24" y="48"/>
                      <a:pt x="19" y="59"/>
                      <a:pt x="12" y="69"/>
                    </a:cubicBezTo>
                    <a:cubicBezTo>
                      <a:pt x="10" y="72"/>
                      <a:pt x="8" y="76"/>
                      <a:pt x="6" y="79"/>
                    </a:cubicBezTo>
                    <a:cubicBezTo>
                      <a:pt x="5" y="80"/>
                      <a:pt x="4" y="82"/>
                      <a:pt x="3" y="84"/>
                    </a:cubicBezTo>
                    <a:cubicBezTo>
                      <a:pt x="2" y="85"/>
                      <a:pt x="1" y="87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7"/>
                      <a:pt x="3" y="86"/>
                      <a:pt x="4" y="84"/>
                    </a:cubicBezTo>
                    <a:cubicBezTo>
                      <a:pt x="5" y="83"/>
                      <a:pt x="5" y="81"/>
                      <a:pt x="6" y="80"/>
                    </a:cubicBezTo>
                    <a:cubicBezTo>
                      <a:pt x="8" y="77"/>
                      <a:pt x="10" y="74"/>
                      <a:pt x="12" y="71"/>
                    </a:cubicBezTo>
                    <a:cubicBezTo>
                      <a:pt x="15" y="66"/>
                      <a:pt x="19" y="61"/>
                      <a:pt x="22" y="55"/>
                    </a:cubicBezTo>
                    <a:cubicBezTo>
                      <a:pt x="28" y="44"/>
                      <a:pt x="33" y="32"/>
                      <a:pt x="38" y="20"/>
                    </a:cubicBezTo>
                    <a:cubicBezTo>
                      <a:pt x="40" y="14"/>
                      <a:pt x="43" y="7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1" name="Google Shape;1181;p16"/>
              <p:cNvSpPr/>
              <p:nvPr/>
            </p:nvSpPr>
            <p:spPr>
              <a:xfrm>
                <a:off x="9885544" y="2039760"/>
                <a:ext cx="188347" cy="259786"/>
              </a:xfrm>
              <a:custGeom>
                <a:avLst/>
                <a:gdLst/>
                <a:ahLst/>
                <a:cxnLst/>
                <a:rect l="l" t="t" r="r" b="b"/>
                <a:pathLst>
                  <a:path w="46" h="62" extrusionOk="0">
                    <a:moveTo>
                      <a:pt x="46" y="0"/>
                    </a:moveTo>
                    <a:cubicBezTo>
                      <a:pt x="42" y="3"/>
                      <a:pt x="39" y="7"/>
                      <a:pt x="36" y="10"/>
                    </a:cubicBezTo>
                    <a:cubicBezTo>
                      <a:pt x="33" y="14"/>
                      <a:pt x="30" y="18"/>
                      <a:pt x="27" y="22"/>
                    </a:cubicBezTo>
                    <a:cubicBezTo>
                      <a:pt x="24" y="26"/>
                      <a:pt x="21" y="30"/>
                      <a:pt x="18" y="34"/>
                    </a:cubicBezTo>
                    <a:cubicBezTo>
                      <a:pt x="15" y="39"/>
                      <a:pt x="12" y="43"/>
                      <a:pt x="9" y="47"/>
                    </a:cubicBezTo>
                    <a:cubicBezTo>
                      <a:pt x="6" y="52"/>
                      <a:pt x="3" y="57"/>
                      <a:pt x="0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3" y="58"/>
                      <a:pt x="6" y="53"/>
                      <a:pt x="9" y="49"/>
                    </a:cubicBezTo>
                    <a:cubicBezTo>
                      <a:pt x="11" y="45"/>
                      <a:pt x="14" y="41"/>
                      <a:pt x="17" y="36"/>
                    </a:cubicBezTo>
                    <a:cubicBezTo>
                      <a:pt x="23" y="28"/>
                      <a:pt x="29" y="20"/>
                      <a:pt x="35" y="12"/>
                    </a:cubicBezTo>
                    <a:cubicBezTo>
                      <a:pt x="39" y="8"/>
                      <a:pt x="42" y="4"/>
                      <a:pt x="46" y="0"/>
                    </a:cubicBezTo>
                    <a:cubicBezTo>
                      <a:pt x="46" y="0"/>
                      <a:pt x="46" y="0"/>
                      <a:pt x="4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2" name="Google Shape;1182;p16"/>
              <p:cNvSpPr/>
              <p:nvPr/>
            </p:nvSpPr>
            <p:spPr>
              <a:xfrm>
                <a:off x="9723180" y="2345005"/>
                <a:ext cx="142882" cy="363699"/>
              </a:xfrm>
              <a:custGeom>
                <a:avLst/>
                <a:gdLst/>
                <a:ahLst/>
                <a:cxnLst/>
                <a:rect l="l" t="t" r="r" b="b"/>
                <a:pathLst>
                  <a:path w="34" h="88" extrusionOk="0">
                    <a:moveTo>
                      <a:pt x="34" y="0"/>
                    </a:moveTo>
                    <a:cubicBezTo>
                      <a:pt x="31" y="11"/>
                      <a:pt x="25" y="22"/>
                      <a:pt x="20" y="33"/>
                    </a:cubicBezTo>
                    <a:cubicBezTo>
                      <a:pt x="15" y="45"/>
                      <a:pt x="12" y="57"/>
                      <a:pt x="7" y="69"/>
                    </a:cubicBezTo>
                    <a:cubicBezTo>
                      <a:pt x="6" y="72"/>
                      <a:pt x="4" y="75"/>
                      <a:pt x="3" y="78"/>
                    </a:cubicBezTo>
                    <a:cubicBezTo>
                      <a:pt x="2" y="80"/>
                      <a:pt x="2" y="81"/>
                      <a:pt x="1" y="83"/>
                    </a:cubicBezTo>
                    <a:cubicBezTo>
                      <a:pt x="1" y="85"/>
                      <a:pt x="0" y="86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6"/>
                      <a:pt x="2" y="85"/>
                      <a:pt x="2" y="83"/>
                    </a:cubicBezTo>
                    <a:cubicBezTo>
                      <a:pt x="3" y="82"/>
                      <a:pt x="4" y="81"/>
                      <a:pt x="4" y="79"/>
                    </a:cubicBezTo>
                    <a:cubicBezTo>
                      <a:pt x="5" y="76"/>
                      <a:pt x="7" y="74"/>
                      <a:pt x="8" y="71"/>
                    </a:cubicBezTo>
                    <a:cubicBezTo>
                      <a:pt x="11" y="65"/>
                      <a:pt x="13" y="59"/>
                      <a:pt x="15" y="53"/>
                    </a:cubicBezTo>
                    <a:cubicBezTo>
                      <a:pt x="17" y="47"/>
                      <a:pt x="18" y="41"/>
                      <a:pt x="21" y="35"/>
                    </a:cubicBezTo>
                    <a:cubicBezTo>
                      <a:pt x="23" y="29"/>
                      <a:pt x="25" y="24"/>
                      <a:pt x="28" y="18"/>
                    </a:cubicBezTo>
                    <a:cubicBezTo>
                      <a:pt x="31" y="12"/>
                      <a:pt x="33" y="6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183" name="Google Shape;1183;p16"/>
          <p:cNvGrpSpPr/>
          <p:nvPr/>
        </p:nvGrpSpPr>
        <p:grpSpPr>
          <a:xfrm>
            <a:off x="137239" y="709183"/>
            <a:ext cx="8870186" cy="4226452"/>
            <a:chOff x="137239" y="709183"/>
            <a:chExt cx="8870186" cy="4226452"/>
          </a:xfrm>
        </p:grpSpPr>
        <p:sp>
          <p:nvSpPr>
            <p:cNvPr id="1184" name="Google Shape;1184;p16"/>
            <p:cNvSpPr/>
            <p:nvPr/>
          </p:nvSpPr>
          <p:spPr>
            <a:xfrm rot="4669421" flipH="1">
              <a:off x="8852259" y="718774"/>
              <a:ext cx="137945" cy="146593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85" name="Google Shape;1185;p16"/>
            <p:cNvSpPr/>
            <p:nvPr/>
          </p:nvSpPr>
          <p:spPr>
            <a:xfrm rot="10800000" flipH="1">
              <a:off x="8577207" y="1074744"/>
              <a:ext cx="174267" cy="185272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86" name="Google Shape;1186;p16"/>
            <p:cNvSpPr/>
            <p:nvPr/>
          </p:nvSpPr>
          <p:spPr>
            <a:xfrm rot="-8196240" flipH="1">
              <a:off x="420330" y="3855105"/>
              <a:ext cx="138970" cy="147609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6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87" name="Google Shape;1187;p16"/>
            <p:cNvSpPr/>
            <p:nvPr/>
          </p:nvSpPr>
          <p:spPr>
            <a:xfrm rot="-7467220" flipH="1">
              <a:off x="175788" y="4178053"/>
              <a:ext cx="174276" cy="185281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1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88" name="Google Shape;1188;p16"/>
            <p:cNvSpPr/>
            <p:nvPr/>
          </p:nvSpPr>
          <p:spPr>
            <a:xfrm rot="4670202" flipH="1">
              <a:off x="956926" y="4814450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89" name="Google Shape;1189;p16"/>
            <p:cNvSpPr/>
            <p:nvPr/>
          </p:nvSpPr>
          <p:spPr>
            <a:xfrm rot="-4256032" flipH="1">
              <a:off x="8790018" y="1459708"/>
              <a:ext cx="107034" cy="113752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190" name="Google Shape;1190;p16"/>
          <p:cNvGrpSpPr/>
          <p:nvPr/>
        </p:nvGrpSpPr>
        <p:grpSpPr>
          <a:xfrm>
            <a:off x="8025335" y="4348936"/>
            <a:ext cx="1009673" cy="1044759"/>
            <a:chOff x="8025335" y="4348936"/>
            <a:chExt cx="1009673" cy="1044759"/>
          </a:xfrm>
        </p:grpSpPr>
        <p:grpSp>
          <p:nvGrpSpPr>
            <p:cNvPr id="1191" name="Google Shape;1191;p16"/>
            <p:cNvGrpSpPr/>
            <p:nvPr/>
          </p:nvGrpSpPr>
          <p:grpSpPr>
            <a:xfrm flipH="1">
              <a:off x="8025335" y="4691791"/>
              <a:ext cx="398670" cy="663093"/>
              <a:chOff x="5735924" y="3413431"/>
              <a:chExt cx="1040099" cy="1729958"/>
            </a:xfrm>
          </p:grpSpPr>
          <p:sp>
            <p:nvSpPr>
              <p:cNvPr id="1192" name="Google Shape;1192;p16"/>
              <p:cNvSpPr/>
              <p:nvPr/>
            </p:nvSpPr>
            <p:spPr>
              <a:xfrm rot="10800000">
                <a:off x="5735924" y="3413431"/>
                <a:ext cx="1037512" cy="172995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460" extrusionOk="0">
                    <a:moveTo>
                      <a:pt x="272" y="278"/>
                    </a:moveTo>
                    <a:cubicBezTo>
                      <a:pt x="269" y="264"/>
                      <a:pt x="259" y="253"/>
                      <a:pt x="244" y="251"/>
                    </a:cubicBezTo>
                    <a:cubicBezTo>
                      <a:pt x="231" y="250"/>
                      <a:pt x="220" y="255"/>
                      <a:pt x="209" y="263"/>
                    </a:cubicBezTo>
                    <a:cubicBezTo>
                      <a:pt x="212" y="249"/>
                      <a:pt x="201" y="232"/>
                      <a:pt x="187" y="227"/>
                    </a:cubicBezTo>
                    <a:cubicBezTo>
                      <a:pt x="170" y="220"/>
                      <a:pt x="150" y="226"/>
                      <a:pt x="140" y="239"/>
                    </a:cubicBezTo>
                    <a:cubicBezTo>
                      <a:pt x="141" y="194"/>
                      <a:pt x="143" y="149"/>
                      <a:pt x="144" y="104"/>
                    </a:cubicBezTo>
                    <a:cubicBezTo>
                      <a:pt x="155" y="110"/>
                      <a:pt x="167" y="113"/>
                      <a:pt x="180" y="111"/>
                    </a:cubicBezTo>
                    <a:cubicBezTo>
                      <a:pt x="192" y="109"/>
                      <a:pt x="212" y="102"/>
                      <a:pt x="214" y="88"/>
                    </a:cubicBezTo>
                    <a:cubicBezTo>
                      <a:pt x="215" y="76"/>
                      <a:pt x="200" y="71"/>
                      <a:pt x="190" y="71"/>
                    </a:cubicBezTo>
                    <a:cubicBezTo>
                      <a:pt x="174" y="70"/>
                      <a:pt x="158" y="76"/>
                      <a:pt x="145" y="85"/>
                    </a:cubicBezTo>
                    <a:cubicBezTo>
                      <a:pt x="148" y="59"/>
                      <a:pt x="154" y="0"/>
                      <a:pt x="128" y="1"/>
                    </a:cubicBezTo>
                    <a:cubicBezTo>
                      <a:pt x="120" y="1"/>
                      <a:pt x="118" y="7"/>
                      <a:pt x="117" y="14"/>
                    </a:cubicBezTo>
                    <a:cubicBezTo>
                      <a:pt x="112" y="36"/>
                      <a:pt x="116" y="63"/>
                      <a:pt x="116" y="86"/>
                    </a:cubicBezTo>
                    <a:cubicBezTo>
                      <a:pt x="111" y="80"/>
                      <a:pt x="104" y="75"/>
                      <a:pt x="96" y="71"/>
                    </a:cubicBezTo>
                    <a:cubicBezTo>
                      <a:pt x="89" y="67"/>
                      <a:pt x="81" y="65"/>
                      <a:pt x="73" y="64"/>
                    </a:cubicBezTo>
                    <a:cubicBezTo>
                      <a:pt x="62" y="63"/>
                      <a:pt x="44" y="63"/>
                      <a:pt x="39" y="75"/>
                    </a:cubicBezTo>
                    <a:cubicBezTo>
                      <a:pt x="34" y="87"/>
                      <a:pt x="48" y="95"/>
                      <a:pt x="57" y="98"/>
                    </a:cubicBezTo>
                    <a:cubicBezTo>
                      <a:pt x="75" y="104"/>
                      <a:pt x="97" y="101"/>
                      <a:pt x="114" y="95"/>
                    </a:cubicBezTo>
                    <a:cubicBezTo>
                      <a:pt x="116" y="94"/>
                      <a:pt x="116" y="94"/>
                      <a:pt x="117" y="93"/>
                    </a:cubicBezTo>
                    <a:cubicBezTo>
                      <a:pt x="117" y="116"/>
                      <a:pt x="119" y="140"/>
                      <a:pt x="122" y="163"/>
                    </a:cubicBezTo>
                    <a:cubicBezTo>
                      <a:pt x="124" y="186"/>
                      <a:pt x="130" y="209"/>
                      <a:pt x="129" y="232"/>
                    </a:cubicBezTo>
                    <a:cubicBezTo>
                      <a:pt x="120" y="220"/>
                      <a:pt x="101" y="214"/>
                      <a:pt x="86" y="221"/>
                    </a:cubicBezTo>
                    <a:cubicBezTo>
                      <a:pt x="68" y="229"/>
                      <a:pt x="51" y="260"/>
                      <a:pt x="61" y="279"/>
                    </a:cubicBezTo>
                    <a:cubicBezTo>
                      <a:pt x="38" y="272"/>
                      <a:pt x="11" y="283"/>
                      <a:pt x="6" y="310"/>
                    </a:cubicBezTo>
                    <a:cubicBezTo>
                      <a:pt x="0" y="335"/>
                      <a:pt x="25" y="363"/>
                      <a:pt x="50" y="355"/>
                    </a:cubicBezTo>
                    <a:cubicBezTo>
                      <a:pt x="27" y="366"/>
                      <a:pt x="1" y="401"/>
                      <a:pt x="19" y="423"/>
                    </a:cubicBezTo>
                    <a:cubicBezTo>
                      <a:pt x="40" y="448"/>
                      <a:pt x="83" y="435"/>
                      <a:pt x="104" y="416"/>
                    </a:cubicBezTo>
                    <a:cubicBezTo>
                      <a:pt x="101" y="438"/>
                      <a:pt x="110" y="460"/>
                      <a:pt x="138" y="457"/>
                    </a:cubicBezTo>
                    <a:cubicBezTo>
                      <a:pt x="164" y="454"/>
                      <a:pt x="185" y="431"/>
                      <a:pt x="187" y="405"/>
                    </a:cubicBezTo>
                    <a:cubicBezTo>
                      <a:pt x="206" y="422"/>
                      <a:pt x="244" y="429"/>
                      <a:pt x="262" y="409"/>
                    </a:cubicBezTo>
                    <a:cubicBezTo>
                      <a:pt x="271" y="398"/>
                      <a:pt x="271" y="382"/>
                      <a:pt x="265" y="370"/>
                    </a:cubicBezTo>
                    <a:cubicBezTo>
                      <a:pt x="258" y="358"/>
                      <a:pt x="246" y="350"/>
                      <a:pt x="234" y="345"/>
                    </a:cubicBezTo>
                    <a:cubicBezTo>
                      <a:pt x="260" y="339"/>
                      <a:pt x="276" y="304"/>
                      <a:pt x="272" y="278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3" name="Google Shape;1193;p16"/>
              <p:cNvSpPr/>
              <p:nvPr/>
            </p:nvSpPr>
            <p:spPr>
              <a:xfrm rot="10800000">
                <a:off x="5764016" y="3860749"/>
                <a:ext cx="261931" cy="321461"/>
              </a:xfrm>
              <a:custGeom>
                <a:avLst/>
                <a:gdLst/>
                <a:ahLst/>
                <a:cxnLst/>
                <a:rect l="l" t="t" r="r" b="b"/>
                <a:pathLst>
                  <a:path w="70" h="85" extrusionOk="0">
                    <a:moveTo>
                      <a:pt x="69" y="32"/>
                    </a:moveTo>
                    <a:cubicBezTo>
                      <a:pt x="70" y="56"/>
                      <a:pt x="53" y="83"/>
                      <a:pt x="28" y="85"/>
                    </a:cubicBezTo>
                    <a:cubicBezTo>
                      <a:pt x="27" y="85"/>
                      <a:pt x="26" y="85"/>
                      <a:pt x="26" y="85"/>
                    </a:cubicBezTo>
                    <a:cubicBezTo>
                      <a:pt x="25" y="85"/>
                      <a:pt x="25" y="85"/>
                      <a:pt x="25" y="85"/>
                    </a:cubicBezTo>
                    <a:cubicBezTo>
                      <a:pt x="26" y="80"/>
                      <a:pt x="26" y="75"/>
                      <a:pt x="25" y="71"/>
                    </a:cubicBezTo>
                    <a:cubicBezTo>
                      <a:pt x="25" y="69"/>
                      <a:pt x="25" y="68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8"/>
                      <a:pt x="26" y="69"/>
                      <a:pt x="27" y="69"/>
                    </a:cubicBezTo>
                    <a:cubicBezTo>
                      <a:pt x="43" y="69"/>
                      <a:pt x="53" y="48"/>
                      <a:pt x="44" y="35"/>
                    </a:cubicBezTo>
                    <a:cubicBezTo>
                      <a:pt x="36" y="26"/>
                      <a:pt x="18" y="26"/>
                      <a:pt x="10" y="35"/>
                    </a:cubicBezTo>
                    <a:cubicBezTo>
                      <a:pt x="7" y="31"/>
                      <a:pt x="4" y="27"/>
                      <a:pt x="0" y="2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4"/>
                      <a:pt x="4" y="24"/>
                      <a:pt x="6" y="23"/>
                    </a:cubicBezTo>
                    <a:cubicBezTo>
                      <a:pt x="16" y="14"/>
                      <a:pt x="26" y="4"/>
                      <a:pt x="40" y="2"/>
                    </a:cubicBezTo>
                    <a:cubicBezTo>
                      <a:pt x="59" y="0"/>
                      <a:pt x="69" y="14"/>
                      <a:pt x="69" y="3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4" name="Google Shape;1194;p16"/>
              <p:cNvSpPr/>
              <p:nvPr/>
            </p:nvSpPr>
            <p:spPr>
              <a:xfrm rot="10800000">
                <a:off x="5758061" y="3557150"/>
                <a:ext cx="309555" cy="273837"/>
              </a:xfrm>
              <a:custGeom>
                <a:avLst/>
                <a:gdLst/>
                <a:ahLst/>
                <a:cxnLst/>
                <a:rect l="l" t="t" r="r" b="b"/>
                <a:pathLst>
                  <a:path w="82" h="73" extrusionOk="0">
                    <a:moveTo>
                      <a:pt x="67" y="17"/>
                    </a:moveTo>
                    <a:cubicBezTo>
                      <a:pt x="79" y="29"/>
                      <a:pt x="82" y="51"/>
                      <a:pt x="66" y="61"/>
                    </a:cubicBezTo>
                    <a:cubicBezTo>
                      <a:pt x="47" y="73"/>
                      <a:pt x="18" y="65"/>
                      <a:pt x="2" y="51"/>
                    </a:cubicBezTo>
                    <a:cubicBezTo>
                      <a:pt x="2" y="50"/>
                      <a:pt x="2" y="49"/>
                      <a:pt x="2" y="48"/>
                    </a:cubicBezTo>
                    <a:cubicBezTo>
                      <a:pt x="2" y="46"/>
                      <a:pt x="1" y="45"/>
                      <a:pt x="0" y="45"/>
                    </a:cubicBezTo>
                    <a:cubicBezTo>
                      <a:pt x="5" y="41"/>
                      <a:pt x="11" y="37"/>
                      <a:pt x="15" y="33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6" y="35"/>
                      <a:pt x="15" y="37"/>
                      <a:pt x="17" y="37"/>
                    </a:cubicBezTo>
                    <a:cubicBezTo>
                      <a:pt x="26" y="45"/>
                      <a:pt x="46" y="51"/>
                      <a:pt x="52" y="36"/>
                    </a:cubicBezTo>
                    <a:cubicBezTo>
                      <a:pt x="57" y="23"/>
                      <a:pt x="41" y="14"/>
                      <a:pt x="31" y="12"/>
                    </a:cubicBezTo>
                    <a:cubicBezTo>
                      <a:pt x="33" y="8"/>
                      <a:pt x="34" y="4"/>
                      <a:pt x="35" y="0"/>
                    </a:cubicBezTo>
                    <a:cubicBezTo>
                      <a:pt x="47" y="3"/>
                      <a:pt x="59" y="8"/>
                      <a:pt x="67" y="1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5" name="Google Shape;1195;p16"/>
              <p:cNvSpPr/>
              <p:nvPr/>
            </p:nvSpPr>
            <p:spPr>
              <a:xfrm rot="10800000">
                <a:off x="5853308" y="3926230"/>
                <a:ext cx="125015" cy="136920"/>
              </a:xfrm>
              <a:custGeom>
                <a:avLst/>
                <a:gdLst/>
                <a:ahLst/>
                <a:cxnLst/>
                <a:rect l="l" t="t" r="r" b="b"/>
                <a:pathLst>
                  <a:path w="33" h="36" extrusionOk="0">
                    <a:moveTo>
                      <a:pt x="25" y="8"/>
                    </a:moveTo>
                    <a:cubicBezTo>
                      <a:pt x="33" y="18"/>
                      <a:pt x="23" y="32"/>
                      <a:pt x="13" y="34"/>
                    </a:cubicBezTo>
                    <a:cubicBezTo>
                      <a:pt x="11" y="34"/>
                      <a:pt x="11" y="35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9" y="27"/>
                      <a:pt x="6" y="18"/>
                      <a:pt x="0" y="10"/>
                    </a:cubicBezTo>
                    <a:cubicBezTo>
                      <a:pt x="6" y="3"/>
                      <a:pt x="18" y="0"/>
                      <a:pt x="25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6" name="Google Shape;1196;p16"/>
              <p:cNvSpPr/>
              <p:nvPr/>
            </p:nvSpPr>
            <p:spPr>
              <a:xfrm rot="10800000">
                <a:off x="5894981" y="3682160"/>
                <a:ext cx="119060" cy="83342"/>
              </a:xfrm>
              <a:custGeom>
                <a:avLst/>
                <a:gdLst/>
                <a:ahLst/>
                <a:cxnLst/>
                <a:rect l="l" t="t" r="r" b="b"/>
                <a:pathLst>
                  <a:path w="32" h="23" extrusionOk="0">
                    <a:moveTo>
                      <a:pt x="13" y="0"/>
                    </a:moveTo>
                    <a:cubicBezTo>
                      <a:pt x="20" y="2"/>
                      <a:pt x="32" y="6"/>
                      <a:pt x="32" y="14"/>
                    </a:cubicBezTo>
                    <a:cubicBezTo>
                      <a:pt x="32" y="21"/>
                      <a:pt x="25" y="23"/>
                      <a:pt x="20" y="23"/>
                    </a:cubicBezTo>
                    <a:cubicBezTo>
                      <a:pt x="14" y="23"/>
                      <a:pt x="9" y="20"/>
                      <a:pt x="4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5" y="11"/>
                      <a:pt x="10" y="6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7" name="Google Shape;1197;p16"/>
              <p:cNvSpPr/>
              <p:nvPr/>
            </p:nvSpPr>
            <p:spPr>
              <a:xfrm rot="10800000">
                <a:off x="5936651" y="3628580"/>
                <a:ext cx="583391" cy="541724"/>
              </a:xfrm>
              <a:custGeom>
                <a:avLst/>
                <a:gdLst/>
                <a:ahLst/>
                <a:cxnLst/>
                <a:rect l="l" t="t" r="r" b="b"/>
                <a:pathLst>
                  <a:path w="155" h="142" extrusionOk="0">
                    <a:moveTo>
                      <a:pt x="147" y="64"/>
                    </a:moveTo>
                    <a:cubicBezTo>
                      <a:pt x="155" y="109"/>
                      <a:pt x="106" y="142"/>
                      <a:pt x="65" y="140"/>
                    </a:cubicBezTo>
                    <a:cubicBezTo>
                      <a:pt x="31" y="139"/>
                      <a:pt x="0" y="109"/>
                      <a:pt x="0" y="74"/>
                    </a:cubicBezTo>
                    <a:cubicBezTo>
                      <a:pt x="1" y="38"/>
                      <a:pt x="34" y="8"/>
                      <a:pt x="69" y="7"/>
                    </a:cubicBezTo>
                    <a:cubicBezTo>
                      <a:pt x="70" y="7"/>
                      <a:pt x="71" y="6"/>
                      <a:pt x="71" y="6"/>
                    </a:cubicBezTo>
                    <a:cubicBezTo>
                      <a:pt x="103" y="0"/>
                      <a:pt x="141" y="35"/>
                      <a:pt x="147" y="64"/>
                    </a:cubicBezTo>
                    <a:moveTo>
                      <a:pt x="124" y="86"/>
                    </a:moveTo>
                    <a:cubicBezTo>
                      <a:pt x="124" y="78"/>
                      <a:pt x="124" y="70"/>
                      <a:pt x="124" y="62"/>
                    </a:cubicBezTo>
                    <a:cubicBezTo>
                      <a:pt x="124" y="60"/>
                      <a:pt x="121" y="60"/>
                      <a:pt x="121" y="62"/>
                    </a:cubicBezTo>
                    <a:cubicBezTo>
                      <a:pt x="120" y="70"/>
                      <a:pt x="121" y="78"/>
                      <a:pt x="121" y="86"/>
                    </a:cubicBezTo>
                    <a:cubicBezTo>
                      <a:pt x="121" y="87"/>
                      <a:pt x="124" y="87"/>
                      <a:pt x="124" y="86"/>
                    </a:cubicBezTo>
                    <a:moveTo>
                      <a:pt x="121" y="96"/>
                    </a:moveTo>
                    <a:cubicBezTo>
                      <a:pt x="123" y="94"/>
                      <a:pt x="120" y="91"/>
                      <a:pt x="119" y="93"/>
                    </a:cubicBezTo>
                    <a:cubicBezTo>
                      <a:pt x="114" y="97"/>
                      <a:pt x="110" y="102"/>
                      <a:pt x="106" y="107"/>
                    </a:cubicBezTo>
                    <a:cubicBezTo>
                      <a:pt x="105" y="108"/>
                      <a:pt x="106" y="110"/>
                      <a:pt x="108" y="109"/>
                    </a:cubicBezTo>
                    <a:cubicBezTo>
                      <a:pt x="112" y="104"/>
                      <a:pt x="117" y="100"/>
                      <a:pt x="121" y="96"/>
                    </a:cubicBezTo>
                    <a:moveTo>
                      <a:pt x="116" y="47"/>
                    </a:moveTo>
                    <a:cubicBezTo>
                      <a:pt x="116" y="48"/>
                      <a:pt x="119" y="47"/>
                      <a:pt x="118" y="45"/>
                    </a:cubicBezTo>
                    <a:cubicBezTo>
                      <a:pt x="114" y="36"/>
                      <a:pt x="106" y="27"/>
                      <a:pt x="96" y="25"/>
                    </a:cubicBezTo>
                    <a:cubicBezTo>
                      <a:pt x="94" y="25"/>
                      <a:pt x="93" y="28"/>
                      <a:pt x="95" y="29"/>
                    </a:cubicBezTo>
                    <a:cubicBezTo>
                      <a:pt x="104" y="33"/>
                      <a:pt x="111" y="38"/>
                      <a:pt x="116" y="47"/>
                    </a:cubicBezTo>
                    <a:moveTo>
                      <a:pt x="103" y="62"/>
                    </a:moveTo>
                    <a:cubicBezTo>
                      <a:pt x="104" y="64"/>
                      <a:pt x="106" y="62"/>
                      <a:pt x="105" y="61"/>
                    </a:cubicBezTo>
                    <a:cubicBezTo>
                      <a:pt x="103" y="56"/>
                      <a:pt x="100" y="52"/>
                      <a:pt x="98" y="47"/>
                    </a:cubicBezTo>
                    <a:cubicBezTo>
                      <a:pt x="96" y="46"/>
                      <a:pt x="94" y="47"/>
                      <a:pt x="95" y="49"/>
                    </a:cubicBezTo>
                    <a:cubicBezTo>
                      <a:pt x="97" y="54"/>
                      <a:pt x="100" y="58"/>
                      <a:pt x="103" y="62"/>
                    </a:cubicBezTo>
                    <a:moveTo>
                      <a:pt x="105" y="76"/>
                    </a:moveTo>
                    <a:cubicBezTo>
                      <a:pt x="106" y="73"/>
                      <a:pt x="102" y="73"/>
                      <a:pt x="102" y="75"/>
                    </a:cubicBezTo>
                    <a:cubicBezTo>
                      <a:pt x="99" y="84"/>
                      <a:pt x="93" y="91"/>
                      <a:pt x="85" y="96"/>
                    </a:cubicBezTo>
                    <a:cubicBezTo>
                      <a:pt x="83" y="96"/>
                      <a:pt x="84" y="98"/>
                      <a:pt x="85" y="97"/>
                    </a:cubicBezTo>
                    <a:cubicBezTo>
                      <a:pt x="95" y="93"/>
                      <a:pt x="102" y="85"/>
                      <a:pt x="105" y="76"/>
                    </a:cubicBezTo>
                    <a:moveTo>
                      <a:pt x="91" y="119"/>
                    </a:moveTo>
                    <a:cubicBezTo>
                      <a:pt x="93" y="117"/>
                      <a:pt x="90" y="115"/>
                      <a:pt x="89" y="116"/>
                    </a:cubicBezTo>
                    <a:cubicBezTo>
                      <a:pt x="80" y="124"/>
                      <a:pt x="68" y="127"/>
                      <a:pt x="57" y="122"/>
                    </a:cubicBezTo>
                    <a:cubicBezTo>
                      <a:pt x="55" y="121"/>
                      <a:pt x="54" y="123"/>
                      <a:pt x="55" y="124"/>
                    </a:cubicBezTo>
                    <a:cubicBezTo>
                      <a:pt x="67" y="130"/>
                      <a:pt x="82" y="129"/>
                      <a:pt x="91" y="119"/>
                    </a:cubicBezTo>
                    <a:moveTo>
                      <a:pt x="81" y="83"/>
                    </a:moveTo>
                    <a:cubicBezTo>
                      <a:pt x="88" y="79"/>
                      <a:pt x="92" y="69"/>
                      <a:pt x="88" y="62"/>
                    </a:cubicBezTo>
                    <a:cubicBezTo>
                      <a:pt x="87" y="60"/>
                      <a:pt x="85" y="61"/>
                      <a:pt x="85" y="63"/>
                    </a:cubicBezTo>
                    <a:cubicBezTo>
                      <a:pt x="87" y="69"/>
                      <a:pt x="86" y="76"/>
                      <a:pt x="80" y="79"/>
                    </a:cubicBezTo>
                    <a:cubicBezTo>
                      <a:pt x="73" y="83"/>
                      <a:pt x="65" y="80"/>
                      <a:pt x="61" y="75"/>
                    </a:cubicBezTo>
                    <a:cubicBezTo>
                      <a:pt x="61" y="74"/>
                      <a:pt x="59" y="75"/>
                      <a:pt x="59" y="76"/>
                    </a:cubicBezTo>
                    <a:cubicBezTo>
                      <a:pt x="64" y="83"/>
                      <a:pt x="73" y="87"/>
                      <a:pt x="81" y="83"/>
                    </a:cubicBezTo>
                    <a:moveTo>
                      <a:pt x="83" y="44"/>
                    </a:moveTo>
                    <a:cubicBezTo>
                      <a:pt x="84" y="43"/>
                      <a:pt x="83" y="41"/>
                      <a:pt x="82" y="42"/>
                    </a:cubicBezTo>
                    <a:cubicBezTo>
                      <a:pt x="73" y="46"/>
                      <a:pt x="67" y="53"/>
                      <a:pt x="62" y="61"/>
                    </a:cubicBezTo>
                    <a:cubicBezTo>
                      <a:pt x="61" y="63"/>
                      <a:pt x="64" y="65"/>
                      <a:pt x="65" y="63"/>
                    </a:cubicBezTo>
                    <a:cubicBezTo>
                      <a:pt x="69" y="55"/>
                      <a:pt x="75" y="49"/>
                      <a:pt x="83" y="44"/>
                    </a:cubicBezTo>
                    <a:moveTo>
                      <a:pt x="77" y="27"/>
                    </a:moveTo>
                    <a:cubicBezTo>
                      <a:pt x="79" y="27"/>
                      <a:pt x="77" y="24"/>
                      <a:pt x="76" y="25"/>
                    </a:cubicBezTo>
                    <a:cubicBezTo>
                      <a:pt x="65" y="30"/>
                      <a:pt x="55" y="38"/>
                      <a:pt x="49" y="48"/>
                    </a:cubicBezTo>
                    <a:cubicBezTo>
                      <a:pt x="48" y="50"/>
                      <a:pt x="51" y="52"/>
                      <a:pt x="52" y="50"/>
                    </a:cubicBezTo>
                    <a:cubicBezTo>
                      <a:pt x="59" y="41"/>
                      <a:pt x="67" y="33"/>
                      <a:pt x="77" y="27"/>
                    </a:cubicBezTo>
                    <a:moveTo>
                      <a:pt x="60" y="101"/>
                    </a:moveTo>
                    <a:cubicBezTo>
                      <a:pt x="62" y="102"/>
                      <a:pt x="64" y="99"/>
                      <a:pt x="62" y="98"/>
                    </a:cubicBezTo>
                    <a:cubicBezTo>
                      <a:pt x="56" y="93"/>
                      <a:pt x="49" y="89"/>
                      <a:pt x="43" y="85"/>
                    </a:cubicBezTo>
                    <a:cubicBezTo>
                      <a:pt x="42" y="85"/>
                      <a:pt x="41" y="86"/>
                      <a:pt x="42" y="87"/>
                    </a:cubicBezTo>
                    <a:cubicBezTo>
                      <a:pt x="48" y="92"/>
                      <a:pt x="54" y="96"/>
                      <a:pt x="60" y="101"/>
                    </a:cubicBezTo>
                    <a:moveTo>
                      <a:pt x="53" y="29"/>
                    </a:moveTo>
                    <a:cubicBezTo>
                      <a:pt x="54" y="28"/>
                      <a:pt x="55" y="26"/>
                      <a:pt x="53" y="26"/>
                    </a:cubicBezTo>
                    <a:cubicBezTo>
                      <a:pt x="42" y="26"/>
                      <a:pt x="32" y="32"/>
                      <a:pt x="27" y="42"/>
                    </a:cubicBezTo>
                    <a:cubicBezTo>
                      <a:pt x="26" y="44"/>
                      <a:pt x="29" y="46"/>
                      <a:pt x="30" y="44"/>
                    </a:cubicBezTo>
                    <a:cubicBezTo>
                      <a:pt x="35" y="35"/>
                      <a:pt x="43" y="29"/>
                      <a:pt x="53" y="29"/>
                    </a:cubicBezTo>
                    <a:moveTo>
                      <a:pt x="48" y="57"/>
                    </a:moveTo>
                    <a:cubicBezTo>
                      <a:pt x="48" y="56"/>
                      <a:pt x="47" y="56"/>
                      <a:pt x="47" y="56"/>
                    </a:cubicBezTo>
                    <a:cubicBezTo>
                      <a:pt x="46" y="61"/>
                      <a:pt x="44" y="65"/>
                      <a:pt x="43" y="69"/>
                    </a:cubicBezTo>
                    <a:cubicBezTo>
                      <a:pt x="43" y="71"/>
                      <a:pt x="45" y="72"/>
                      <a:pt x="46" y="70"/>
                    </a:cubicBezTo>
                    <a:cubicBezTo>
                      <a:pt x="46" y="66"/>
                      <a:pt x="47" y="61"/>
                      <a:pt x="48" y="57"/>
                    </a:cubicBezTo>
                    <a:moveTo>
                      <a:pt x="36" y="112"/>
                    </a:moveTo>
                    <a:cubicBezTo>
                      <a:pt x="37" y="112"/>
                      <a:pt x="36" y="110"/>
                      <a:pt x="35" y="109"/>
                    </a:cubicBezTo>
                    <a:cubicBezTo>
                      <a:pt x="33" y="106"/>
                      <a:pt x="30" y="104"/>
                      <a:pt x="27" y="101"/>
                    </a:cubicBezTo>
                    <a:cubicBezTo>
                      <a:pt x="26" y="101"/>
                      <a:pt x="25" y="102"/>
                      <a:pt x="26" y="102"/>
                    </a:cubicBezTo>
                    <a:cubicBezTo>
                      <a:pt x="28" y="104"/>
                      <a:pt x="29" y="106"/>
                      <a:pt x="31" y="108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0" y="109"/>
                      <a:pt x="30" y="110"/>
                      <a:pt x="31" y="111"/>
                    </a:cubicBezTo>
                    <a:cubicBezTo>
                      <a:pt x="32" y="112"/>
                      <a:pt x="34" y="113"/>
                      <a:pt x="36" y="112"/>
                    </a:cubicBezTo>
                    <a:moveTo>
                      <a:pt x="22" y="62"/>
                    </a:moveTo>
                    <a:cubicBezTo>
                      <a:pt x="23" y="61"/>
                      <a:pt x="21" y="60"/>
                      <a:pt x="20" y="61"/>
                    </a:cubicBezTo>
                    <a:cubicBezTo>
                      <a:pt x="16" y="69"/>
                      <a:pt x="13" y="78"/>
                      <a:pt x="14" y="86"/>
                    </a:cubicBezTo>
                    <a:cubicBezTo>
                      <a:pt x="14" y="88"/>
                      <a:pt x="17" y="88"/>
                      <a:pt x="17" y="86"/>
                    </a:cubicBezTo>
                    <a:cubicBezTo>
                      <a:pt x="17" y="77"/>
                      <a:pt x="18" y="70"/>
                      <a:pt x="22" y="6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8" name="Google Shape;1198;p16"/>
              <p:cNvSpPr/>
              <p:nvPr/>
            </p:nvSpPr>
            <p:spPr>
              <a:xfrm rot="10800000">
                <a:off x="5996180" y="4753696"/>
                <a:ext cx="232169" cy="107154"/>
              </a:xfrm>
              <a:custGeom>
                <a:avLst/>
                <a:gdLst/>
                <a:ahLst/>
                <a:cxnLst/>
                <a:rect l="l" t="t" r="r" b="b"/>
                <a:pathLst>
                  <a:path w="61" h="29" extrusionOk="0">
                    <a:moveTo>
                      <a:pt x="52" y="1"/>
                    </a:moveTo>
                    <a:cubicBezTo>
                      <a:pt x="59" y="1"/>
                      <a:pt x="61" y="5"/>
                      <a:pt x="57" y="12"/>
                    </a:cubicBezTo>
                    <a:cubicBezTo>
                      <a:pt x="56" y="22"/>
                      <a:pt x="54" y="23"/>
                      <a:pt x="44" y="26"/>
                    </a:cubicBezTo>
                    <a:cubicBezTo>
                      <a:pt x="40" y="28"/>
                      <a:pt x="35" y="29"/>
                      <a:pt x="30" y="29"/>
                    </a:cubicBezTo>
                    <a:cubicBezTo>
                      <a:pt x="19" y="29"/>
                      <a:pt x="9" y="26"/>
                      <a:pt x="0" y="20"/>
                    </a:cubicBezTo>
                    <a:cubicBezTo>
                      <a:pt x="0" y="19"/>
                      <a:pt x="0" y="18"/>
                      <a:pt x="0" y="18"/>
                    </a:cubicBezTo>
                    <a:cubicBezTo>
                      <a:pt x="0" y="17"/>
                      <a:pt x="1" y="16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5" y="19"/>
                      <a:pt x="31" y="19"/>
                      <a:pt x="45" y="16"/>
                    </a:cubicBezTo>
                    <a:cubicBezTo>
                      <a:pt x="48" y="16"/>
                      <a:pt x="47" y="11"/>
                      <a:pt x="44" y="12"/>
                    </a:cubicBezTo>
                    <a:cubicBezTo>
                      <a:pt x="30" y="14"/>
                      <a:pt x="16" y="15"/>
                      <a:pt x="1" y="13"/>
                    </a:cubicBezTo>
                    <a:cubicBezTo>
                      <a:pt x="9" y="8"/>
                      <a:pt x="16" y="5"/>
                      <a:pt x="24" y="2"/>
                    </a:cubicBezTo>
                    <a:cubicBezTo>
                      <a:pt x="30" y="1"/>
                      <a:pt x="35" y="0"/>
                      <a:pt x="41" y="0"/>
                    </a:cubicBezTo>
                    <a:cubicBezTo>
                      <a:pt x="45" y="0"/>
                      <a:pt x="48" y="0"/>
                      <a:pt x="52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9" name="Google Shape;1199;p16"/>
              <p:cNvSpPr/>
              <p:nvPr/>
            </p:nvSpPr>
            <p:spPr>
              <a:xfrm rot="10800000">
                <a:off x="5966413" y="4086963"/>
                <a:ext cx="279793" cy="202401"/>
              </a:xfrm>
              <a:custGeom>
                <a:avLst/>
                <a:gdLst/>
                <a:ahLst/>
                <a:cxnLst/>
                <a:rect l="l" t="t" r="r" b="b"/>
                <a:pathLst>
                  <a:path w="74" h="53" extrusionOk="0">
                    <a:moveTo>
                      <a:pt x="40" y="4"/>
                    </a:moveTo>
                    <a:cubicBezTo>
                      <a:pt x="61" y="8"/>
                      <a:pt x="74" y="31"/>
                      <a:pt x="57" y="47"/>
                    </a:cubicBezTo>
                    <a:cubicBezTo>
                      <a:pt x="56" y="48"/>
                      <a:pt x="56" y="49"/>
                      <a:pt x="57" y="50"/>
                    </a:cubicBezTo>
                    <a:cubicBezTo>
                      <a:pt x="57" y="51"/>
                      <a:pt x="58" y="51"/>
                      <a:pt x="58" y="52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1" y="47"/>
                      <a:pt x="45" y="42"/>
                      <a:pt x="38" y="38"/>
                    </a:cubicBezTo>
                    <a:cubicBezTo>
                      <a:pt x="41" y="37"/>
                      <a:pt x="45" y="34"/>
                      <a:pt x="46" y="31"/>
                    </a:cubicBezTo>
                    <a:cubicBezTo>
                      <a:pt x="49" y="25"/>
                      <a:pt x="46" y="19"/>
                      <a:pt x="41" y="16"/>
                    </a:cubicBezTo>
                    <a:cubicBezTo>
                      <a:pt x="30" y="9"/>
                      <a:pt x="19" y="19"/>
                      <a:pt x="17" y="30"/>
                    </a:cubicBezTo>
                    <a:cubicBezTo>
                      <a:pt x="12" y="29"/>
                      <a:pt x="6" y="28"/>
                      <a:pt x="0" y="29"/>
                    </a:cubicBezTo>
                    <a:cubicBezTo>
                      <a:pt x="2" y="10"/>
                      <a:pt x="23" y="0"/>
                      <a:pt x="40" y="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0" name="Google Shape;1200;p16"/>
              <p:cNvSpPr/>
              <p:nvPr/>
            </p:nvSpPr>
            <p:spPr>
              <a:xfrm rot="10800000">
                <a:off x="6049755" y="3836938"/>
                <a:ext cx="17861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4" h="27" extrusionOk="0">
                    <a:moveTo>
                      <a:pt x="4" y="2"/>
                    </a:moveTo>
                    <a:cubicBezTo>
                      <a:pt x="4" y="10"/>
                      <a:pt x="4" y="18"/>
                      <a:pt x="4" y="26"/>
                    </a:cubicBezTo>
                    <a:cubicBezTo>
                      <a:pt x="4" y="27"/>
                      <a:pt x="1" y="27"/>
                      <a:pt x="1" y="26"/>
                    </a:cubicBezTo>
                    <a:cubicBezTo>
                      <a:pt x="1" y="18"/>
                      <a:pt x="0" y="10"/>
                      <a:pt x="1" y="2"/>
                    </a:cubicBezTo>
                    <a:cubicBezTo>
                      <a:pt x="1" y="0"/>
                      <a:pt x="4" y="0"/>
                      <a:pt x="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1" name="Google Shape;1201;p16"/>
              <p:cNvSpPr/>
              <p:nvPr/>
            </p:nvSpPr>
            <p:spPr>
              <a:xfrm rot="10800000">
                <a:off x="6055710" y="3753596"/>
                <a:ext cx="65485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8" h="19" extrusionOk="0">
                    <a:moveTo>
                      <a:pt x="14" y="2"/>
                    </a:moveTo>
                    <a:cubicBezTo>
                      <a:pt x="15" y="0"/>
                      <a:pt x="18" y="3"/>
                      <a:pt x="16" y="5"/>
                    </a:cubicBezTo>
                    <a:cubicBezTo>
                      <a:pt x="12" y="9"/>
                      <a:pt x="7" y="13"/>
                      <a:pt x="3" y="18"/>
                    </a:cubicBezTo>
                    <a:cubicBezTo>
                      <a:pt x="1" y="19"/>
                      <a:pt x="0" y="17"/>
                      <a:pt x="1" y="16"/>
                    </a:cubicBezTo>
                    <a:cubicBezTo>
                      <a:pt x="5" y="11"/>
                      <a:pt x="9" y="6"/>
                      <a:pt x="1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2" name="Google Shape;1202;p16"/>
              <p:cNvSpPr/>
              <p:nvPr/>
            </p:nvSpPr>
            <p:spPr>
              <a:xfrm rot="10800000">
                <a:off x="6067616" y="3985760"/>
                <a:ext cx="101203" cy="892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23" extrusionOk="0">
                    <a:moveTo>
                      <a:pt x="25" y="20"/>
                    </a:moveTo>
                    <a:cubicBezTo>
                      <a:pt x="26" y="22"/>
                      <a:pt x="23" y="23"/>
                      <a:pt x="23" y="22"/>
                    </a:cubicBezTo>
                    <a:cubicBezTo>
                      <a:pt x="18" y="13"/>
                      <a:pt x="11" y="8"/>
                      <a:pt x="2" y="4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3" y="2"/>
                      <a:pt x="21" y="11"/>
                      <a:pt x="25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3" name="Google Shape;1203;p16"/>
              <p:cNvSpPr/>
              <p:nvPr/>
            </p:nvSpPr>
            <p:spPr>
              <a:xfrm rot="10800000">
                <a:off x="6079522" y="4158398"/>
                <a:ext cx="77391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0" h="17" extrusionOk="0">
                    <a:moveTo>
                      <a:pt x="19" y="7"/>
                    </a:moveTo>
                    <a:cubicBezTo>
                      <a:pt x="20" y="13"/>
                      <a:pt x="16" y="17"/>
                      <a:pt x="11" y="17"/>
                    </a:cubicBezTo>
                    <a:cubicBezTo>
                      <a:pt x="10" y="16"/>
                      <a:pt x="10" y="17"/>
                      <a:pt x="10" y="17"/>
                    </a:cubicBezTo>
                    <a:cubicBezTo>
                      <a:pt x="6" y="16"/>
                      <a:pt x="3" y="14"/>
                      <a:pt x="0" y="13"/>
                    </a:cubicBezTo>
                    <a:cubicBezTo>
                      <a:pt x="0" y="7"/>
                      <a:pt x="4" y="0"/>
                      <a:pt x="12" y="1"/>
                    </a:cubicBezTo>
                    <a:cubicBezTo>
                      <a:pt x="15" y="2"/>
                      <a:pt x="19" y="4"/>
                      <a:pt x="19" y="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4" name="Google Shape;1204;p16"/>
              <p:cNvSpPr/>
              <p:nvPr/>
            </p:nvSpPr>
            <p:spPr>
              <a:xfrm rot="10800000">
                <a:off x="6091428" y="3444041"/>
                <a:ext cx="273837" cy="208356"/>
              </a:xfrm>
              <a:custGeom>
                <a:avLst/>
                <a:gdLst/>
                <a:ahLst/>
                <a:cxnLst/>
                <a:rect l="l" t="t" r="r" b="b"/>
                <a:pathLst>
                  <a:path w="73" h="56" extrusionOk="0">
                    <a:moveTo>
                      <a:pt x="73" y="0"/>
                    </a:move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2"/>
                    </a:cubicBezTo>
                    <a:cubicBezTo>
                      <a:pt x="73" y="23"/>
                      <a:pt x="61" y="44"/>
                      <a:pt x="41" y="52"/>
                    </a:cubicBezTo>
                    <a:cubicBezTo>
                      <a:pt x="29" y="56"/>
                      <a:pt x="13" y="56"/>
                      <a:pt x="5" y="45"/>
                    </a:cubicBezTo>
                    <a:cubicBezTo>
                      <a:pt x="0" y="36"/>
                      <a:pt x="1" y="25"/>
                      <a:pt x="3" y="15"/>
                    </a:cubicBezTo>
                    <a:cubicBezTo>
                      <a:pt x="4" y="15"/>
                      <a:pt x="4" y="14"/>
                      <a:pt x="4" y="13"/>
                    </a:cubicBezTo>
                    <a:cubicBezTo>
                      <a:pt x="4" y="12"/>
                      <a:pt x="4" y="10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2" y="11"/>
                      <a:pt x="19" y="13"/>
                      <a:pt x="27" y="13"/>
                    </a:cubicBezTo>
                    <a:cubicBezTo>
                      <a:pt x="18" y="22"/>
                      <a:pt x="29" y="37"/>
                      <a:pt x="40" y="37"/>
                    </a:cubicBezTo>
                    <a:cubicBezTo>
                      <a:pt x="54" y="37"/>
                      <a:pt x="63" y="20"/>
                      <a:pt x="59" y="8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4" y="5"/>
                      <a:pt x="69" y="3"/>
                      <a:pt x="7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5" name="Google Shape;1205;p16"/>
              <p:cNvSpPr/>
              <p:nvPr/>
            </p:nvSpPr>
            <p:spPr>
              <a:xfrm rot="10800000">
                <a:off x="6121191" y="3926234"/>
                <a:ext cx="41673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2" h="18" extrusionOk="0">
                    <a:moveTo>
                      <a:pt x="11" y="15"/>
                    </a:moveTo>
                    <a:cubicBezTo>
                      <a:pt x="12" y="16"/>
                      <a:pt x="10" y="18"/>
                      <a:pt x="9" y="16"/>
                    </a:cubicBezTo>
                    <a:cubicBezTo>
                      <a:pt x="6" y="12"/>
                      <a:pt x="3" y="8"/>
                      <a:pt x="1" y="3"/>
                    </a:cubicBezTo>
                    <a:cubicBezTo>
                      <a:pt x="0" y="1"/>
                      <a:pt x="2" y="0"/>
                      <a:pt x="4" y="1"/>
                    </a:cubicBezTo>
                    <a:cubicBezTo>
                      <a:pt x="6" y="6"/>
                      <a:pt x="9" y="10"/>
                      <a:pt x="11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6" name="Google Shape;1206;p16"/>
              <p:cNvSpPr/>
              <p:nvPr/>
            </p:nvSpPr>
            <p:spPr>
              <a:xfrm rot="10800000">
                <a:off x="6121195" y="3795268"/>
                <a:ext cx="83342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3" h="25" extrusionOk="0">
                    <a:moveTo>
                      <a:pt x="19" y="2"/>
                    </a:moveTo>
                    <a:cubicBezTo>
                      <a:pt x="19" y="0"/>
                      <a:pt x="23" y="0"/>
                      <a:pt x="22" y="3"/>
                    </a:cubicBezTo>
                    <a:cubicBezTo>
                      <a:pt x="19" y="12"/>
                      <a:pt x="12" y="20"/>
                      <a:pt x="2" y="24"/>
                    </a:cubicBezTo>
                    <a:cubicBezTo>
                      <a:pt x="1" y="25"/>
                      <a:pt x="0" y="23"/>
                      <a:pt x="2" y="23"/>
                    </a:cubicBezTo>
                    <a:cubicBezTo>
                      <a:pt x="10" y="18"/>
                      <a:pt x="16" y="11"/>
                      <a:pt x="1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7" name="Google Shape;1207;p16"/>
              <p:cNvSpPr/>
              <p:nvPr/>
            </p:nvSpPr>
            <p:spPr>
              <a:xfrm rot="10800000">
                <a:off x="6156913" y="3521428"/>
                <a:ext cx="119060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7" extrusionOk="0">
                    <a:moveTo>
                      <a:pt x="31" y="0"/>
                    </a:moveTo>
                    <a:cubicBezTo>
                      <a:pt x="31" y="9"/>
                      <a:pt x="29" y="19"/>
                      <a:pt x="20" y="23"/>
                    </a:cubicBezTo>
                    <a:cubicBezTo>
                      <a:pt x="11" y="27"/>
                      <a:pt x="0" y="15"/>
                      <a:pt x="5" y="6"/>
                    </a:cubicBezTo>
                    <a:cubicBezTo>
                      <a:pt x="5" y="6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4" y="4"/>
                      <a:pt x="23" y="2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8" name="Google Shape;1208;p16"/>
              <p:cNvSpPr/>
              <p:nvPr/>
            </p:nvSpPr>
            <p:spPr>
              <a:xfrm rot="10800000">
                <a:off x="6168815" y="3676209"/>
                <a:ext cx="148826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39" h="15" extrusionOk="0">
                    <a:moveTo>
                      <a:pt x="35" y="1"/>
                    </a:moveTo>
                    <a:cubicBezTo>
                      <a:pt x="36" y="0"/>
                      <a:pt x="39" y="2"/>
                      <a:pt x="37" y="4"/>
                    </a:cubicBezTo>
                    <a:cubicBezTo>
                      <a:pt x="28" y="14"/>
                      <a:pt x="13" y="15"/>
                      <a:pt x="1" y="9"/>
                    </a:cubicBezTo>
                    <a:cubicBezTo>
                      <a:pt x="0" y="8"/>
                      <a:pt x="1" y="6"/>
                      <a:pt x="3" y="7"/>
                    </a:cubicBezTo>
                    <a:cubicBezTo>
                      <a:pt x="14" y="12"/>
                      <a:pt x="26" y="9"/>
                      <a:pt x="35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9" name="Google Shape;1209;p16"/>
              <p:cNvSpPr/>
              <p:nvPr/>
            </p:nvSpPr>
            <p:spPr>
              <a:xfrm rot="10800000">
                <a:off x="6174769" y="3836938"/>
                <a:ext cx="125015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3" h="27" extrusionOk="0">
                    <a:moveTo>
                      <a:pt x="29" y="2"/>
                    </a:moveTo>
                    <a:cubicBezTo>
                      <a:pt x="33" y="9"/>
                      <a:pt x="29" y="19"/>
                      <a:pt x="22" y="23"/>
                    </a:cubicBezTo>
                    <a:cubicBezTo>
                      <a:pt x="14" y="27"/>
                      <a:pt x="5" y="23"/>
                      <a:pt x="0" y="16"/>
                    </a:cubicBezTo>
                    <a:cubicBezTo>
                      <a:pt x="0" y="15"/>
                      <a:pt x="2" y="14"/>
                      <a:pt x="2" y="15"/>
                    </a:cubicBezTo>
                    <a:cubicBezTo>
                      <a:pt x="6" y="20"/>
                      <a:pt x="14" y="23"/>
                      <a:pt x="21" y="19"/>
                    </a:cubicBezTo>
                    <a:cubicBezTo>
                      <a:pt x="27" y="16"/>
                      <a:pt x="28" y="9"/>
                      <a:pt x="26" y="3"/>
                    </a:cubicBezTo>
                    <a:cubicBezTo>
                      <a:pt x="26" y="1"/>
                      <a:pt x="28" y="0"/>
                      <a:pt x="2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0" name="Google Shape;1210;p16"/>
              <p:cNvSpPr/>
              <p:nvPr/>
            </p:nvSpPr>
            <p:spPr>
              <a:xfrm rot="10800000">
                <a:off x="6204536" y="3920279"/>
                <a:ext cx="83342" cy="95247"/>
              </a:xfrm>
              <a:custGeom>
                <a:avLst/>
                <a:gdLst/>
                <a:ahLst/>
                <a:cxnLst/>
                <a:rect l="l" t="t" r="r" b="b"/>
                <a:pathLst>
                  <a:path w="23" h="24" extrusionOk="0">
                    <a:moveTo>
                      <a:pt x="21" y="1"/>
                    </a:moveTo>
                    <a:cubicBezTo>
                      <a:pt x="22" y="0"/>
                      <a:pt x="23" y="2"/>
                      <a:pt x="22" y="3"/>
                    </a:cubicBezTo>
                    <a:cubicBezTo>
                      <a:pt x="14" y="8"/>
                      <a:pt x="8" y="14"/>
                      <a:pt x="4" y="22"/>
                    </a:cubicBezTo>
                    <a:cubicBezTo>
                      <a:pt x="3" y="24"/>
                      <a:pt x="0" y="22"/>
                      <a:pt x="1" y="20"/>
                    </a:cubicBezTo>
                    <a:cubicBezTo>
                      <a:pt x="6" y="12"/>
                      <a:pt x="12" y="5"/>
                      <a:pt x="2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1" name="Google Shape;1211;p16"/>
              <p:cNvSpPr/>
              <p:nvPr/>
            </p:nvSpPr>
            <p:spPr>
              <a:xfrm rot="10800000">
                <a:off x="6222394" y="3973858"/>
                <a:ext cx="119060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8" extrusionOk="0">
                    <a:moveTo>
                      <a:pt x="28" y="1"/>
                    </a:moveTo>
                    <a:cubicBezTo>
                      <a:pt x="29" y="0"/>
                      <a:pt x="31" y="3"/>
                      <a:pt x="29" y="3"/>
                    </a:cubicBezTo>
                    <a:cubicBezTo>
                      <a:pt x="19" y="9"/>
                      <a:pt x="11" y="17"/>
                      <a:pt x="4" y="26"/>
                    </a:cubicBezTo>
                    <a:cubicBezTo>
                      <a:pt x="3" y="28"/>
                      <a:pt x="0" y="26"/>
                      <a:pt x="1" y="24"/>
                    </a:cubicBezTo>
                    <a:cubicBezTo>
                      <a:pt x="7" y="14"/>
                      <a:pt x="17" y="6"/>
                      <a:pt x="28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2" name="Google Shape;1212;p16"/>
              <p:cNvSpPr/>
              <p:nvPr/>
            </p:nvSpPr>
            <p:spPr>
              <a:xfrm rot="10800000">
                <a:off x="6240250" y="4336988"/>
                <a:ext cx="77391" cy="773887"/>
              </a:xfrm>
              <a:custGeom>
                <a:avLst/>
                <a:gdLst/>
                <a:ahLst/>
                <a:cxnLst/>
                <a:rect l="l" t="t" r="r" b="b"/>
                <a:pathLst>
                  <a:path w="21" h="203" extrusionOk="0">
                    <a:moveTo>
                      <a:pt x="20" y="25"/>
                    </a:moveTo>
                    <a:cubicBezTo>
                      <a:pt x="21" y="35"/>
                      <a:pt x="20" y="45"/>
                      <a:pt x="20" y="55"/>
                    </a:cubicBezTo>
                    <a:cubicBezTo>
                      <a:pt x="20" y="63"/>
                      <a:pt x="20" y="71"/>
                      <a:pt x="19" y="79"/>
                    </a:cubicBezTo>
                    <a:cubicBezTo>
                      <a:pt x="19" y="79"/>
                      <a:pt x="19" y="80"/>
                      <a:pt x="19" y="80"/>
                    </a:cubicBezTo>
                    <a:cubicBezTo>
                      <a:pt x="19" y="81"/>
                      <a:pt x="19" y="82"/>
                      <a:pt x="19" y="82"/>
                    </a:cubicBezTo>
                    <a:cubicBezTo>
                      <a:pt x="17" y="83"/>
                      <a:pt x="15" y="86"/>
                      <a:pt x="17" y="87"/>
                    </a:cubicBezTo>
                    <a:cubicBezTo>
                      <a:pt x="18" y="88"/>
                      <a:pt x="18" y="88"/>
                      <a:pt x="19" y="89"/>
                    </a:cubicBezTo>
                    <a:cubicBezTo>
                      <a:pt x="19" y="97"/>
                      <a:pt x="18" y="106"/>
                      <a:pt x="18" y="114"/>
                    </a:cubicBezTo>
                    <a:cubicBezTo>
                      <a:pt x="17" y="144"/>
                      <a:pt x="16" y="174"/>
                      <a:pt x="15" y="203"/>
                    </a:cubicBezTo>
                    <a:cubicBezTo>
                      <a:pt x="14" y="178"/>
                      <a:pt x="8" y="153"/>
                      <a:pt x="6" y="129"/>
                    </a:cubicBezTo>
                    <a:cubicBezTo>
                      <a:pt x="5" y="108"/>
                      <a:pt x="4" y="88"/>
                      <a:pt x="3" y="67"/>
                    </a:cubicBezTo>
                    <a:cubicBezTo>
                      <a:pt x="3" y="57"/>
                      <a:pt x="3" y="46"/>
                      <a:pt x="3" y="36"/>
                    </a:cubicBezTo>
                    <a:cubicBezTo>
                      <a:pt x="3" y="29"/>
                      <a:pt x="0" y="15"/>
                      <a:pt x="3" y="9"/>
                    </a:cubicBezTo>
                    <a:cubicBezTo>
                      <a:pt x="2" y="1"/>
                      <a:pt x="7" y="0"/>
                      <a:pt x="18" y="6"/>
                    </a:cubicBezTo>
                    <a:cubicBezTo>
                      <a:pt x="19" y="12"/>
                      <a:pt x="20" y="18"/>
                      <a:pt x="20" y="2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3" name="Google Shape;1213;p16"/>
              <p:cNvSpPr/>
              <p:nvPr/>
            </p:nvSpPr>
            <p:spPr>
              <a:xfrm rot="10800000">
                <a:off x="6275971" y="4063151"/>
                <a:ext cx="285745" cy="255980"/>
              </a:xfrm>
              <a:custGeom>
                <a:avLst/>
                <a:gdLst/>
                <a:ahLst/>
                <a:cxnLst/>
                <a:rect l="l" t="t" r="r" b="b"/>
                <a:pathLst>
                  <a:path w="74" h="68" extrusionOk="0">
                    <a:moveTo>
                      <a:pt x="73" y="26"/>
                    </a:moveTo>
                    <a:cubicBezTo>
                      <a:pt x="74" y="30"/>
                      <a:pt x="74" y="35"/>
                      <a:pt x="73" y="39"/>
                    </a:cubicBezTo>
                    <a:cubicBezTo>
                      <a:pt x="72" y="40"/>
                      <a:pt x="72" y="42"/>
                      <a:pt x="72" y="44"/>
                    </a:cubicBezTo>
                    <a:cubicBezTo>
                      <a:pt x="66" y="44"/>
                      <a:pt x="60" y="45"/>
                      <a:pt x="54" y="4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6" y="34"/>
                      <a:pt x="41" y="25"/>
                      <a:pt x="31" y="31"/>
                    </a:cubicBezTo>
                    <a:cubicBezTo>
                      <a:pt x="21" y="37"/>
                      <a:pt x="22" y="54"/>
                      <a:pt x="32" y="59"/>
                    </a:cubicBezTo>
                    <a:cubicBezTo>
                      <a:pt x="28" y="62"/>
                      <a:pt x="25" y="65"/>
                      <a:pt x="22" y="68"/>
                    </a:cubicBezTo>
                    <a:cubicBezTo>
                      <a:pt x="21" y="67"/>
                      <a:pt x="19" y="66"/>
                      <a:pt x="18" y="65"/>
                    </a:cubicBezTo>
                    <a:cubicBezTo>
                      <a:pt x="18" y="64"/>
                      <a:pt x="18" y="63"/>
                      <a:pt x="17" y="62"/>
                    </a:cubicBezTo>
                    <a:cubicBezTo>
                      <a:pt x="0" y="49"/>
                      <a:pt x="14" y="19"/>
                      <a:pt x="29" y="10"/>
                    </a:cubicBezTo>
                    <a:cubicBezTo>
                      <a:pt x="46" y="0"/>
                      <a:pt x="67" y="8"/>
                      <a:pt x="73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2" y="25"/>
                      <a:pt x="73" y="26"/>
                      <a:pt x="73" y="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4" name="Google Shape;1214;p16"/>
              <p:cNvSpPr/>
              <p:nvPr/>
            </p:nvSpPr>
            <p:spPr>
              <a:xfrm rot="10800000">
                <a:off x="6275969" y="3783359"/>
                <a:ext cx="89297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3" h="17" extrusionOk="0">
                    <a:moveTo>
                      <a:pt x="21" y="13"/>
                    </a:moveTo>
                    <a:cubicBezTo>
                      <a:pt x="23" y="14"/>
                      <a:pt x="21" y="17"/>
                      <a:pt x="19" y="16"/>
                    </a:cubicBezTo>
                    <a:cubicBezTo>
                      <a:pt x="13" y="11"/>
                      <a:pt x="7" y="7"/>
                      <a:pt x="1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8" y="4"/>
                      <a:pt x="15" y="8"/>
                      <a:pt x="21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5" name="Google Shape;1215;p16"/>
              <p:cNvSpPr/>
              <p:nvPr/>
            </p:nvSpPr>
            <p:spPr>
              <a:xfrm rot="10800000">
                <a:off x="6311686" y="3997670"/>
                <a:ext cx="113109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29" h="20" extrusionOk="0">
                    <a:moveTo>
                      <a:pt x="27" y="0"/>
                    </a:moveTo>
                    <a:cubicBezTo>
                      <a:pt x="29" y="0"/>
                      <a:pt x="28" y="2"/>
                      <a:pt x="27" y="3"/>
                    </a:cubicBezTo>
                    <a:cubicBezTo>
                      <a:pt x="17" y="3"/>
                      <a:pt x="9" y="9"/>
                      <a:pt x="4" y="18"/>
                    </a:cubicBezTo>
                    <a:cubicBezTo>
                      <a:pt x="3" y="20"/>
                      <a:pt x="0" y="18"/>
                      <a:pt x="1" y="16"/>
                    </a:cubicBezTo>
                    <a:cubicBezTo>
                      <a:pt x="6" y="6"/>
                      <a:pt x="16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6" name="Google Shape;1216;p16"/>
              <p:cNvSpPr/>
              <p:nvPr/>
            </p:nvSpPr>
            <p:spPr>
              <a:xfrm rot="10800000">
                <a:off x="6341453" y="3896467"/>
                <a:ext cx="17861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5" h="16" extrusionOk="0">
                    <a:moveTo>
                      <a:pt x="4" y="0"/>
                    </a:moveTo>
                    <a:cubicBezTo>
                      <a:pt x="4" y="0"/>
                      <a:pt x="5" y="0"/>
                      <a:pt x="5" y="1"/>
                    </a:cubicBezTo>
                    <a:cubicBezTo>
                      <a:pt x="4" y="5"/>
                      <a:pt x="3" y="10"/>
                      <a:pt x="3" y="14"/>
                    </a:cubicBezTo>
                    <a:cubicBezTo>
                      <a:pt x="2" y="16"/>
                      <a:pt x="0" y="15"/>
                      <a:pt x="0" y="13"/>
                    </a:cubicBezTo>
                    <a:cubicBezTo>
                      <a:pt x="1" y="9"/>
                      <a:pt x="3" y="5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7" name="Google Shape;1217;p16"/>
              <p:cNvSpPr/>
              <p:nvPr/>
            </p:nvSpPr>
            <p:spPr>
              <a:xfrm rot="10800000">
                <a:off x="6359314" y="3503571"/>
                <a:ext cx="416709" cy="333367"/>
              </a:xfrm>
              <a:custGeom>
                <a:avLst/>
                <a:gdLst/>
                <a:ahLst/>
                <a:cxnLst/>
                <a:rect l="l" t="t" r="r" b="b"/>
                <a:pathLst>
                  <a:path w="109" h="88" extrusionOk="0">
                    <a:moveTo>
                      <a:pt x="109" y="56"/>
                    </a:moveTo>
                    <a:cubicBezTo>
                      <a:pt x="109" y="56"/>
                      <a:pt x="109" y="56"/>
                      <a:pt x="109" y="56"/>
                    </a:cubicBezTo>
                    <a:cubicBezTo>
                      <a:pt x="109" y="57"/>
                      <a:pt x="108" y="58"/>
                      <a:pt x="108" y="59"/>
                    </a:cubicBezTo>
                    <a:cubicBezTo>
                      <a:pt x="108" y="59"/>
                      <a:pt x="107" y="59"/>
                      <a:pt x="107" y="59"/>
                    </a:cubicBezTo>
                    <a:cubicBezTo>
                      <a:pt x="90" y="76"/>
                      <a:pt x="65" y="88"/>
                      <a:pt x="42" y="81"/>
                    </a:cubicBezTo>
                    <a:cubicBezTo>
                      <a:pt x="0" y="68"/>
                      <a:pt x="32" y="17"/>
                      <a:pt x="59" y="7"/>
                    </a:cubicBezTo>
                    <a:cubicBezTo>
                      <a:pt x="61" y="6"/>
                      <a:pt x="60" y="4"/>
                      <a:pt x="58" y="4"/>
                    </a:cubicBezTo>
                    <a:cubicBezTo>
                      <a:pt x="58" y="5"/>
                      <a:pt x="57" y="5"/>
                      <a:pt x="56" y="5"/>
                    </a:cubicBezTo>
                    <a:cubicBezTo>
                      <a:pt x="57" y="4"/>
                      <a:pt x="58" y="4"/>
                      <a:pt x="59" y="3"/>
                    </a:cubicBezTo>
                    <a:cubicBezTo>
                      <a:pt x="60" y="3"/>
                      <a:pt x="60" y="1"/>
                      <a:pt x="60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3" y="9"/>
                      <a:pt x="66" y="18"/>
                      <a:pt x="72" y="26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26"/>
                      <a:pt x="69" y="26"/>
                      <a:pt x="69" y="27"/>
                    </a:cubicBezTo>
                    <a:cubicBezTo>
                      <a:pt x="59" y="33"/>
                      <a:pt x="48" y="46"/>
                      <a:pt x="57" y="57"/>
                    </a:cubicBezTo>
                    <a:cubicBezTo>
                      <a:pt x="67" y="69"/>
                      <a:pt x="82" y="53"/>
                      <a:pt x="90" y="45"/>
                    </a:cubicBezTo>
                    <a:cubicBezTo>
                      <a:pt x="96" y="50"/>
                      <a:pt x="102" y="53"/>
                      <a:pt x="109" y="5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8" name="Google Shape;1218;p16"/>
              <p:cNvSpPr/>
              <p:nvPr/>
            </p:nvSpPr>
            <p:spPr>
              <a:xfrm rot="10800000">
                <a:off x="6359314" y="4110774"/>
                <a:ext cx="95247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4" h="25" extrusionOk="0">
                    <a:moveTo>
                      <a:pt x="22" y="15"/>
                    </a:moveTo>
                    <a:cubicBezTo>
                      <a:pt x="22" y="16"/>
                      <a:pt x="23" y="17"/>
                      <a:pt x="24" y="17"/>
                    </a:cubicBezTo>
                    <a:cubicBezTo>
                      <a:pt x="19" y="19"/>
                      <a:pt x="13" y="22"/>
                      <a:pt x="8" y="25"/>
                    </a:cubicBezTo>
                    <a:cubicBezTo>
                      <a:pt x="8" y="24"/>
                      <a:pt x="8" y="24"/>
                      <a:pt x="7" y="23"/>
                    </a:cubicBezTo>
                    <a:cubicBezTo>
                      <a:pt x="1" y="20"/>
                      <a:pt x="0" y="10"/>
                      <a:pt x="5" y="6"/>
                    </a:cubicBezTo>
                    <a:cubicBezTo>
                      <a:pt x="12" y="0"/>
                      <a:pt x="21" y="8"/>
                      <a:pt x="22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9" name="Google Shape;1219;p16"/>
              <p:cNvSpPr/>
              <p:nvPr/>
            </p:nvSpPr>
            <p:spPr>
              <a:xfrm rot="10800000">
                <a:off x="6383122" y="3741690"/>
                <a:ext cx="41673" cy="47624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8"/>
                    </a:moveTo>
                    <a:cubicBezTo>
                      <a:pt x="11" y="9"/>
                      <a:pt x="12" y="11"/>
                      <a:pt x="11" y="11"/>
                    </a:cubicBezTo>
                    <a:cubicBezTo>
                      <a:pt x="9" y="12"/>
                      <a:pt x="7" y="11"/>
                      <a:pt x="6" y="10"/>
                    </a:cubicBezTo>
                    <a:cubicBezTo>
                      <a:pt x="5" y="9"/>
                      <a:pt x="5" y="8"/>
                      <a:pt x="6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5"/>
                      <a:pt x="3" y="3"/>
                      <a:pt x="1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5" y="3"/>
                      <a:pt x="8" y="5"/>
                      <a:pt x="10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0" name="Google Shape;1220;p16"/>
              <p:cNvSpPr/>
              <p:nvPr/>
            </p:nvSpPr>
            <p:spPr>
              <a:xfrm rot="10800000">
                <a:off x="6436701" y="3836938"/>
                <a:ext cx="35718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10" h="28" extrusionOk="0">
                    <a:moveTo>
                      <a:pt x="7" y="1"/>
                    </a:moveTo>
                    <a:cubicBezTo>
                      <a:pt x="8" y="0"/>
                      <a:pt x="10" y="1"/>
                      <a:pt x="9" y="2"/>
                    </a:cubicBezTo>
                    <a:cubicBezTo>
                      <a:pt x="5" y="10"/>
                      <a:pt x="4" y="17"/>
                      <a:pt x="4" y="26"/>
                    </a:cubicBezTo>
                    <a:cubicBezTo>
                      <a:pt x="4" y="28"/>
                      <a:pt x="1" y="28"/>
                      <a:pt x="1" y="26"/>
                    </a:cubicBezTo>
                    <a:cubicBezTo>
                      <a:pt x="0" y="18"/>
                      <a:pt x="3" y="9"/>
                      <a:pt x="7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1" name="Google Shape;1221;p16"/>
              <p:cNvSpPr/>
              <p:nvPr/>
            </p:nvSpPr>
            <p:spPr>
              <a:xfrm rot="10800000">
                <a:off x="6359310" y="4795365"/>
                <a:ext cx="232169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61" h="27" extrusionOk="0">
                    <a:moveTo>
                      <a:pt x="37" y="5"/>
                    </a:moveTo>
                    <a:cubicBezTo>
                      <a:pt x="46" y="8"/>
                      <a:pt x="53" y="12"/>
                      <a:pt x="61" y="18"/>
                    </a:cubicBezTo>
                    <a:cubicBezTo>
                      <a:pt x="45" y="17"/>
                      <a:pt x="30" y="16"/>
                      <a:pt x="15" y="14"/>
                    </a:cubicBezTo>
                    <a:cubicBezTo>
                      <a:pt x="13" y="14"/>
                      <a:pt x="13" y="17"/>
                      <a:pt x="15" y="17"/>
                    </a:cubicBezTo>
                    <a:cubicBezTo>
                      <a:pt x="29" y="19"/>
                      <a:pt x="43" y="21"/>
                      <a:pt x="57" y="23"/>
                    </a:cubicBezTo>
                    <a:cubicBezTo>
                      <a:pt x="49" y="24"/>
                      <a:pt x="42" y="26"/>
                      <a:pt x="34" y="26"/>
                    </a:cubicBezTo>
                    <a:cubicBezTo>
                      <a:pt x="29" y="27"/>
                      <a:pt x="23" y="27"/>
                      <a:pt x="18" y="26"/>
                    </a:cubicBezTo>
                    <a:cubicBezTo>
                      <a:pt x="15" y="25"/>
                      <a:pt x="12" y="24"/>
                      <a:pt x="9" y="23"/>
                    </a:cubicBezTo>
                    <a:cubicBezTo>
                      <a:pt x="1" y="21"/>
                      <a:pt x="0" y="15"/>
                      <a:pt x="7" y="4"/>
                    </a:cubicBezTo>
                    <a:cubicBezTo>
                      <a:pt x="14" y="0"/>
                      <a:pt x="30" y="3"/>
                      <a:pt x="37" y="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2" name="Google Shape;1222;p16"/>
              <p:cNvSpPr/>
              <p:nvPr/>
            </p:nvSpPr>
            <p:spPr>
              <a:xfrm rot="10800000">
                <a:off x="6454562" y="3610724"/>
                <a:ext cx="119060" cy="125015"/>
              </a:xfrm>
              <a:custGeom>
                <a:avLst/>
                <a:gdLst/>
                <a:ahLst/>
                <a:cxnLst/>
                <a:rect l="l" t="t" r="r" b="b"/>
                <a:pathLst>
                  <a:path w="32" h="34" extrusionOk="0">
                    <a:moveTo>
                      <a:pt x="19" y="0"/>
                    </a:moveTo>
                    <a:cubicBezTo>
                      <a:pt x="23" y="6"/>
                      <a:pt x="27" y="11"/>
                      <a:pt x="32" y="15"/>
                    </a:cubicBezTo>
                    <a:cubicBezTo>
                      <a:pt x="26" y="21"/>
                      <a:pt x="15" y="34"/>
                      <a:pt x="9" y="28"/>
                    </a:cubicBezTo>
                    <a:cubicBezTo>
                      <a:pt x="0" y="20"/>
                      <a:pt x="12" y="9"/>
                      <a:pt x="18" y="3"/>
                    </a:cubicBezTo>
                    <a:cubicBezTo>
                      <a:pt x="18" y="3"/>
                      <a:pt x="18" y="2"/>
                      <a:pt x="18" y="1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3" name="Google Shape;1223;p16"/>
              <p:cNvSpPr/>
              <p:nvPr/>
            </p:nvSpPr>
            <p:spPr>
              <a:xfrm rot="10800000">
                <a:off x="6484325" y="3813126"/>
                <a:ext cx="267886" cy="28574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6" extrusionOk="0">
                    <a:moveTo>
                      <a:pt x="70" y="13"/>
                    </a:moveTo>
                    <a:cubicBezTo>
                      <a:pt x="67" y="17"/>
                      <a:pt x="63" y="22"/>
                      <a:pt x="61" y="27"/>
                    </a:cubicBezTo>
                    <a:cubicBezTo>
                      <a:pt x="51" y="24"/>
                      <a:pt x="36" y="22"/>
                      <a:pt x="33" y="35"/>
                    </a:cubicBezTo>
                    <a:cubicBezTo>
                      <a:pt x="30" y="47"/>
                      <a:pt x="42" y="56"/>
                      <a:pt x="53" y="51"/>
                    </a:cubicBezTo>
                    <a:cubicBezTo>
                      <a:pt x="53" y="51"/>
                      <a:pt x="54" y="50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52"/>
                      <a:pt x="53" y="56"/>
                      <a:pt x="53" y="59"/>
                    </a:cubicBezTo>
                    <a:cubicBezTo>
                      <a:pt x="54" y="63"/>
                      <a:pt x="54" y="66"/>
                      <a:pt x="55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9"/>
                      <a:pt x="53" y="67"/>
                      <a:pt x="51" y="68"/>
                    </a:cubicBezTo>
                    <a:cubicBezTo>
                      <a:pt x="26" y="76"/>
                      <a:pt x="0" y="59"/>
                      <a:pt x="8" y="31"/>
                    </a:cubicBezTo>
                    <a:cubicBezTo>
                      <a:pt x="17" y="3"/>
                      <a:pt x="48" y="0"/>
                      <a:pt x="70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4" name="Google Shape;1224;p16"/>
              <p:cNvSpPr/>
              <p:nvPr/>
            </p:nvSpPr>
            <p:spPr>
              <a:xfrm rot="10800000">
                <a:off x="6525998" y="3914328"/>
                <a:ext cx="83342" cy="83341"/>
              </a:xfrm>
              <a:custGeom>
                <a:avLst/>
                <a:gdLst/>
                <a:ahLst/>
                <a:cxnLst/>
                <a:rect l="l" t="t" r="r" b="b"/>
                <a:pathLst>
                  <a:path w="21" h="21" extrusionOk="0">
                    <a:moveTo>
                      <a:pt x="21" y="3"/>
                    </a:moveTo>
                    <a:cubicBezTo>
                      <a:pt x="19" y="9"/>
                      <a:pt x="17" y="15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19"/>
                      <a:pt x="14" y="17"/>
                      <a:pt x="12" y="18"/>
                    </a:cubicBezTo>
                    <a:cubicBezTo>
                      <a:pt x="9" y="19"/>
                      <a:pt x="5" y="19"/>
                      <a:pt x="2" y="16"/>
                    </a:cubicBezTo>
                    <a:cubicBezTo>
                      <a:pt x="0" y="13"/>
                      <a:pt x="0" y="8"/>
                      <a:pt x="2" y="5"/>
                    </a:cubicBezTo>
                    <a:cubicBezTo>
                      <a:pt x="7" y="0"/>
                      <a:pt x="15" y="2"/>
                      <a:pt x="21" y="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5" name="Google Shape;1225;p16"/>
              <p:cNvSpPr/>
              <p:nvPr/>
            </p:nvSpPr>
            <p:spPr>
              <a:xfrm rot="10800000">
                <a:off x="5764016" y="3860749"/>
                <a:ext cx="261931" cy="321461"/>
              </a:xfrm>
              <a:custGeom>
                <a:avLst/>
                <a:gdLst/>
                <a:ahLst/>
                <a:cxnLst/>
                <a:rect l="l" t="t" r="r" b="b"/>
                <a:pathLst>
                  <a:path w="70" h="85" extrusionOk="0">
                    <a:moveTo>
                      <a:pt x="69" y="32"/>
                    </a:moveTo>
                    <a:cubicBezTo>
                      <a:pt x="70" y="56"/>
                      <a:pt x="53" y="83"/>
                      <a:pt x="28" y="85"/>
                    </a:cubicBezTo>
                    <a:cubicBezTo>
                      <a:pt x="27" y="85"/>
                      <a:pt x="26" y="85"/>
                      <a:pt x="26" y="85"/>
                    </a:cubicBezTo>
                    <a:cubicBezTo>
                      <a:pt x="25" y="85"/>
                      <a:pt x="25" y="85"/>
                      <a:pt x="25" y="85"/>
                    </a:cubicBezTo>
                    <a:cubicBezTo>
                      <a:pt x="26" y="80"/>
                      <a:pt x="26" y="75"/>
                      <a:pt x="25" y="71"/>
                    </a:cubicBezTo>
                    <a:cubicBezTo>
                      <a:pt x="25" y="69"/>
                      <a:pt x="25" y="68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8"/>
                      <a:pt x="26" y="69"/>
                      <a:pt x="27" y="69"/>
                    </a:cubicBezTo>
                    <a:cubicBezTo>
                      <a:pt x="43" y="69"/>
                      <a:pt x="53" y="48"/>
                      <a:pt x="44" y="35"/>
                    </a:cubicBezTo>
                    <a:cubicBezTo>
                      <a:pt x="36" y="26"/>
                      <a:pt x="18" y="26"/>
                      <a:pt x="10" y="35"/>
                    </a:cubicBezTo>
                    <a:cubicBezTo>
                      <a:pt x="7" y="31"/>
                      <a:pt x="4" y="27"/>
                      <a:pt x="0" y="2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4"/>
                      <a:pt x="4" y="24"/>
                      <a:pt x="6" y="23"/>
                    </a:cubicBezTo>
                    <a:cubicBezTo>
                      <a:pt x="16" y="14"/>
                      <a:pt x="26" y="4"/>
                      <a:pt x="40" y="2"/>
                    </a:cubicBezTo>
                    <a:cubicBezTo>
                      <a:pt x="59" y="0"/>
                      <a:pt x="69" y="14"/>
                      <a:pt x="69" y="32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6" name="Google Shape;1226;p16"/>
              <p:cNvSpPr/>
              <p:nvPr/>
            </p:nvSpPr>
            <p:spPr>
              <a:xfrm rot="10800000">
                <a:off x="5758061" y="3557150"/>
                <a:ext cx="309555" cy="273837"/>
              </a:xfrm>
              <a:custGeom>
                <a:avLst/>
                <a:gdLst/>
                <a:ahLst/>
                <a:cxnLst/>
                <a:rect l="l" t="t" r="r" b="b"/>
                <a:pathLst>
                  <a:path w="82" h="73" extrusionOk="0">
                    <a:moveTo>
                      <a:pt x="67" y="17"/>
                    </a:moveTo>
                    <a:cubicBezTo>
                      <a:pt x="79" y="29"/>
                      <a:pt x="82" y="51"/>
                      <a:pt x="66" y="61"/>
                    </a:cubicBezTo>
                    <a:cubicBezTo>
                      <a:pt x="47" y="73"/>
                      <a:pt x="18" y="65"/>
                      <a:pt x="2" y="51"/>
                    </a:cubicBezTo>
                    <a:cubicBezTo>
                      <a:pt x="2" y="50"/>
                      <a:pt x="2" y="49"/>
                      <a:pt x="2" y="48"/>
                    </a:cubicBezTo>
                    <a:cubicBezTo>
                      <a:pt x="2" y="46"/>
                      <a:pt x="1" y="45"/>
                      <a:pt x="0" y="45"/>
                    </a:cubicBezTo>
                    <a:cubicBezTo>
                      <a:pt x="5" y="41"/>
                      <a:pt x="11" y="37"/>
                      <a:pt x="15" y="33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6" y="35"/>
                      <a:pt x="15" y="37"/>
                      <a:pt x="17" y="37"/>
                    </a:cubicBezTo>
                    <a:cubicBezTo>
                      <a:pt x="26" y="45"/>
                      <a:pt x="46" y="51"/>
                      <a:pt x="52" y="36"/>
                    </a:cubicBezTo>
                    <a:cubicBezTo>
                      <a:pt x="57" y="23"/>
                      <a:pt x="41" y="14"/>
                      <a:pt x="31" y="12"/>
                    </a:cubicBezTo>
                    <a:cubicBezTo>
                      <a:pt x="33" y="8"/>
                      <a:pt x="34" y="4"/>
                      <a:pt x="35" y="0"/>
                    </a:cubicBezTo>
                    <a:cubicBezTo>
                      <a:pt x="47" y="3"/>
                      <a:pt x="59" y="8"/>
                      <a:pt x="67" y="17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7" name="Google Shape;1227;p16"/>
              <p:cNvSpPr/>
              <p:nvPr/>
            </p:nvSpPr>
            <p:spPr>
              <a:xfrm rot="10800000">
                <a:off x="5853308" y="3926230"/>
                <a:ext cx="125015" cy="136920"/>
              </a:xfrm>
              <a:custGeom>
                <a:avLst/>
                <a:gdLst/>
                <a:ahLst/>
                <a:cxnLst/>
                <a:rect l="l" t="t" r="r" b="b"/>
                <a:pathLst>
                  <a:path w="33" h="36" extrusionOk="0">
                    <a:moveTo>
                      <a:pt x="25" y="8"/>
                    </a:moveTo>
                    <a:cubicBezTo>
                      <a:pt x="33" y="18"/>
                      <a:pt x="23" y="32"/>
                      <a:pt x="13" y="34"/>
                    </a:cubicBezTo>
                    <a:cubicBezTo>
                      <a:pt x="11" y="34"/>
                      <a:pt x="11" y="35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9" y="27"/>
                      <a:pt x="6" y="18"/>
                      <a:pt x="0" y="10"/>
                    </a:cubicBezTo>
                    <a:cubicBezTo>
                      <a:pt x="6" y="3"/>
                      <a:pt x="18" y="0"/>
                      <a:pt x="25" y="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8" name="Google Shape;1228;p16"/>
              <p:cNvSpPr/>
              <p:nvPr/>
            </p:nvSpPr>
            <p:spPr>
              <a:xfrm rot="10800000">
                <a:off x="5894981" y="3682160"/>
                <a:ext cx="119060" cy="83342"/>
              </a:xfrm>
              <a:custGeom>
                <a:avLst/>
                <a:gdLst/>
                <a:ahLst/>
                <a:cxnLst/>
                <a:rect l="l" t="t" r="r" b="b"/>
                <a:pathLst>
                  <a:path w="32" h="23" extrusionOk="0">
                    <a:moveTo>
                      <a:pt x="13" y="0"/>
                    </a:moveTo>
                    <a:cubicBezTo>
                      <a:pt x="20" y="2"/>
                      <a:pt x="32" y="6"/>
                      <a:pt x="32" y="14"/>
                    </a:cubicBezTo>
                    <a:cubicBezTo>
                      <a:pt x="32" y="21"/>
                      <a:pt x="25" y="23"/>
                      <a:pt x="20" y="23"/>
                    </a:cubicBezTo>
                    <a:cubicBezTo>
                      <a:pt x="14" y="23"/>
                      <a:pt x="9" y="20"/>
                      <a:pt x="4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5" y="11"/>
                      <a:pt x="10" y="6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9" name="Google Shape;1229;p16"/>
              <p:cNvSpPr/>
              <p:nvPr/>
            </p:nvSpPr>
            <p:spPr>
              <a:xfrm rot="10800000">
                <a:off x="5936651" y="3628580"/>
                <a:ext cx="583391" cy="541724"/>
              </a:xfrm>
              <a:custGeom>
                <a:avLst/>
                <a:gdLst/>
                <a:ahLst/>
                <a:cxnLst/>
                <a:rect l="l" t="t" r="r" b="b"/>
                <a:pathLst>
                  <a:path w="155" h="142" extrusionOk="0">
                    <a:moveTo>
                      <a:pt x="147" y="64"/>
                    </a:moveTo>
                    <a:cubicBezTo>
                      <a:pt x="155" y="109"/>
                      <a:pt x="106" y="142"/>
                      <a:pt x="65" y="140"/>
                    </a:cubicBezTo>
                    <a:cubicBezTo>
                      <a:pt x="31" y="139"/>
                      <a:pt x="0" y="109"/>
                      <a:pt x="0" y="74"/>
                    </a:cubicBezTo>
                    <a:cubicBezTo>
                      <a:pt x="1" y="38"/>
                      <a:pt x="34" y="8"/>
                      <a:pt x="69" y="7"/>
                    </a:cubicBezTo>
                    <a:cubicBezTo>
                      <a:pt x="70" y="7"/>
                      <a:pt x="71" y="6"/>
                      <a:pt x="71" y="6"/>
                    </a:cubicBezTo>
                    <a:cubicBezTo>
                      <a:pt x="103" y="0"/>
                      <a:pt x="141" y="35"/>
                      <a:pt x="147" y="64"/>
                    </a:cubicBezTo>
                    <a:moveTo>
                      <a:pt x="124" y="86"/>
                    </a:moveTo>
                    <a:cubicBezTo>
                      <a:pt x="124" y="78"/>
                      <a:pt x="124" y="70"/>
                      <a:pt x="124" y="62"/>
                    </a:cubicBezTo>
                    <a:cubicBezTo>
                      <a:pt x="124" y="60"/>
                      <a:pt x="121" y="60"/>
                      <a:pt x="121" y="62"/>
                    </a:cubicBezTo>
                    <a:cubicBezTo>
                      <a:pt x="120" y="70"/>
                      <a:pt x="121" y="78"/>
                      <a:pt x="121" y="86"/>
                    </a:cubicBezTo>
                    <a:cubicBezTo>
                      <a:pt x="121" y="87"/>
                      <a:pt x="124" y="87"/>
                      <a:pt x="124" y="86"/>
                    </a:cubicBezTo>
                    <a:moveTo>
                      <a:pt x="121" y="96"/>
                    </a:moveTo>
                    <a:cubicBezTo>
                      <a:pt x="123" y="94"/>
                      <a:pt x="120" y="91"/>
                      <a:pt x="119" y="93"/>
                    </a:cubicBezTo>
                    <a:cubicBezTo>
                      <a:pt x="114" y="97"/>
                      <a:pt x="110" y="102"/>
                      <a:pt x="106" y="107"/>
                    </a:cubicBezTo>
                    <a:cubicBezTo>
                      <a:pt x="105" y="108"/>
                      <a:pt x="106" y="110"/>
                      <a:pt x="108" y="109"/>
                    </a:cubicBezTo>
                    <a:cubicBezTo>
                      <a:pt x="112" y="104"/>
                      <a:pt x="117" y="100"/>
                      <a:pt x="121" y="96"/>
                    </a:cubicBezTo>
                    <a:moveTo>
                      <a:pt x="116" y="47"/>
                    </a:moveTo>
                    <a:cubicBezTo>
                      <a:pt x="116" y="48"/>
                      <a:pt x="119" y="47"/>
                      <a:pt x="118" y="45"/>
                    </a:cubicBezTo>
                    <a:cubicBezTo>
                      <a:pt x="114" y="36"/>
                      <a:pt x="106" y="27"/>
                      <a:pt x="96" y="25"/>
                    </a:cubicBezTo>
                    <a:cubicBezTo>
                      <a:pt x="94" y="25"/>
                      <a:pt x="93" y="28"/>
                      <a:pt x="95" y="29"/>
                    </a:cubicBezTo>
                    <a:cubicBezTo>
                      <a:pt x="104" y="33"/>
                      <a:pt x="111" y="38"/>
                      <a:pt x="116" y="47"/>
                    </a:cubicBezTo>
                    <a:moveTo>
                      <a:pt x="103" y="62"/>
                    </a:moveTo>
                    <a:cubicBezTo>
                      <a:pt x="104" y="64"/>
                      <a:pt x="106" y="62"/>
                      <a:pt x="105" y="61"/>
                    </a:cubicBezTo>
                    <a:cubicBezTo>
                      <a:pt x="103" y="56"/>
                      <a:pt x="100" y="52"/>
                      <a:pt x="98" y="47"/>
                    </a:cubicBezTo>
                    <a:cubicBezTo>
                      <a:pt x="96" y="46"/>
                      <a:pt x="94" y="47"/>
                      <a:pt x="95" y="49"/>
                    </a:cubicBezTo>
                    <a:cubicBezTo>
                      <a:pt x="97" y="54"/>
                      <a:pt x="100" y="58"/>
                      <a:pt x="103" y="62"/>
                    </a:cubicBezTo>
                    <a:moveTo>
                      <a:pt x="105" y="76"/>
                    </a:moveTo>
                    <a:cubicBezTo>
                      <a:pt x="106" y="73"/>
                      <a:pt x="102" y="73"/>
                      <a:pt x="102" y="75"/>
                    </a:cubicBezTo>
                    <a:cubicBezTo>
                      <a:pt x="99" y="84"/>
                      <a:pt x="93" y="91"/>
                      <a:pt x="85" y="96"/>
                    </a:cubicBezTo>
                    <a:cubicBezTo>
                      <a:pt x="83" y="96"/>
                      <a:pt x="84" y="98"/>
                      <a:pt x="85" y="97"/>
                    </a:cubicBezTo>
                    <a:cubicBezTo>
                      <a:pt x="95" y="93"/>
                      <a:pt x="102" y="85"/>
                      <a:pt x="105" y="76"/>
                    </a:cubicBezTo>
                    <a:moveTo>
                      <a:pt x="91" y="119"/>
                    </a:moveTo>
                    <a:cubicBezTo>
                      <a:pt x="93" y="117"/>
                      <a:pt x="90" y="115"/>
                      <a:pt x="89" y="116"/>
                    </a:cubicBezTo>
                    <a:cubicBezTo>
                      <a:pt x="80" y="124"/>
                      <a:pt x="68" y="127"/>
                      <a:pt x="57" y="122"/>
                    </a:cubicBezTo>
                    <a:cubicBezTo>
                      <a:pt x="55" y="121"/>
                      <a:pt x="54" y="123"/>
                      <a:pt x="55" y="124"/>
                    </a:cubicBezTo>
                    <a:cubicBezTo>
                      <a:pt x="67" y="130"/>
                      <a:pt x="82" y="129"/>
                      <a:pt x="91" y="119"/>
                    </a:cubicBezTo>
                    <a:moveTo>
                      <a:pt x="81" y="83"/>
                    </a:moveTo>
                    <a:cubicBezTo>
                      <a:pt x="88" y="79"/>
                      <a:pt x="92" y="69"/>
                      <a:pt x="88" y="62"/>
                    </a:cubicBezTo>
                    <a:cubicBezTo>
                      <a:pt x="87" y="60"/>
                      <a:pt x="85" y="61"/>
                      <a:pt x="85" y="63"/>
                    </a:cubicBezTo>
                    <a:cubicBezTo>
                      <a:pt x="87" y="69"/>
                      <a:pt x="86" y="76"/>
                      <a:pt x="80" y="79"/>
                    </a:cubicBezTo>
                    <a:cubicBezTo>
                      <a:pt x="73" y="83"/>
                      <a:pt x="65" y="80"/>
                      <a:pt x="61" y="75"/>
                    </a:cubicBezTo>
                    <a:cubicBezTo>
                      <a:pt x="61" y="74"/>
                      <a:pt x="59" y="75"/>
                      <a:pt x="59" y="76"/>
                    </a:cubicBezTo>
                    <a:cubicBezTo>
                      <a:pt x="64" y="83"/>
                      <a:pt x="73" y="87"/>
                      <a:pt x="81" y="83"/>
                    </a:cubicBezTo>
                    <a:moveTo>
                      <a:pt x="83" y="44"/>
                    </a:moveTo>
                    <a:cubicBezTo>
                      <a:pt x="84" y="43"/>
                      <a:pt x="83" y="41"/>
                      <a:pt x="82" y="42"/>
                    </a:cubicBezTo>
                    <a:cubicBezTo>
                      <a:pt x="73" y="46"/>
                      <a:pt x="67" y="53"/>
                      <a:pt x="62" y="61"/>
                    </a:cubicBezTo>
                    <a:cubicBezTo>
                      <a:pt x="61" y="63"/>
                      <a:pt x="64" y="65"/>
                      <a:pt x="65" y="63"/>
                    </a:cubicBezTo>
                    <a:cubicBezTo>
                      <a:pt x="69" y="55"/>
                      <a:pt x="75" y="49"/>
                      <a:pt x="83" y="44"/>
                    </a:cubicBezTo>
                    <a:moveTo>
                      <a:pt x="77" y="27"/>
                    </a:moveTo>
                    <a:cubicBezTo>
                      <a:pt x="79" y="27"/>
                      <a:pt x="77" y="24"/>
                      <a:pt x="76" y="25"/>
                    </a:cubicBezTo>
                    <a:cubicBezTo>
                      <a:pt x="65" y="30"/>
                      <a:pt x="55" y="38"/>
                      <a:pt x="49" y="48"/>
                    </a:cubicBezTo>
                    <a:cubicBezTo>
                      <a:pt x="48" y="50"/>
                      <a:pt x="51" y="52"/>
                      <a:pt x="52" y="50"/>
                    </a:cubicBezTo>
                    <a:cubicBezTo>
                      <a:pt x="59" y="41"/>
                      <a:pt x="67" y="33"/>
                      <a:pt x="77" y="27"/>
                    </a:cubicBezTo>
                    <a:moveTo>
                      <a:pt x="60" y="101"/>
                    </a:moveTo>
                    <a:cubicBezTo>
                      <a:pt x="62" y="102"/>
                      <a:pt x="64" y="99"/>
                      <a:pt x="62" y="98"/>
                    </a:cubicBezTo>
                    <a:cubicBezTo>
                      <a:pt x="56" y="93"/>
                      <a:pt x="49" y="89"/>
                      <a:pt x="43" y="85"/>
                    </a:cubicBezTo>
                    <a:cubicBezTo>
                      <a:pt x="42" y="85"/>
                      <a:pt x="41" y="86"/>
                      <a:pt x="42" y="87"/>
                    </a:cubicBezTo>
                    <a:cubicBezTo>
                      <a:pt x="48" y="92"/>
                      <a:pt x="54" y="96"/>
                      <a:pt x="60" y="101"/>
                    </a:cubicBezTo>
                    <a:moveTo>
                      <a:pt x="53" y="29"/>
                    </a:moveTo>
                    <a:cubicBezTo>
                      <a:pt x="54" y="28"/>
                      <a:pt x="55" y="26"/>
                      <a:pt x="53" y="26"/>
                    </a:cubicBezTo>
                    <a:cubicBezTo>
                      <a:pt x="42" y="26"/>
                      <a:pt x="32" y="32"/>
                      <a:pt x="27" y="42"/>
                    </a:cubicBezTo>
                    <a:cubicBezTo>
                      <a:pt x="26" y="44"/>
                      <a:pt x="29" y="46"/>
                      <a:pt x="30" y="44"/>
                    </a:cubicBezTo>
                    <a:cubicBezTo>
                      <a:pt x="35" y="35"/>
                      <a:pt x="43" y="29"/>
                      <a:pt x="53" y="29"/>
                    </a:cubicBezTo>
                    <a:moveTo>
                      <a:pt x="48" y="57"/>
                    </a:moveTo>
                    <a:cubicBezTo>
                      <a:pt x="48" y="56"/>
                      <a:pt x="47" y="56"/>
                      <a:pt x="47" y="56"/>
                    </a:cubicBezTo>
                    <a:cubicBezTo>
                      <a:pt x="46" y="61"/>
                      <a:pt x="44" y="65"/>
                      <a:pt x="43" y="69"/>
                    </a:cubicBezTo>
                    <a:cubicBezTo>
                      <a:pt x="43" y="71"/>
                      <a:pt x="45" y="72"/>
                      <a:pt x="46" y="70"/>
                    </a:cubicBezTo>
                    <a:cubicBezTo>
                      <a:pt x="46" y="66"/>
                      <a:pt x="47" y="61"/>
                      <a:pt x="48" y="57"/>
                    </a:cubicBezTo>
                    <a:moveTo>
                      <a:pt x="36" y="112"/>
                    </a:moveTo>
                    <a:cubicBezTo>
                      <a:pt x="37" y="112"/>
                      <a:pt x="36" y="110"/>
                      <a:pt x="35" y="109"/>
                    </a:cubicBezTo>
                    <a:cubicBezTo>
                      <a:pt x="33" y="106"/>
                      <a:pt x="30" y="104"/>
                      <a:pt x="27" y="101"/>
                    </a:cubicBezTo>
                    <a:cubicBezTo>
                      <a:pt x="26" y="101"/>
                      <a:pt x="25" y="102"/>
                      <a:pt x="26" y="102"/>
                    </a:cubicBezTo>
                    <a:cubicBezTo>
                      <a:pt x="28" y="104"/>
                      <a:pt x="29" y="106"/>
                      <a:pt x="31" y="108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0" y="109"/>
                      <a:pt x="30" y="110"/>
                      <a:pt x="31" y="111"/>
                    </a:cubicBezTo>
                    <a:cubicBezTo>
                      <a:pt x="32" y="112"/>
                      <a:pt x="34" y="113"/>
                      <a:pt x="36" y="112"/>
                    </a:cubicBezTo>
                    <a:moveTo>
                      <a:pt x="22" y="62"/>
                    </a:moveTo>
                    <a:cubicBezTo>
                      <a:pt x="23" y="61"/>
                      <a:pt x="21" y="60"/>
                      <a:pt x="20" y="61"/>
                    </a:cubicBezTo>
                    <a:cubicBezTo>
                      <a:pt x="16" y="69"/>
                      <a:pt x="13" y="78"/>
                      <a:pt x="14" y="86"/>
                    </a:cubicBezTo>
                    <a:cubicBezTo>
                      <a:pt x="14" y="88"/>
                      <a:pt x="17" y="88"/>
                      <a:pt x="17" y="86"/>
                    </a:cubicBezTo>
                    <a:cubicBezTo>
                      <a:pt x="17" y="77"/>
                      <a:pt x="18" y="70"/>
                      <a:pt x="22" y="6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0" name="Google Shape;1230;p16"/>
              <p:cNvSpPr/>
              <p:nvPr/>
            </p:nvSpPr>
            <p:spPr>
              <a:xfrm rot="10800000">
                <a:off x="5996180" y="4753696"/>
                <a:ext cx="232169" cy="107154"/>
              </a:xfrm>
              <a:custGeom>
                <a:avLst/>
                <a:gdLst/>
                <a:ahLst/>
                <a:cxnLst/>
                <a:rect l="l" t="t" r="r" b="b"/>
                <a:pathLst>
                  <a:path w="61" h="29" extrusionOk="0">
                    <a:moveTo>
                      <a:pt x="52" y="1"/>
                    </a:moveTo>
                    <a:cubicBezTo>
                      <a:pt x="59" y="1"/>
                      <a:pt x="61" y="5"/>
                      <a:pt x="57" y="12"/>
                    </a:cubicBezTo>
                    <a:cubicBezTo>
                      <a:pt x="56" y="22"/>
                      <a:pt x="54" y="23"/>
                      <a:pt x="44" y="26"/>
                    </a:cubicBezTo>
                    <a:cubicBezTo>
                      <a:pt x="40" y="28"/>
                      <a:pt x="35" y="29"/>
                      <a:pt x="30" y="29"/>
                    </a:cubicBezTo>
                    <a:cubicBezTo>
                      <a:pt x="19" y="29"/>
                      <a:pt x="9" y="26"/>
                      <a:pt x="0" y="20"/>
                    </a:cubicBezTo>
                    <a:cubicBezTo>
                      <a:pt x="0" y="19"/>
                      <a:pt x="0" y="18"/>
                      <a:pt x="0" y="18"/>
                    </a:cubicBezTo>
                    <a:cubicBezTo>
                      <a:pt x="0" y="17"/>
                      <a:pt x="1" y="16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5" y="19"/>
                      <a:pt x="31" y="19"/>
                      <a:pt x="45" y="16"/>
                    </a:cubicBezTo>
                    <a:cubicBezTo>
                      <a:pt x="48" y="16"/>
                      <a:pt x="47" y="11"/>
                      <a:pt x="44" y="12"/>
                    </a:cubicBezTo>
                    <a:cubicBezTo>
                      <a:pt x="30" y="14"/>
                      <a:pt x="16" y="15"/>
                      <a:pt x="1" y="13"/>
                    </a:cubicBezTo>
                    <a:cubicBezTo>
                      <a:pt x="9" y="8"/>
                      <a:pt x="16" y="5"/>
                      <a:pt x="24" y="2"/>
                    </a:cubicBezTo>
                    <a:cubicBezTo>
                      <a:pt x="30" y="1"/>
                      <a:pt x="35" y="0"/>
                      <a:pt x="41" y="0"/>
                    </a:cubicBezTo>
                    <a:cubicBezTo>
                      <a:pt x="45" y="0"/>
                      <a:pt x="48" y="0"/>
                      <a:pt x="52" y="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1" name="Google Shape;1231;p16"/>
              <p:cNvSpPr/>
              <p:nvPr/>
            </p:nvSpPr>
            <p:spPr>
              <a:xfrm rot="10800000">
                <a:off x="5966413" y="4086963"/>
                <a:ext cx="279793" cy="202401"/>
              </a:xfrm>
              <a:custGeom>
                <a:avLst/>
                <a:gdLst/>
                <a:ahLst/>
                <a:cxnLst/>
                <a:rect l="l" t="t" r="r" b="b"/>
                <a:pathLst>
                  <a:path w="74" h="53" extrusionOk="0">
                    <a:moveTo>
                      <a:pt x="40" y="4"/>
                    </a:moveTo>
                    <a:cubicBezTo>
                      <a:pt x="61" y="8"/>
                      <a:pt x="74" y="31"/>
                      <a:pt x="57" y="47"/>
                    </a:cubicBezTo>
                    <a:cubicBezTo>
                      <a:pt x="56" y="48"/>
                      <a:pt x="56" y="49"/>
                      <a:pt x="57" y="50"/>
                    </a:cubicBezTo>
                    <a:cubicBezTo>
                      <a:pt x="57" y="51"/>
                      <a:pt x="58" y="51"/>
                      <a:pt x="58" y="52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1" y="47"/>
                      <a:pt x="45" y="42"/>
                      <a:pt x="38" y="38"/>
                    </a:cubicBezTo>
                    <a:cubicBezTo>
                      <a:pt x="41" y="37"/>
                      <a:pt x="45" y="34"/>
                      <a:pt x="46" y="31"/>
                    </a:cubicBezTo>
                    <a:cubicBezTo>
                      <a:pt x="49" y="25"/>
                      <a:pt x="46" y="19"/>
                      <a:pt x="41" y="16"/>
                    </a:cubicBezTo>
                    <a:cubicBezTo>
                      <a:pt x="30" y="9"/>
                      <a:pt x="19" y="19"/>
                      <a:pt x="17" y="30"/>
                    </a:cubicBezTo>
                    <a:cubicBezTo>
                      <a:pt x="12" y="29"/>
                      <a:pt x="6" y="28"/>
                      <a:pt x="0" y="29"/>
                    </a:cubicBezTo>
                    <a:cubicBezTo>
                      <a:pt x="2" y="10"/>
                      <a:pt x="23" y="0"/>
                      <a:pt x="40" y="4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2" name="Google Shape;1232;p16"/>
              <p:cNvSpPr/>
              <p:nvPr/>
            </p:nvSpPr>
            <p:spPr>
              <a:xfrm rot="10800000">
                <a:off x="6049755" y="3836938"/>
                <a:ext cx="17861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4" h="27" extrusionOk="0">
                    <a:moveTo>
                      <a:pt x="4" y="2"/>
                    </a:moveTo>
                    <a:cubicBezTo>
                      <a:pt x="4" y="10"/>
                      <a:pt x="4" y="18"/>
                      <a:pt x="4" y="26"/>
                    </a:cubicBezTo>
                    <a:cubicBezTo>
                      <a:pt x="4" y="27"/>
                      <a:pt x="1" y="27"/>
                      <a:pt x="1" y="26"/>
                    </a:cubicBezTo>
                    <a:cubicBezTo>
                      <a:pt x="1" y="18"/>
                      <a:pt x="0" y="10"/>
                      <a:pt x="1" y="2"/>
                    </a:cubicBezTo>
                    <a:cubicBezTo>
                      <a:pt x="1" y="0"/>
                      <a:pt x="4" y="0"/>
                      <a:pt x="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3" name="Google Shape;1233;p16"/>
              <p:cNvSpPr/>
              <p:nvPr/>
            </p:nvSpPr>
            <p:spPr>
              <a:xfrm rot="10800000">
                <a:off x="6055710" y="3753596"/>
                <a:ext cx="65485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8" h="19" extrusionOk="0">
                    <a:moveTo>
                      <a:pt x="14" y="2"/>
                    </a:moveTo>
                    <a:cubicBezTo>
                      <a:pt x="15" y="0"/>
                      <a:pt x="18" y="3"/>
                      <a:pt x="16" y="5"/>
                    </a:cubicBezTo>
                    <a:cubicBezTo>
                      <a:pt x="12" y="9"/>
                      <a:pt x="7" y="13"/>
                      <a:pt x="3" y="18"/>
                    </a:cubicBezTo>
                    <a:cubicBezTo>
                      <a:pt x="1" y="19"/>
                      <a:pt x="0" y="17"/>
                      <a:pt x="1" y="16"/>
                    </a:cubicBezTo>
                    <a:cubicBezTo>
                      <a:pt x="5" y="11"/>
                      <a:pt x="9" y="6"/>
                      <a:pt x="1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4" name="Google Shape;1234;p16"/>
              <p:cNvSpPr/>
              <p:nvPr/>
            </p:nvSpPr>
            <p:spPr>
              <a:xfrm rot="10800000">
                <a:off x="6067616" y="3985760"/>
                <a:ext cx="101203" cy="892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23" extrusionOk="0">
                    <a:moveTo>
                      <a:pt x="25" y="20"/>
                    </a:moveTo>
                    <a:cubicBezTo>
                      <a:pt x="26" y="22"/>
                      <a:pt x="23" y="23"/>
                      <a:pt x="23" y="22"/>
                    </a:cubicBezTo>
                    <a:cubicBezTo>
                      <a:pt x="18" y="13"/>
                      <a:pt x="11" y="8"/>
                      <a:pt x="2" y="4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3" y="2"/>
                      <a:pt x="21" y="11"/>
                      <a:pt x="25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5" name="Google Shape;1235;p16"/>
              <p:cNvSpPr/>
              <p:nvPr/>
            </p:nvSpPr>
            <p:spPr>
              <a:xfrm rot="10800000">
                <a:off x="6079522" y="4158398"/>
                <a:ext cx="77391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0" h="17" extrusionOk="0">
                    <a:moveTo>
                      <a:pt x="19" y="7"/>
                    </a:moveTo>
                    <a:cubicBezTo>
                      <a:pt x="20" y="13"/>
                      <a:pt x="16" y="17"/>
                      <a:pt x="11" y="17"/>
                    </a:cubicBezTo>
                    <a:cubicBezTo>
                      <a:pt x="10" y="16"/>
                      <a:pt x="10" y="17"/>
                      <a:pt x="10" y="17"/>
                    </a:cubicBezTo>
                    <a:cubicBezTo>
                      <a:pt x="6" y="16"/>
                      <a:pt x="3" y="14"/>
                      <a:pt x="0" y="13"/>
                    </a:cubicBezTo>
                    <a:cubicBezTo>
                      <a:pt x="0" y="7"/>
                      <a:pt x="4" y="0"/>
                      <a:pt x="12" y="1"/>
                    </a:cubicBezTo>
                    <a:cubicBezTo>
                      <a:pt x="15" y="2"/>
                      <a:pt x="19" y="4"/>
                      <a:pt x="19" y="7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6" name="Google Shape;1236;p16"/>
              <p:cNvSpPr/>
              <p:nvPr/>
            </p:nvSpPr>
            <p:spPr>
              <a:xfrm rot="10800000">
                <a:off x="6091428" y="3444041"/>
                <a:ext cx="273837" cy="208356"/>
              </a:xfrm>
              <a:custGeom>
                <a:avLst/>
                <a:gdLst/>
                <a:ahLst/>
                <a:cxnLst/>
                <a:rect l="l" t="t" r="r" b="b"/>
                <a:pathLst>
                  <a:path w="73" h="56" extrusionOk="0">
                    <a:moveTo>
                      <a:pt x="73" y="0"/>
                    </a:move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2"/>
                    </a:cubicBezTo>
                    <a:cubicBezTo>
                      <a:pt x="73" y="23"/>
                      <a:pt x="61" y="44"/>
                      <a:pt x="41" y="52"/>
                    </a:cubicBezTo>
                    <a:cubicBezTo>
                      <a:pt x="29" y="56"/>
                      <a:pt x="13" y="56"/>
                      <a:pt x="5" y="45"/>
                    </a:cubicBezTo>
                    <a:cubicBezTo>
                      <a:pt x="0" y="36"/>
                      <a:pt x="1" y="25"/>
                      <a:pt x="3" y="15"/>
                    </a:cubicBezTo>
                    <a:cubicBezTo>
                      <a:pt x="4" y="15"/>
                      <a:pt x="4" y="14"/>
                      <a:pt x="4" y="13"/>
                    </a:cubicBezTo>
                    <a:cubicBezTo>
                      <a:pt x="4" y="12"/>
                      <a:pt x="4" y="10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2" y="11"/>
                      <a:pt x="19" y="13"/>
                      <a:pt x="27" y="13"/>
                    </a:cubicBezTo>
                    <a:cubicBezTo>
                      <a:pt x="18" y="22"/>
                      <a:pt x="29" y="37"/>
                      <a:pt x="40" y="37"/>
                    </a:cubicBezTo>
                    <a:cubicBezTo>
                      <a:pt x="54" y="37"/>
                      <a:pt x="63" y="20"/>
                      <a:pt x="59" y="8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4" y="5"/>
                      <a:pt x="69" y="3"/>
                      <a:pt x="73" y="0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7" name="Google Shape;1237;p16"/>
              <p:cNvSpPr/>
              <p:nvPr/>
            </p:nvSpPr>
            <p:spPr>
              <a:xfrm rot="10800000">
                <a:off x="6121191" y="3926234"/>
                <a:ext cx="41673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2" h="18" extrusionOk="0">
                    <a:moveTo>
                      <a:pt x="11" y="15"/>
                    </a:moveTo>
                    <a:cubicBezTo>
                      <a:pt x="12" y="16"/>
                      <a:pt x="10" y="18"/>
                      <a:pt x="9" y="16"/>
                    </a:cubicBezTo>
                    <a:cubicBezTo>
                      <a:pt x="6" y="12"/>
                      <a:pt x="3" y="8"/>
                      <a:pt x="1" y="3"/>
                    </a:cubicBezTo>
                    <a:cubicBezTo>
                      <a:pt x="0" y="1"/>
                      <a:pt x="2" y="0"/>
                      <a:pt x="4" y="1"/>
                    </a:cubicBezTo>
                    <a:cubicBezTo>
                      <a:pt x="6" y="6"/>
                      <a:pt x="9" y="10"/>
                      <a:pt x="11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8" name="Google Shape;1238;p16"/>
              <p:cNvSpPr/>
              <p:nvPr/>
            </p:nvSpPr>
            <p:spPr>
              <a:xfrm rot="10800000">
                <a:off x="6121195" y="3795268"/>
                <a:ext cx="83342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3" h="25" extrusionOk="0">
                    <a:moveTo>
                      <a:pt x="19" y="2"/>
                    </a:moveTo>
                    <a:cubicBezTo>
                      <a:pt x="19" y="0"/>
                      <a:pt x="23" y="0"/>
                      <a:pt x="22" y="3"/>
                    </a:cubicBezTo>
                    <a:cubicBezTo>
                      <a:pt x="19" y="12"/>
                      <a:pt x="12" y="20"/>
                      <a:pt x="2" y="24"/>
                    </a:cubicBezTo>
                    <a:cubicBezTo>
                      <a:pt x="1" y="25"/>
                      <a:pt x="0" y="23"/>
                      <a:pt x="2" y="23"/>
                    </a:cubicBezTo>
                    <a:cubicBezTo>
                      <a:pt x="10" y="18"/>
                      <a:pt x="16" y="11"/>
                      <a:pt x="1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9" name="Google Shape;1239;p16"/>
              <p:cNvSpPr/>
              <p:nvPr/>
            </p:nvSpPr>
            <p:spPr>
              <a:xfrm rot="10800000">
                <a:off x="6156913" y="3521428"/>
                <a:ext cx="119060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7" extrusionOk="0">
                    <a:moveTo>
                      <a:pt x="31" y="0"/>
                    </a:moveTo>
                    <a:cubicBezTo>
                      <a:pt x="31" y="9"/>
                      <a:pt x="29" y="19"/>
                      <a:pt x="20" y="23"/>
                    </a:cubicBezTo>
                    <a:cubicBezTo>
                      <a:pt x="11" y="27"/>
                      <a:pt x="0" y="15"/>
                      <a:pt x="5" y="6"/>
                    </a:cubicBezTo>
                    <a:cubicBezTo>
                      <a:pt x="5" y="6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4" y="4"/>
                      <a:pt x="23" y="2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0" name="Google Shape;1240;p16"/>
              <p:cNvSpPr/>
              <p:nvPr/>
            </p:nvSpPr>
            <p:spPr>
              <a:xfrm rot="10800000">
                <a:off x="6168815" y="3676209"/>
                <a:ext cx="148826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39" h="15" extrusionOk="0">
                    <a:moveTo>
                      <a:pt x="35" y="1"/>
                    </a:moveTo>
                    <a:cubicBezTo>
                      <a:pt x="36" y="0"/>
                      <a:pt x="39" y="2"/>
                      <a:pt x="37" y="4"/>
                    </a:cubicBezTo>
                    <a:cubicBezTo>
                      <a:pt x="28" y="14"/>
                      <a:pt x="13" y="15"/>
                      <a:pt x="1" y="9"/>
                    </a:cubicBezTo>
                    <a:cubicBezTo>
                      <a:pt x="0" y="8"/>
                      <a:pt x="1" y="6"/>
                      <a:pt x="3" y="7"/>
                    </a:cubicBezTo>
                    <a:cubicBezTo>
                      <a:pt x="14" y="12"/>
                      <a:pt x="26" y="9"/>
                      <a:pt x="35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1" name="Google Shape;1241;p16"/>
              <p:cNvSpPr/>
              <p:nvPr/>
            </p:nvSpPr>
            <p:spPr>
              <a:xfrm rot="10800000">
                <a:off x="6174769" y="3836938"/>
                <a:ext cx="125015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3" h="27" extrusionOk="0">
                    <a:moveTo>
                      <a:pt x="29" y="2"/>
                    </a:moveTo>
                    <a:cubicBezTo>
                      <a:pt x="33" y="9"/>
                      <a:pt x="29" y="19"/>
                      <a:pt x="22" y="23"/>
                    </a:cubicBezTo>
                    <a:cubicBezTo>
                      <a:pt x="14" y="27"/>
                      <a:pt x="5" y="23"/>
                      <a:pt x="0" y="16"/>
                    </a:cubicBezTo>
                    <a:cubicBezTo>
                      <a:pt x="0" y="15"/>
                      <a:pt x="2" y="14"/>
                      <a:pt x="2" y="15"/>
                    </a:cubicBezTo>
                    <a:cubicBezTo>
                      <a:pt x="6" y="20"/>
                      <a:pt x="14" y="23"/>
                      <a:pt x="21" y="19"/>
                    </a:cubicBezTo>
                    <a:cubicBezTo>
                      <a:pt x="27" y="16"/>
                      <a:pt x="28" y="9"/>
                      <a:pt x="26" y="3"/>
                    </a:cubicBezTo>
                    <a:cubicBezTo>
                      <a:pt x="26" y="1"/>
                      <a:pt x="28" y="0"/>
                      <a:pt x="2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2" name="Google Shape;1242;p16"/>
              <p:cNvSpPr/>
              <p:nvPr/>
            </p:nvSpPr>
            <p:spPr>
              <a:xfrm rot="10800000">
                <a:off x="6204536" y="3920279"/>
                <a:ext cx="83342" cy="95247"/>
              </a:xfrm>
              <a:custGeom>
                <a:avLst/>
                <a:gdLst/>
                <a:ahLst/>
                <a:cxnLst/>
                <a:rect l="l" t="t" r="r" b="b"/>
                <a:pathLst>
                  <a:path w="23" h="24" extrusionOk="0">
                    <a:moveTo>
                      <a:pt x="21" y="1"/>
                    </a:moveTo>
                    <a:cubicBezTo>
                      <a:pt x="22" y="0"/>
                      <a:pt x="23" y="2"/>
                      <a:pt x="22" y="3"/>
                    </a:cubicBezTo>
                    <a:cubicBezTo>
                      <a:pt x="14" y="8"/>
                      <a:pt x="8" y="14"/>
                      <a:pt x="4" y="22"/>
                    </a:cubicBezTo>
                    <a:cubicBezTo>
                      <a:pt x="3" y="24"/>
                      <a:pt x="0" y="22"/>
                      <a:pt x="1" y="20"/>
                    </a:cubicBezTo>
                    <a:cubicBezTo>
                      <a:pt x="6" y="12"/>
                      <a:pt x="12" y="5"/>
                      <a:pt x="2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3" name="Google Shape;1243;p16"/>
              <p:cNvSpPr/>
              <p:nvPr/>
            </p:nvSpPr>
            <p:spPr>
              <a:xfrm rot="10800000">
                <a:off x="6222394" y="3973858"/>
                <a:ext cx="119060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8" extrusionOk="0">
                    <a:moveTo>
                      <a:pt x="28" y="1"/>
                    </a:moveTo>
                    <a:cubicBezTo>
                      <a:pt x="29" y="0"/>
                      <a:pt x="31" y="3"/>
                      <a:pt x="29" y="3"/>
                    </a:cubicBezTo>
                    <a:cubicBezTo>
                      <a:pt x="19" y="9"/>
                      <a:pt x="11" y="17"/>
                      <a:pt x="4" y="26"/>
                    </a:cubicBezTo>
                    <a:cubicBezTo>
                      <a:pt x="3" y="28"/>
                      <a:pt x="0" y="26"/>
                      <a:pt x="1" y="24"/>
                    </a:cubicBezTo>
                    <a:cubicBezTo>
                      <a:pt x="7" y="14"/>
                      <a:pt x="17" y="6"/>
                      <a:pt x="28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4" name="Google Shape;1244;p16"/>
              <p:cNvSpPr/>
              <p:nvPr/>
            </p:nvSpPr>
            <p:spPr>
              <a:xfrm rot="10800000">
                <a:off x="6240250" y="4336988"/>
                <a:ext cx="77391" cy="773887"/>
              </a:xfrm>
              <a:custGeom>
                <a:avLst/>
                <a:gdLst/>
                <a:ahLst/>
                <a:cxnLst/>
                <a:rect l="l" t="t" r="r" b="b"/>
                <a:pathLst>
                  <a:path w="21" h="203" extrusionOk="0">
                    <a:moveTo>
                      <a:pt x="20" y="25"/>
                    </a:moveTo>
                    <a:cubicBezTo>
                      <a:pt x="21" y="35"/>
                      <a:pt x="20" y="45"/>
                      <a:pt x="20" y="55"/>
                    </a:cubicBezTo>
                    <a:cubicBezTo>
                      <a:pt x="20" y="63"/>
                      <a:pt x="20" y="71"/>
                      <a:pt x="19" y="79"/>
                    </a:cubicBezTo>
                    <a:cubicBezTo>
                      <a:pt x="19" y="79"/>
                      <a:pt x="19" y="80"/>
                      <a:pt x="19" y="80"/>
                    </a:cubicBezTo>
                    <a:cubicBezTo>
                      <a:pt x="19" y="81"/>
                      <a:pt x="19" y="82"/>
                      <a:pt x="19" y="82"/>
                    </a:cubicBezTo>
                    <a:cubicBezTo>
                      <a:pt x="17" y="83"/>
                      <a:pt x="15" y="86"/>
                      <a:pt x="17" y="87"/>
                    </a:cubicBezTo>
                    <a:cubicBezTo>
                      <a:pt x="18" y="88"/>
                      <a:pt x="18" y="88"/>
                      <a:pt x="19" y="89"/>
                    </a:cubicBezTo>
                    <a:cubicBezTo>
                      <a:pt x="19" y="97"/>
                      <a:pt x="18" y="106"/>
                      <a:pt x="18" y="114"/>
                    </a:cubicBezTo>
                    <a:cubicBezTo>
                      <a:pt x="17" y="144"/>
                      <a:pt x="16" y="174"/>
                      <a:pt x="15" y="203"/>
                    </a:cubicBezTo>
                    <a:cubicBezTo>
                      <a:pt x="14" y="178"/>
                      <a:pt x="8" y="153"/>
                      <a:pt x="6" y="129"/>
                    </a:cubicBezTo>
                    <a:cubicBezTo>
                      <a:pt x="5" y="108"/>
                      <a:pt x="4" y="88"/>
                      <a:pt x="3" y="67"/>
                    </a:cubicBezTo>
                    <a:cubicBezTo>
                      <a:pt x="3" y="57"/>
                      <a:pt x="3" y="46"/>
                      <a:pt x="3" y="36"/>
                    </a:cubicBezTo>
                    <a:cubicBezTo>
                      <a:pt x="3" y="29"/>
                      <a:pt x="0" y="15"/>
                      <a:pt x="3" y="9"/>
                    </a:cubicBezTo>
                    <a:cubicBezTo>
                      <a:pt x="2" y="1"/>
                      <a:pt x="7" y="0"/>
                      <a:pt x="18" y="6"/>
                    </a:cubicBezTo>
                    <a:cubicBezTo>
                      <a:pt x="19" y="12"/>
                      <a:pt x="20" y="18"/>
                      <a:pt x="20" y="25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5" name="Google Shape;1245;p16"/>
              <p:cNvSpPr/>
              <p:nvPr/>
            </p:nvSpPr>
            <p:spPr>
              <a:xfrm rot="10800000">
                <a:off x="6275971" y="4063151"/>
                <a:ext cx="285745" cy="255980"/>
              </a:xfrm>
              <a:custGeom>
                <a:avLst/>
                <a:gdLst/>
                <a:ahLst/>
                <a:cxnLst/>
                <a:rect l="l" t="t" r="r" b="b"/>
                <a:pathLst>
                  <a:path w="74" h="68" extrusionOk="0">
                    <a:moveTo>
                      <a:pt x="73" y="26"/>
                    </a:moveTo>
                    <a:cubicBezTo>
                      <a:pt x="74" y="30"/>
                      <a:pt x="74" y="35"/>
                      <a:pt x="73" y="39"/>
                    </a:cubicBezTo>
                    <a:cubicBezTo>
                      <a:pt x="72" y="40"/>
                      <a:pt x="72" y="42"/>
                      <a:pt x="72" y="44"/>
                    </a:cubicBezTo>
                    <a:cubicBezTo>
                      <a:pt x="66" y="44"/>
                      <a:pt x="60" y="45"/>
                      <a:pt x="54" y="4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6" y="34"/>
                      <a:pt x="41" y="25"/>
                      <a:pt x="31" y="31"/>
                    </a:cubicBezTo>
                    <a:cubicBezTo>
                      <a:pt x="21" y="37"/>
                      <a:pt x="22" y="54"/>
                      <a:pt x="32" y="59"/>
                    </a:cubicBezTo>
                    <a:cubicBezTo>
                      <a:pt x="28" y="62"/>
                      <a:pt x="25" y="65"/>
                      <a:pt x="22" y="68"/>
                    </a:cubicBezTo>
                    <a:cubicBezTo>
                      <a:pt x="21" y="67"/>
                      <a:pt x="19" y="66"/>
                      <a:pt x="18" y="65"/>
                    </a:cubicBezTo>
                    <a:cubicBezTo>
                      <a:pt x="18" y="64"/>
                      <a:pt x="18" y="63"/>
                      <a:pt x="17" y="62"/>
                    </a:cubicBezTo>
                    <a:cubicBezTo>
                      <a:pt x="0" y="49"/>
                      <a:pt x="14" y="19"/>
                      <a:pt x="29" y="10"/>
                    </a:cubicBezTo>
                    <a:cubicBezTo>
                      <a:pt x="46" y="0"/>
                      <a:pt x="67" y="8"/>
                      <a:pt x="73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2" y="25"/>
                      <a:pt x="73" y="26"/>
                      <a:pt x="73" y="26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6" name="Google Shape;1246;p16"/>
              <p:cNvSpPr/>
              <p:nvPr/>
            </p:nvSpPr>
            <p:spPr>
              <a:xfrm rot="10800000">
                <a:off x="6275969" y="3783359"/>
                <a:ext cx="89297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3" h="17" extrusionOk="0">
                    <a:moveTo>
                      <a:pt x="21" y="13"/>
                    </a:moveTo>
                    <a:cubicBezTo>
                      <a:pt x="23" y="14"/>
                      <a:pt x="21" y="17"/>
                      <a:pt x="19" y="16"/>
                    </a:cubicBezTo>
                    <a:cubicBezTo>
                      <a:pt x="13" y="11"/>
                      <a:pt x="7" y="7"/>
                      <a:pt x="1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8" y="4"/>
                      <a:pt x="15" y="8"/>
                      <a:pt x="21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7" name="Google Shape;1247;p16"/>
              <p:cNvSpPr/>
              <p:nvPr/>
            </p:nvSpPr>
            <p:spPr>
              <a:xfrm rot="10800000">
                <a:off x="6311686" y="3997670"/>
                <a:ext cx="113109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29" h="20" extrusionOk="0">
                    <a:moveTo>
                      <a:pt x="27" y="0"/>
                    </a:moveTo>
                    <a:cubicBezTo>
                      <a:pt x="29" y="0"/>
                      <a:pt x="28" y="2"/>
                      <a:pt x="27" y="3"/>
                    </a:cubicBezTo>
                    <a:cubicBezTo>
                      <a:pt x="17" y="3"/>
                      <a:pt x="9" y="9"/>
                      <a:pt x="4" y="18"/>
                    </a:cubicBezTo>
                    <a:cubicBezTo>
                      <a:pt x="3" y="20"/>
                      <a:pt x="0" y="18"/>
                      <a:pt x="1" y="16"/>
                    </a:cubicBezTo>
                    <a:cubicBezTo>
                      <a:pt x="6" y="6"/>
                      <a:pt x="16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8" name="Google Shape;1248;p16"/>
              <p:cNvSpPr/>
              <p:nvPr/>
            </p:nvSpPr>
            <p:spPr>
              <a:xfrm rot="10800000">
                <a:off x="6341453" y="3896467"/>
                <a:ext cx="17861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5" h="16" extrusionOk="0">
                    <a:moveTo>
                      <a:pt x="4" y="0"/>
                    </a:moveTo>
                    <a:cubicBezTo>
                      <a:pt x="4" y="0"/>
                      <a:pt x="5" y="0"/>
                      <a:pt x="5" y="1"/>
                    </a:cubicBezTo>
                    <a:cubicBezTo>
                      <a:pt x="4" y="5"/>
                      <a:pt x="3" y="10"/>
                      <a:pt x="3" y="14"/>
                    </a:cubicBezTo>
                    <a:cubicBezTo>
                      <a:pt x="2" y="16"/>
                      <a:pt x="0" y="15"/>
                      <a:pt x="0" y="13"/>
                    </a:cubicBezTo>
                    <a:cubicBezTo>
                      <a:pt x="1" y="9"/>
                      <a:pt x="3" y="5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9" name="Google Shape;1249;p16"/>
              <p:cNvSpPr/>
              <p:nvPr/>
            </p:nvSpPr>
            <p:spPr>
              <a:xfrm rot="10800000">
                <a:off x="6359314" y="3503571"/>
                <a:ext cx="416709" cy="333367"/>
              </a:xfrm>
              <a:custGeom>
                <a:avLst/>
                <a:gdLst/>
                <a:ahLst/>
                <a:cxnLst/>
                <a:rect l="l" t="t" r="r" b="b"/>
                <a:pathLst>
                  <a:path w="109" h="88" extrusionOk="0">
                    <a:moveTo>
                      <a:pt x="109" y="56"/>
                    </a:moveTo>
                    <a:cubicBezTo>
                      <a:pt x="109" y="56"/>
                      <a:pt x="109" y="56"/>
                      <a:pt x="109" y="56"/>
                    </a:cubicBezTo>
                    <a:cubicBezTo>
                      <a:pt x="109" y="57"/>
                      <a:pt x="108" y="58"/>
                      <a:pt x="108" y="59"/>
                    </a:cubicBezTo>
                    <a:cubicBezTo>
                      <a:pt x="108" y="59"/>
                      <a:pt x="107" y="59"/>
                      <a:pt x="107" y="59"/>
                    </a:cubicBezTo>
                    <a:cubicBezTo>
                      <a:pt x="90" y="76"/>
                      <a:pt x="65" y="88"/>
                      <a:pt x="42" y="81"/>
                    </a:cubicBezTo>
                    <a:cubicBezTo>
                      <a:pt x="0" y="68"/>
                      <a:pt x="32" y="17"/>
                      <a:pt x="59" y="7"/>
                    </a:cubicBezTo>
                    <a:cubicBezTo>
                      <a:pt x="61" y="6"/>
                      <a:pt x="60" y="4"/>
                      <a:pt x="58" y="4"/>
                    </a:cubicBezTo>
                    <a:cubicBezTo>
                      <a:pt x="58" y="5"/>
                      <a:pt x="57" y="5"/>
                      <a:pt x="56" y="5"/>
                    </a:cubicBezTo>
                    <a:cubicBezTo>
                      <a:pt x="57" y="4"/>
                      <a:pt x="58" y="4"/>
                      <a:pt x="59" y="3"/>
                    </a:cubicBezTo>
                    <a:cubicBezTo>
                      <a:pt x="60" y="3"/>
                      <a:pt x="60" y="1"/>
                      <a:pt x="60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3" y="9"/>
                      <a:pt x="66" y="18"/>
                      <a:pt x="72" y="26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26"/>
                      <a:pt x="69" y="26"/>
                      <a:pt x="69" y="27"/>
                    </a:cubicBezTo>
                    <a:cubicBezTo>
                      <a:pt x="59" y="33"/>
                      <a:pt x="48" y="46"/>
                      <a:pt x="57" y="57"/>
                    </a:cubicBezTo>
                    <a:cubicBezTo>
                      <a:pt x="67" y="69"/>
                      <a:pt x="82" y="53"/>
                      <a:pt x="90" y="45"/>
                    </a:cubicBezTo>
                    <a:cubicBezTo>
                      <a:pt x="96" y="50"/>
                      <a:pt x="102" y="53"/>
                      <a:pt x="109" y="56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0" name="Google Shape;1250;p16"/>
              <p:cNvSpPr/>
              <p:nvPr/>
            </p:nvSpPr>
            <p:spPr>
              <a:xfrm rot="10800000">
                <a:off x="6359314" y="4110774"/>
                <a:ext cx="95247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4" h="25" extrusionOk="0">
                    <a:moveTo>
                      <a:pt x="22" y="15"/>
                    </a:moveTo>
                    <a:cubicBezTo>
                      <a:pt x="22" y="16"/>
                      <a:pt x="23" y="17"/>
                      <a:pt x="24" y="17"/>
                    </a:cubicBezTo>
                    <a:cubicBezTo>
                      <a:pt x="19" y="19"/>
                      <a:pt x="13" y="22"/>
                      <a:pt x="8" y="25"/>
                    </a:cubicBezTo>
                    <a:cubicBezTo>
                      <a:pt x="8" y="24"/>
                      <a:pt x="8" y="24"/>
                      <a:pt x="7" y="23"/>
                    </a:cubicBezTo>
                    <a:cubicBezTo>
                      <a:pt x="1" y="20"/>
                      <a:pt x="0" y="10"/>
                      <a:pt x="5" y="6"/>
                    </a:cubicBezTo>
                    <a:cubicBezTo>
                      <a:pt x="12" y="0"/>
                      <a:pt x="21" y="8"/>
                      <a:pt x="22" y="15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1" name="Google Shape;1251;p16"/>
              <p:cNvSpPr/>
              <p:nvPr/>
            </p:nvSpPr>
            <p:spPr>
              <a:xfrm rot="10800000">
                <a:off x="6383122" y="3741690"/>
                <a:ext cx="41673" cy="47624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8"/>
                    </a:moveTo>
                    <a:cubicBezTo>
                      <a:pt x="11" y="9"/>
                      <a:pt x="12" y="11"/>
                      <a:pt x="11" y="11"/>
                    </a:cubicBezTo>
                    <a:cubicBezTo>
                      <a:pt x="9" y="12"/>
                      <a:pt x="7" y="11"/>
                      <a:pt x="6" y="10"/>
                    </a:cubicBezTo>
                    <a:cubicBezTo>
                      <a:pt x="5" y="9"/>
                      <a:pt x="5" y="8"/>
                      <a:pt x="6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5"/>
                      <a:pt x="3" y="3"/>
                      <a:pt x="1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5" y="3"/>
                      <a:pt x="8" y="5"/>
                      <a:pt x="10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2" name="Google Shape;1252;p16"/>
              <p:cNvSpPr/>
              <p:nvPr/>
            </p:nvSpPr>
            <p:spPr>
              <a:xfrm rot="10800000">
                <a:off x="6436701" y="3836938"/>
                <a:ext cx="35718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10" h="28" extrusionOk="0">
                    <a:moveTo>
                      <a:pt x="7" y="1"/>
                    </a:moveTo>
                    <a:cubicBezTo>
                      <a:pt x="8" y="0"/>
                      <a:pt x="10" y="1"/>
                      <a:pt x="9" y="2"/>
                    </a:cubicBezTo>
                    <a:cubicBezTo>
                      <a:pt x="5" y="10"/>
                      <a:pt x="4" y="17"/>
                      <a:pt x="4" y="26"/>
                    </a:cubicBezTo>
                    <a:cubicBezTo>
                      <a:pt x="4" y="28"/>
                      <a:pt x="1" y="28"/>
                      <a:pt x="1" y="26"/>
                    </a:cubicBezTo>
                    <a:cubicBezTo>
                      <a:pt x="0" y="18"/>
                      <a:pt x="3" y="9"/>
                      <a:pt x="7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3" name="Google Shape;1253;p16"/>
              <p:cNvSpPr/>
              <p:nvPr/>
            </p:nvSpPr>
            <p:spPr>
              <a:xfrm rot="10800000">
                <a:off x="6359310" y="4795365"/>
                <a:ext cx="232169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61" h="27" extrusionOk="0">
                    <a:moveTo>
                      <a:pt x="37" y="5"/>
                    </a:moveTo>
                    <a:cubicBezTo>
                      <a:pt x="46" y="8"/>
                      <a:pt x="53" y="12"/>
                      <a:pt x="61" y="18"/>
                    </a:cubicBezTo>
                    <a:cubicBezTo>
                      <a:pt x="45" y="17"/>
                      <a:pt x="30" y="16"/>
                      <a:pt x="15" y="14"/>
                    </a:cubicBezTo>
                    <a:cubicBezTo>
                      <a:pt x="13" y="14"/>
                      <a:pt x="13" y="17"/>
                      <a:pt x="15" y="17"/>
                    </a:cubicBezTo>
                    <a:cubicBezTo>
                      <a:pt x="29" y="19"/>
                      <a:pt x="43" y="21"/>
                      <a:pt x="57" y="23"/>
                    </a:cubicBezTo>
                    <a:cubicBezTo>
                      <a:pt x="49" y="24"/>
                      <a:pt x="42" y="26"/>
                      <a:pt x="34" y="26"/>
                    </a:cubicBezTo>
                    <a:cubicBezTo>
                      <a:pt x="29" y="27"/>
                      <a:pt x="23" y="27"/>
                      <a:pt x="18" y="26"/>
                    </a:cubicBezTo>
                    <a:cubicBezTo>
                      <a:pt x="15" y="25"/>
                      <a:pt x="12" y="24"/>
                      <a:pt x="9" y="23"/>
                    </a:cubicBezTo>
                    <a:cubicBezTo>
                      <a:pt x="1" y="21"/>
                      <a:pt x="0" y="15"/>
                      <a:pt x="7" y="4"/>
                    </a:cubicBezTo>
                    <a:cubicBezTo>
                      <a:pt x="14" y="0"/>
                      <a:pt x="30" y="3"/>
                      <a:pt x="37" y="5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4" name="Google Shape;1254;p16"/>
              <p:cNvSpPr/>
              <p:nvPr/>
            </p:nvSpPr>
            <p:spPr>
              <a:xfrm rot="10800000">
                <a:off x="6454562" y="3610724"/>
                <a:ext cx="119060" cy="125015"/>
              </a:xfrm>
              <a:custGeom>
                <a:avLst/>
                <a:gdLst/>
                <a:ahLst/>
                <a:cxnLst/>
                <a:rect l="l" t="t" r="r" b="b"/>
                <a:pathLst>
                  <a:path w="32" h="34" extrusionOk="0">
                    <a:moveTo>
                      <a:pt x="19" y="0"/>
                    </a:moveTo>
                    <a:cubicBezTo>
                      <a:pt x="23" y="6"/>
                      <a:pt x="27" y="11"/>
                      <a:pt x="32" y="15"/>
                    </a:cubicBezTo>
                    <a:cubicBezTo>
                      <a:pt x="26" y="21"/>
                      <a:pt x="15" y="34"/>
                      <a:pt x="9" y="28"/>
                    </a:cubicBezTo>
                    <a:cubicBezTo>
                      <a:pt x="0" y="20"/>
                      <a:pt x="12" y="9"/>
                      <a:pt x="18" y="3"/>
                    </a:cubicBezTo>
                    <a:cubicBezTo>
                      <a:pt x="18" y="3"/>
                      <a:pt x="18" y="2"/>
                      <a:pt x="18" y="1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5" name="Google Shape;1255;p16"/>
              <p:cNvSpPr/>
              <p:nvPr/>
            </p:nvSpPr>
            <p:spPr>
              <a:xfrm rot="10800000">
                <a:off x="6484325" y="3813126"/>
                <a:ext cx="267886" cy="28574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6" extrusionOk="0">
                    <a:moveTo>
                      <a:pt x="70" y="13"/>
                    </a:moveTo>
                    <a:cubicBezTo>
                      <a:pt x="67" y="17"/>
                      <a:pt x="63" y="22"/>
                      <a:pt x="61" y="27"/>
                    </a:cubicBezTo>
                    <a:cubicBezTo>
                      <a:pt x="51" y="24"/>
                      <a:pt x="36" y="22"/>
                      <a:pt x="33" y="35"/>
                    </a:cubicBezTo>
                    <a:cubicBezTo>
                      <a:pt x="30" y="47"/>
                      <a:pt x="42" y="56"/>
                      <a:pt x="53" y="51"/>
                    </a:cubicBezTo>
                    <a:cubicBezTo>
                      <a:pt x="53" y="51"/>
                      <a:pt x="54" y="50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52"/>
                      <a:pt x="53" y="56"/>
                      <a:pt x="53" y="59"/>
                    </a:cubicBezTo>
                    <a:cubicBezTo>
                      <a:pt x="54" y="63"/>
                      <a:pt x="54" y="66"/>
                      <a:pt x="55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9"/>
                      <a:pt x="53" y="67"/>
                      <a:pt x="51" y="68"/>
                    </a:cubicBezTo>
                    <a:cubicBezTo>
                      <a:pt x="26" y="76"/>
                      <a:pt x="0" y="59"/>
                      <a:pt x="8" y="31"/>
                    </a:cubicBezTo>
                    <a:cubicBezTo>
                      <a:pt x="17" y="3"/>
                      <a:pt x="48" y="0"/>
                      <a:pt x="70" y="13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6" name="Google Shape;1256;p16"/>
              <p:cNvSpPr/>
              <p:nvPr/>
            </p:nvSpPr>
            <p:spPr>
              <a:xfrm rot="10800000">
                <a:off x="6525998" y="3914328"/>
                <a:ext cx="83342" cy="83341"/>
              </a:xfrm>
              <a:custGeom>
                <a:avLst/>
                <a:gdLst/>
                <a:ahLst/>
                <a:cxnLst/>
                <a:rect l="l" t="t" r="r" b="b"/>
                <a:pathLst>
                  <a:path w="21" h="21" extrusionOk="0">
                    <a:moveTo>
                      <a:pt x="21" y="3"/>
                    </a:moveTo>
                    <a:cubicBezTo>
                      <a:pt x="19" y="9"/>
                      <a:pt x="17" y="15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19"/>
                      <a:pt x="14" y="17"/>
                      <a:pt x="12" y="18"/>
                    </a:cubicBezTo>
                    <a:cubicBezTo>
                      <a:pt x="9" y="19"/>
                      <a:pt x="5" y="19"/>
                      <a:pt x="2" y="16"/>
                    </a:cubicBezTo>
                    <a:cubicBezTo>
                      <a:pt x="0" y="13"/>
                      <a:pt x="0" y="8"/>
                      <a:pt x="2" y="5"/>
                    </a:cubicBezTo>
                    <a:cubicBezTo>
                      <a:pt x="7" y="0"/>
                      <a:pt x="15" y="2"/>
                      <a:pt x="21" y="3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57" name="Google Shape;1257;p16"/>
            <p:cNvGrpSpPr/>
            <p:nvPr/>
          </p:nvGrpSpPr>
          <p:grpSpPr>
            <a:xfrm>
              <a:off x="8577209" y="4348936"/>
              <a:ext cx="457799" cy="1044759"/>
              <a:chOff x="5910579" y="1615356"/>
              <a:chExt cx="1202836" cy="2745032"/>
            </a:xfrm>
          </p:grpSpPr>
          <p:sp>
            <p:nvSpPr>
              <p:cNvPr id="1258" name="Google Shape;1258;p16"/>
              <p:cNvSpPr/>
              <p:nvPr/>
            </p:nvSpPr>
            <p:spPr>
              <a:xfrm>
                <a:off x="5910579" y="1615356"/>
                <a:ext cx="1202836" cy="2721298"/>
              </a:xfrm>
              <a:custGeom>
                <a:avLst/>
                <a:gdLst/>
                <a:ahLst/>
                <a:cxnLst/>
                <a:rect l="l" t="t" r="r" b="b"/>
                <a:pathLst>
                  <a:path w="295" h="666" extrusionOk="0">
                    <a:moveTo>
                      <a:pt x="48" y="362"/>
                    </a:moveTo>
                    <a:cubicBezTo>
                      <a:pt x="66" y="379"/>
                      <a:pt x="100" y="402"/>
                      <a:pt x="125" y="393"/>
                    </a:cubicBezTo>
                    <a:cubicBezTo>
                      <a:pt x="125" y="393"/>
                      <a:pt x="125" y="393"/>
                      <a:pt x="126" y="393"/>
                    </a:cubicBezTo>
                    <a:cubicBezTo>
                      <a:pt x="126" y="411"/>
                      <a:pt x="126" y="430"/>
                      <a:pt x="126" y="449"/>
                    </a:cubicBezTo>
                    <a:cubicBezTo>
                      <a:pt x="125" y="516"/>
                      <a:pt x="123" y="584"/>
                      <a:pt x="119" y="651"/>
                    </a:cubicBezTo>
                    <a:cubicBezTo>
                      <a:pt x="119" y="654"/>
                      <a:pt x="120" y="655"/>
                      <a:pt x="122" y="655"/>
                    </a:cubicBezTo>
                    <a:cubicBezTo>
                      <a:pt x="122" y="655"/>
                      <a:pt x="122" y="656"/>
                      <a:pt x="122" y="656"/>
                    </a:cubicBezTo>
                    <a:cubicBezTo>
                      <a:pt x="127" y="663"/>
                      <a:pt x="132" y="666"/>
                      <a:pt x="141" y="665"/>
                    </a:cubicBezTo>
                    <a:cubicBezTo>
                      <a:pt x="143" y="665"/>
                      <a:pt x="145" y="664"/>
                      <a:pt x="145" y="662"/>
                    </a:cubicBezTo>
                    <a:cubicBezTo>
                      <a:pt x="150" y="609"/>
                      <a:pt x="153" y="556"/>
                      <a:pt x="154" y="503"/>
                    </a:cubicBezTo>
                    <a:cubicBezTo>
                      <a:pt x="155" y="503"/>
                      <a:pt x="155" y="503"/>
                      <a:pt x="156" y="503"/>
                    </a:cubicBezTo>
                    <a:cubicBezTo>
                      <a:pt x="184" y="506"/>
                      <a:pt x="214" y="493"/>
                      <a:pt x="235" y="476"/>
                    </a:cubicBezTo>
                    <a:cubicBezTo>
                      <a:pt x="248" y="466"/>
                      <a:pt x="259" y="453"/>
                      <a:pt x="268" y="439"/>
                    </a:cubicBezTo>
                    <a:cubicBezTo>
                      <a:pt x="272" y="432"/>
                      <a:pt x="282" y="416"/>
                      <a:pt x="279" y="408"/>
                    </a:cubicBezTo>
                    <a:cubicBezTo>
                      <a:pt x="271" y="389"/>
                      <a:pt x="222" y="418"/>
                      <a:pt x="211" y="424"/>
                    </a:cubicBezTo>
                    <a:cubicBezTo>
                      <a:pt x="187" y="440"/>
                      <a:pt x="168" y="462"/>
                      <a:pt x="155" y="488"/>
                    </a:cubicBezTo>
                    <a:cubicBezTo>
                      <a:pt x="155" y="480"/>
                      <a:pt x="155" y="472"/>
                      <a:pt x="155" y="465"/>
                    </a:cubicBezTo>
                    <a:cubicBezTo>
                      <a:pt x="155" y="402"/>
                      <a:pt x="155" y="337"/>
                      <a:pt x="144" y="275"/>
                    </a:cubicBezTo>
                    <a:cubicBezTo>
                      <a:pt x="144" y="275"/>
                      <a:pt x="144" y="275"/>
                      <a:pt x="144" y="275"/>
                    </a:cubicBezTo>
                    <a:cubicBezTo>
                      <a:pt x="144" y="274"/>
                      <a:pt x="144" y="274"/>
                      <a:pt x="144" y="274"/>
                    </a:cubicBezTo>
                    <a:cubicBezTo>
                      <a:pt x="153" y="285"/>
                      <a:pt x="166" y="288"/>
                      <a:pt x="179" y="284"/>
                    </a:cubicBezTo>
                    <a:cubicBezTo>
                      <a:pt x="209" y="274"/>
                      <a:pt x="211" y="242"/>
                      <a:pt x="200" y="217"/>
                    </a:cubicBezTo>
                    <a:cubicBezTo>
                      <a:pt x="221" y="227"/>
                      <a:pt x="247" y="232"/>
                      <a:pt x="261" y="209"/>
                    </a:cubicBezTo>
                    <a:cubicBezTo>
                      <a:pt x="275" y="185"/>
                      <a:pt x="247" y="167"/>
                      <a:pt x="227" y="160"/>
                    </a:cubicBezTo>
                    <a:cubicBezTo>
                      <a:pt x="227" y="160"/>
                      <a:pt x="227" y="160"/>
                      <a:pt x="227" y="160"/>
                    </a:cubicBezTo>
                    <a:cubicBezTo>
                      <a:pt x="256" y="149"/>
                      <a:pt x="295" y="122"/>
                      <a:pt x="272" y="89"/>
                    </a:cubicBezTo>
                    <a:cubicBezTo>
                      <a:pt x="255" y="66"/>
                      <a:pt x="222" y="64"/>
                      <a:pt x="203" y="82"/>
                    </a:cubicBezTo>
                    <a:cubicBezTo>
                      <a:pt x="214" y="52"/>
                      <a:pt x="195" y="9"/>
                      <a:pt x="163" y="4"/>
                    </a:cubicBezTo>
                    <a:cubicBezTo>
                      <a:pt x="130" y="0"/>
                      <a:pt x="106" y="43"/>
                      <a:pt x="115" y="73"/>
                    </a:cubicBezTo>
                    <a:cubicBezTo>
                      <a:pt x="99" y="51"/>
                      <a:pt x="62" y="28"/>
                      <a:pt x="39" y="49"/>
                    </a:cubicBezTo>
                    <a:cubicBezTo>
                      <a:pt x="29" y="58"/>
                      <a:pt x="29" y="73"/>
                      <a:pt x="35" y="84"/>
                    </a:cubicBezTo>
                    <a:cubicBezTo>
                      <a:pt x="41" y="95"/>
                      <a:pt x="51" y="102"/>
                      <a:pt x="63" y="107"/>
                    </a:cubicBezTo>
                    <a:cubicBezTo>
                      <a:pt x="40" y="102"/>
                      <a:pt x="10" y="104"/>
                      <a:pt x="5" y="131"/>
                    </a:cubicBezTo>
                    <a:cubicBezTo>
                      <a:pt x="0" y="160"/>
                      <a:pt x="33" y="167"/>
                      <a:pt x="55" y="167"/>
                    </a:cubicBezTo>
                    <a:cubicBezTo>
                      <a:pt x="43" y="171"/>
                      <a:pt x="33" y="179"/>
                      <a:pt x="27" y="190"/>
                    </a:cubicBezTo>
                    <a:cubicBezTo>
                      <a:pt x="21" y="200"/>
                      <a:pt x="15" y="214"/>
                      <a:pt x="24" y="224"/>
                    </a:cubicBezTo>
                    <a:cubicBezTo>
                      <a:pt x="40" y="241"/>
                      <a:pt x="68" y="230"/>
                      <a:pt x="84" y="214"/>
                    </a:cubicBezTo>
                    <a:cubicBezTo>
                      <a:pt x="75" y="233"/>
                      <a:pt x="71" y="258"/>
                      <a:pt x="94" y="267"/>
                    </a:cubicBezTo>
                    <a:cubicBezTo>
                      <a:pt x="107" y="272"/>
                      <a:pt x="117" y="265"/>
                      <a:pt x="124" y="254"/>
                    </a:cubicBezTo>
                    <a:cubicBezTo>
                      <a:pt x="124" y="292"/>
                      <a:pt x="125" y="330"/>
                      <a:pt x="125" y="368"/>
                    </a:cubicBezTo>
                    <a:cubicBezTo>
                      <a:pt x="114" y="314"/>
                      <a:pt x="60" y="283"/>
                      <a:pt x="5" y="279"/>
                    </a:cubicBezTo>
                    <a:cubicBezTo>
                      <a:pt x="3" y="279"/>
                      <a:pt x="1" y="282"/>
                      <a:pt x="2" y="284"/>
                    </a:cubicBezTo>
                    <a:cubicBezTo>
                      <a:pt x="9" y="314"/>
                      <a:pt x="25" y="342"/>
                      <a:pt x="48" y="362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259" name="Google Shape;1259;p16"/>
              <p:cNvGrpSpPr/>
              <p:nvPr/>
            </p:nvGrpSpPr>
            <p:grpSpPr>
              <a:xfrm>
                <a:off x="5924405" y="1619651"/>
                <a:ext cx="1143057" cy="2740737"/>
                <a:chOff x="3886553" y="1619651"/>
                <a:chExt cx="1143057" cy="2740737"/>
              </a:xfrm>
            </p:grpSpPr>
            <p:sp>
              <p:nvSpPr>
                <p:cNvPr id="1260" name="Google Shape;1260;p16"/>
                <p:cNvSpPr/>
                <p:nvPr/>
              </p:nvSpPr>
              <p:spPr>
                <a:xfrm>
                  <a:off x="4529520" y="3275779"/>
                  <a:ext cx="454624" cy="3636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1" h="88" extrusionOk="0">
                      <a:moveTo>
                        <a:pt x="109" y="7"/>
                      </a:moveTo>
                      <a:cubicBezTo>
                        <a:pt x="111" y="9"/>
                        <a:pt x="109" y="12"/>
                        <a:pt x="107" y="17"/>
                      </a:cubicBezTo>
                      <a:cubicBezTo>
                        <a:pt x="105" y="16"/>
                        <a:pt x="105" y="16"/>
                        <a:pt x="105" y="16"/>
                      </a:cubicBezTo>
                      <a:cubicBezTo>
                        <a:pt x="107" y="13"/>
                        <a:pt x="103" y="9"/>
                        <a:pt x="100" y="12"/>
                      </a:cubicBezTo>
                      <a:cubicBezTo>
                        <a:pt x="69" y="41"/>
                        <a:pt x="36" y="66"/>
                        <a:pt x="0" y="88"/>
                      </a:cubicBezTo>
                      <a:cubicBezTo>
                        <a:pt x="9" y="69"/>
                        <a:pt x="22" y="51"/>
                        <a:pt x="39" y="37"/>
                      </a:cubicBezTo>
                      <a:cubicBezTo>
                        <a:pt x="49" y="29"/>
                        <a:pt x="60" y="22"/>
                        <a:pt x="72" y="16"/>
                      </a:cubicBezTo>
                      <a:cubicBezTo>
                        <a:pt x="78" y="14"/>
                        <a:pt x="103" y="0"/>
                        <a:pt x="109" y="7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1" name="Google Shape;1261;p16"/>
                <p:cNvSpPr/>
                <p:nvPr/>
              </p:nvSpPr>
              <p:spPr>
                <a:xfrm>
                  <a:off x="4678899" y="1879436"/>
                  <a:ext cx="350711" cy="3572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6" h="86" extrusionOk="0">
                      <a:moveTo>
                        <a:pt x="71" y="30"/>
                      </a:moveTo>
                      <a:cubicBezTo>
                        <a:pt x="86" y="57"/>
                        <a:pt x="51" y="76"/>
                        <a:pt x="29" y="86"/>
                      </a:cubicBezTo>
                      <a:cubicBezTo>
                        <a:pt x="28" y="81"/>
                        <a:pt x="24" y="77"/>
                        <a:pt x="20" y="74"/>
                      </a:cubicBezTo>
                      <a:cubicBezTo>
                        <a:pt x="15" y="71"/>
                        <a:pt x="8" y="69"/>
                        <a:pt x="2" y="69"/>
                      </a:cubicBezTo>
                      <a:cubicBezTo>
                        <a:pt x="3" y="68"/>
                        <a:pt x="3" y="68"/>
                        <a:pt x="4" y="67"/>
                      </a:cubicBezTo>
                      <a:cubicBezTo>
                        <a:pt x="16" y="65"/>
                        <a:pt x="27" y="61"/>
                        <a:pt x="38" y="55"/>
                      </a:cubicBezTo>
                      <a:cubicBezTo>
                        <a:pt x="41" y="54"/>
                        <a:pt x="38" y="49"/>
                        <a:pt x="35" y="51"/>
                      </a:cubicBezTo>
                      <a:cubicBezTo>
                        <a:pt x="26" y="55"/>
                        <a:pt x="17" y="59"/>
                        <a:pt x="8" y="62"/>
                      </a:cubicBezTo>
                      <a:cubicBezTo>
                        <a:pt x="13" y="53"/>
                        <a:pt x="12" y="42"/>
                        <a:pt x="5" y="34"/>
                      </a:cubicBezTo>
                      <a:cubicBezTo>
                        <a:pt x="3" y="32"/>
                        <a:pt x="2" y="31"/>
                        <a:pt x="0" y="30"/>
                      </a:cubicBezTo>
                      <a:cubicBezTo>
                        <a:pt x="17" y="5"/>
                        <a:pt x="55" y="0"/>
                        <a:pt x="71" y="30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2" name="Google Shape;1262;p16"/>
                <p:cNvSpPr/>
                <p:nvPr/>
              </p:nvSpPr>
              <p:spPr>
                <a:xfrm>
                  <a:off x="4536017" y="3340726"/>
                  <a:ext cx="435143" cy="318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" h="76" extrusionOk="0">
                      <a:moveTo>
                        <a:pt x="103" y="0"/>
                      </a:moveTo>
                      <a:cubicBezTo>
                        <a:pt x="105" y="1"/>
                        <a:pt x="105" y="1"/>
                        <a:pt x="105" y="1"/>
                      </a:cubicBezTo>
                      <a:cubicBezTo>
                        <a:pt x="100" y="12"/>
                        <a:pt x="89" y="26"/>
                        <a:pt x="87" y="29"/>
                      </a:cubicBezTo>
                      <a:cubicBezTo>
                        <a:pt x="79" y="39"/>
                        <a:pt x="69" y="48"/>
                        <a:pt x="58" y="55"/>
                      </a:cubicBezTo>
                      <a:cubicBezTo>
                        <a:pt x="40" y="67"/>
                        <a:pt x="21" y="72"/>
                        <a:pt x="0" y="76"/>
                      </a:cubicBezTo>
                      <a:cubicBezTo>
                        <a:pt x="38" y="56"/>
                        <a:pt x="72" y="30"/>
                        <a:pt x="103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3" name="Google Shape;1263;p16"/>
                <p:cNvSpPr/>
                <p:nvPr/>
              </p:nvSpPr>
              <p:spPr>
                <a:xfrm>
                  <a:off x="4672402" y="2295092"/>
                  <a:ext cx="305250" cy="2403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" h="59" extrusionOk="0">
                      <a:moveTo>
                        <a:pt x="30" y="0"/>
                      </a:moveTo>
                      <a:cubicBezTo>
                        <a:pt x="47" y="7"/>
                        <a:pt x="74" y="22"/>
                        <a:pt x="56" y="42"/>
                      </a:cubicBezTo>
                      <a:cubicBezTo>
                        <a:pt x="41" y="59"/>
                        <a:pt x="20" y="53"/>
                        <a:pt x="2" y="44"/>
                      </a:cubicBezTo>
                      <a:cubicBezTo>
                        <a:pt x="1" y="43"/>
                        <a:pt x="0" y="42"/>
                        <a:pt x="0" y="41"/>
                      </a:cubicBezTo>
                      <a:cubicBezTo>
                        <a:pt x="0" y="41"/>
                        <a:pt x="0" y="40"/>
                        <a:pt x="1" y="40"/>
                      </a:cubicBezTo>
                      <a:cubicBezTo>
                        <a:pt x="9" y="31"/>
                        <a:pt x="7" y="19"/>
                        <a:pt x="1" y="10"/>
                      </a:cubicBezTo>
                      <a:cubicBezTo>
                        <a:pt x="13" y="13"/>
                        <a:pt x="25" y="11"/>
                        <a:pt x="30" y="0"/>
                      </a:cubicBezTo>
                      <a:moveTo>
                        <a:pt x="33" y="33"/>
                      </a:moveTo>
                      <a:cubicBezTo>
                        <a:pt x="36" y="35"/>
                        <a:pt x="40" y="31"/>
                        <a:pt x="37" y="28"/>
                      </a:cubicBezTo>
                      <a:cubicBezTo>
                        <a:pt x="29" y="21"/>
                        <a:pt x="17" y="12"/>
                        <a:pt x="5" y="11"/>
                      </a:cubicBezTo>
                      <a:cubicBezTo>
                        <a:pt x="4" y="10"/>
                        <a:pt x="4" y="12"/>
                        <a:pt x="5" y="13"/>
                      </a:cubicBezTo>
                      <a:cubicBezTo>
                        <a:pt x="9" y="16"/>
                        <a:pt x="14" y="18"/>
                        <a:pt x="19" y="21"/>
                      </a:cubicBezTo>
                      <a:cubicBezTo>
                        <a:pt x="24" y="25"/>
                        <a:pt x="28" y="28"/>
                        <a:pt x="33" y="33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4" name="Google Shape;1264;p16"/>
                <p:cNvSpPr/>
                <p:nvPr/>
              </p:nvSpPr>
              <p:spPr>
                <a:xfrm>
                  <a:off x="4639931" y="2184681"/>
                  <a:ext cx="136390" cy="1363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33" extrusionOk="0">
                      <a:moveTo>
                        <a:pt x="33" y="15"/>
                      </a:moveTo>
                      <a:cubicBezTo>
                        <a:pt x="32" y="16"/>
                        <a:pt x="32" y="18"/>
                        <a:pt x="33" y="19"/>
                      </a:cubicBezTo>
                      <a:cubicBezTo>
                        <a:pt x="33" y="26"/>
                        <a:pt x="27" y="31"/>
                        <a:pt x="20" y="32"/>
                      </a:cubicBezTo>
                      <a:cubicBezTo>
                        <a:pt x="15" y="33"/>
                        <a:pt x="10" y="32"/>
                        <a:pt x="5" y="30"/>
                      </a:cubicBezTo>
                      <a:cubicBezTo>
                        <a:pt x="3" y="28"/>
                        <a:pt x="2" y="27"/>
                        <a:pt x="0" y="26"/>
                      </a:cubicBezTo>
                      <a:cubicBezTo>
                        <a:pt x="3" y="18"/>
                        <a:pt x="3" y="9"/>
                        <a:pt x="1" y="1"/>
                      </a:cubicBezTo>
                      <a:cubicBezTo>
                        <a:pt x="14" y="0"/>
                        <a:pt x="29" y="1"/>
                        <a:pt x="33" y="1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5" name="Google Shape;1265;p16"/>
                <p:cNvSpPr/>
                <p:nvPr/>
              </p:nvSpPr>
              <p:spPr>
                <a:xfrm>
                  <a:off x="4516531" y="1989843"/>
                  <a:ext cx="194839" cy="1753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" h="42" extrusionOk="0">
                      <a:moveTo>
                        <a:pt x="34" y="6"/>
                      </a:moveTo>
                      <a:cubicBezTo>
                        <a:pt x="46" y="13"/>
                        <a:pt x="48" y="29"/>
                        <a:pt x="40" y="37"/>
                      </a:cubicBezTo>
                      <a:cubicBezTo>
                        <a:pt x="37" y="37"/>
                        <a:pt x="35" y="38"/>
                        <a:pt x="32" y="38"/>
                      </a:cubicBezTo>
                      <a:cubicBezTo>
                        <a:pt x="31" y="39"/>
                        <a:pt x="31" y="40"/>
                        <a:pt x="32" y="41"/>
                      </a:cubicBezTo>
                      <a:cubicBezTo>
                        <a:pt x="31" y="41"/>
                        <a:pt x="30" y="42"/>
                        <a:pt x="29" y="42"/>
                      </a:cubicBezTo>
                      <a:cubicBezTo>
                        <a:pt x="28" y="38"/>
                        <a:pt x="26" y="35"/>
                        <a:pt x="24" y="32"/>
                      </a:cubicBezTo>
                      <a:cubicBezTo>
                        <a:pt x="17" y="24"/>
                        <a:pt x="9" y="19"/>
                        <a:pt x="0" y="17"/>
                      </a:cubicBezTo>
                      <a:cubicBezTo>
                        <a:pt x="0" y="16"/>
                        <a:pt x="1" y="16"/>
                        <a:pt x="1" y="15"/>
                      </a:cubicBezTo>
                      <a:cubicBezTo>
                        <a:pt x="2" y="15"/>
                        <a:pt x="3" y="14"/>
                        <a:pt x="3" y="13"/>
                      </a:cubicBezTo>
                      <a:cubicBezTo>
                        <a:pt x="12" y="5"/>
                        <a:pt x="22" y="0"/>
                        <a:pt x="34" y="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6" name="Google Shape;1266;p16"/>
                <p:cNvSpPr/>
                <p:nvPr/>
              </p:nvSpPr>
              <p:spPr>
                <a:xfrm>
                  <a:off x="4542510" y="2314574"/>
                  <a:ext cx="136390" cy="1363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33" extrusionOk="0">
                      <a:moveTo>
                        <a:pt x="21" y="0"/>
                      </a:moveTo>
                      <a:cubicBezTo>
                        <a:pt x="29" y="6"/>
                        <a:pt x="33" y="15"/>
                        <a:pt x="31" y="24"/>
                      </a:cubicBezTo>
                      <a:cubicBezTo>
                        <a:pt x="31" y="27"/>
                        <a:pt x="29" y="29"/>
                        <a:pt x="28" y="31"/>
                      </a:cubicBezTo>
                      <a:cubicBezTo>
                        <a:pt x="26" y="28"/>
                        <a:pt x="22" y="30"/>
                        <a:pt x="22" y="33"/>
                      </a:cubicBezTo>
                      <a:cubicBezTo>
                        <a:pt x="19" y="33"/>
                        <a:pt x="16" y="32"/>
                        <a:pt x="13" y="31"/>
                      </a:cubicBezTo>
                      <a:cubicBezTo>
                        <a:pt x="8" y="30"/>
                        <a:pt x="2" y="27"/>
                        <a:pt x="0" y="22"/>
                      </a:cubicBezTo>
                      <a:cubicBezTo>
                        <a:pt x="0" y="20"/>
                        <a:pt x="0" y="17"/>
                        <a:pt x="0" y="15"/>
                      </a:cubicBezTo>
                      <a:cubicBezTo>
                        <a:pt x="5" y="14"/>
                        <a:pt x="9" y="12"/>
                        <a:pt x="13" y="9"/>
                      </a:cubicBezTo>
                      <a:cubicBezTo>
                        <a:pt x="16" y="7"/>
                        <a:pt x="19" y="4"/>
                        <a:pt x="21" y="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7" name="Google Shape;1267;p16"/>
                <p:cNvSpPr/>
                <p:nvPr/>
              </p:nvSpPr>
              <p:spPr>
                <a:xfrm>
                  <a:off x="4425606" y="2431477"/>
                  <a:ext cx="292261" cy="3442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" h="84" extrusionOk="0">
                      <a:moveTo>
                        <a:pt x="52" y="11"/>
                      </a:moveTo>
                      <a:cubicBezTo>
                        <a:pt x="65" y="34"/>
                        <a:pt x="70" y="70"/>
                        <a:pt x="37" y="77"/>
                      </a:cubicBezTo>
                      <a:cubicBezTo>
                        <a:pt x="7" y="84"/>
                        <a:pt x="5" y="51"/>
                        <a:pt x="0" y="29"/>
                      </a:cubicBezTo>
                      <a:cubicBezTo>
                        <a:pt x="1" y="27"/>
                        <a:pt x="2" y="26"/>
                        <a:pt x="3" y="24"/>
                      </a:cubicBezTo>
                      <a:cubicBezTo>
                        <a:pt x="3" y="23"/>
                        <a:pt x="3" y="22"/>
                        <a:pt x="2" y="21"/>
                      </a:cubicBezTo>
                      <a:cubicBezTo>
                        <a:pt x="9" y="22"/>
                        <a:pt x="16" y="18"/>
                        <a:pt x="20" y="13"/>
                      </a:cubicBezTo>
                      <a:cubicBezTo>
                        <a:pt x="21" y="12"/>
                        <a:pt x="22" y="10"/>
                        <a:pt x="23" y="9"/>
                      </a:cubicBezTo>
                      <a:cubicBezTo>
                        <a:pt x="25" y="19"/>
                        <a:pt x="27" y="29"/>
                        <a:pt x="30" y="38"/>
                      </a:cubicBezTo>
                      <a:cubicBezTo>
                        <a:pt x="31" y="42"/>
                        <a:pt x="36" y="40"/>
                        <a:pt x="35" y="37"/>
                      </a:cubicBezTo>
                      <a:cubicBezTo>
                        <a:pt x="32" y="25"/>
                        <a:pt x="29" y="14"/>
                        <a:pt x="26" y="2"/>
                      </a:cubicBezTo>
                      <a:cubicBezTo>
                        <a:pt x="26" y="2"/>
                        <a:pt x="26" y="1"/>
                        <a:pt x="26" y="0"/>
                      </a:cubicBezTo>
                      <a:cubicBezTo>
                        <a:pt x="27" y="2"/>
                        <a:pt x="29" y="4"/>
                        <a:pt x="31" y="5"/>
                      </a:cubicBezTo>
                      <a:cubicBezTo>
                        <a:pt x="36" y="8"/>
                        <a:pt x="44" y="11"/>
                        <a:pt x="51" y="11"/>
                      </a:cubicBezTo>
                      <a:cubicBezTo>
                        <a:pt x="52" y="11"/>
                        <a:pt x="52" y="11"/>
                        <a:pt x="52" y="11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8" name="Google Shape;1268;p16"/>
                <p:cNvSpPr/>
                <p:nvPr/>
              </p:nvSpPr>
              <p:spPr>
                <a:xfrm>
                  <a:off x="4315199" y="1619651"/>
                  <a:ext cx="422153" cy="396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" h="96" extrusionOk="0">
                      <a:moveTo>
                        <a:pt x="56" y="9"/>
                      </a:moveTo>
                      <a:cubicBezTo>
                        <a:pt x="86" y="16"/>
                        <a:pt x="101" y="66"/>
                        <a:pt x="79" y="89"/>
                      </a:cubicBezTo>
                      <a:cubicBezTo>
                        <a:pt x="78" y="89"/>
                        <a:pt x="78" y="89"/>
                        <a:pt x="78" y="90"/>
                      </a:cubicBezTo>
                      <a:cubicBezTo>
                        <a:pt x="69" y="88"/>
                        <a:pt x="59" y="90"/>
                        <a:pt x="52" y="96"/>
                      </a:cubicBezTo>
                      <a:cubicBezTo>
                        <a:pt x="52" y="81"/>
                        <a:pt x="51" y="65"/>
                        <a:pt x="51" y="51"/>
                      </a:cubicBezTo>
                      <a:cubicBezTo>
                        <a:pt x="51" y="48"/>
                        <a:pt x="47" y="48"/>
                        <a:pt x="47" y="51"/>
                      </a:cubicBezTo>
                      <a:cubicBezTo>
                        <a:pt x="46" y="65"/>
                        <a:pt x="45" y="81"/>
                        <a:pt x="46" y="96"/>
                      </a:cubicBezTo>
                      <a:cubicBezTo>
                        <a:pt x="42" y="84"/>
                        <a:pt x="27" y="74"/>
                        <a:pt x="15" y="77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0" y="51"/>
                        <a:pt x="22" y="0"/>
                        <a:pt x="56" y="9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9" name="Google Shape;1269;p16"/>
                <p:cNvSpPr/>
                <p:nvPr/>
              </p:nvSpPr>
              <p:spPr>
                <a:xfrm>
                  <a:off x="4295713" y="2080767"/>
                  <a:ext cx="331229" cy="2857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" h="69" extrusionOk="0">
                      <a:moveTo>
                        <a:pt x="66" y="11"/>
                      </a:moveTo>
                      <a:cubicBezTo>
                        <a:pt x="76" y="19"/>
                        <a:pt x="80" y="34"/>
                        <a:pt x="75" y="47"/>
                      </a:cubicBezTo>
                      <a:cubicBezTo>
                        <a:pt x="72" y="46"/>
                        <a:pt x="71" y="50"/>
                        <a:pt x="73" y="52"/>
                      </a:cubicBezTo>
                      <a:cubicBezTo>
                        <a:pt x="73" y="52"/>
                        <a:pt x="73" y="53"/>
                        <a:pt x="72" y="53"/>
                      </a:cubicBezTo>
                      <a:cubicBezTo>
                        <a:pt x="62" y="69"/>
                        <a:pt x="35" y="66"/>
                        <a:pt x="21" y="57"/>
                      </a:cubicBezTo>
                      <a:cubicBezTo>
                        <a:pt x="4" y="45"/>
                        <a:pt x="0" y="17"/>
                        <a:pt x="22" y="8"/>
                      </a:cubicBezTo>
                      <a:cubicBezTo>
                        <a:pt x="24" y="7"/>
                        <a:pt x="24" y="6"/>
                        <a:pt x="24" y="5"/>
                      </a:cubicBezTo>
                      <a:cubicBezTo>
                        <a:pt x="38" y="0"/>
                        <a:pt x="54" y="1"/>
                        <a:pt x="66" y="11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0" name="Google Shape;1270;p16"/>
                <p:cNvSpPr/>
                <p:nvPr/>
              </p:nvSpPr>
              <p:spPr>
                <a:xfrm>
                  <a:off x="4380146" y="2373028"/>
                  <a:ext cx="136389" cy="1298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" h="31" extrusionOk="0">
                      <a:moveTo>
                        <a:pt x="32" y="2"/>
                      </a:moveTo>
                      <a:cubicBezTo>
                        <a:pt x="32" y="4"/>
                        <a:pt x="32" y="6"/>
                        <a:pt x="32" y="8"/>
                      </a:cubicBezTo>
                      <a:cubicBezTo>
                        <a:pt x="31" y="8"/>
                        <a:pt x="31" y="9"/>
                        <a:pt x="31" y="9"/>
                      </a:cubicBezTo>
                      <a:cubicBezTo>
                        <a:pt x="31" y="10"/>
                        <a:pt x="31" y="10"/>
                        <a:pt x="31" y="10"/>
                      </a:cubicBezTo>
                      <a:cubicBezTo>
                        <a:pt x="30" y="21"/>
                        <a:pt x="25" y="31"/>
                        <a:pt x="13" y="29"/>
                      </a:cubicBezTo>
                      <a:cubicBezTo>
                        <a:pt x="0" y="27"/>
                        <a:pt x="6" y="8"/>
                        <a:pt x="10" y="0"/>
                      </a:cubicBezTo>
                      <a:cubicBezTo>
                        <a:pt x="17" y="2"/>
                        <a:pt x="25" y="3"/>
                        <a:pt x="32" y="2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1" name="Google Shape;1271;p16"/>
                <p:cNvSpPr/>
                <p:nvPr/>
              </p:nvSpPr>
              <p:spPr>
                <a:xfrm>
                  <a:off x="4289221" y="1944382"/>
                  <a:ext cx="201336" cy="1363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32" extrusionOk="0">
                      <a:moveTo>
                        <a:pt x="49" y="26"/>
                      </a:moveTo>
                      <a:cubicBezTo>
                        <a:pt x="49" y="27"/>
                        <a:pt x="49" y="27"/>
                        <a:pt x="49" y="27"/>
                      </a:cubicBezTo>
                      <a:cubicBezTo>
                        <a:pt x="38" y="26"/>
                        <a:pt x="26" y="28"/>
                        <a:pt x="16" y="32"/>
                      </a:cubicBez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31"/>
                        <a:pt x="16" y="30"/>
                        <a:pt x="15" y="29"/>
                      </a:cubicBezTo>
                      <a:cubicBezTo>
                        <a:pt x="0" y="19"/>
                        <a:pt x="14" y="0"/>
                        <a:pt x="29" y="3"/>
                      </a:cubicBezTo>
                      <a:cubicBezTo>
                        <a:pt x="41" y="4"/>
                        <a:pt x="48" y="15"/>
                        <a:pt x="49" y="2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2" name="Google Shape;1272;p16"/>
                <p:cNvSpPr/>
                <p:nvPr/>
              </p:nvSpPr>
              <p:spPr>
                <a:xfrm>
                  <a:off x="4386638" y="2580856"/>
                  <a:ext cx="84432" cy="17795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" h="430" extrusionOk="0">
                      <a:moveTo>
                        <a:pt x="14" y="38"/>
                      </a:moveTo>
                      <a:cubicBezTo>
                        <a:pt x="15" y="103"/>
                        <a:pt x="21" y="167"/>
                        <a:pt x="21" y="231"/>
                      </a:cubicBezTo>
                      <a:cubicBezTo>
                        <a:pt x="20" y="263"/>
                        <a:pt x="20" y="294"/>
                        <a:pt x="18" y="326"/>
                      </a:cubicBezTo>
                      <a:cubicBezTo>
                        <a:pt x="17" y="342"/>
                        <a:pt x="16" y="357"/>
                        <a:pt x="15" y="373"/>
                      </a:cubicBezTo>
                      <a:cubicBezTo>
                        <a:pt x="14" y="381"/>
                        <a:pt x="14" y="389"/>
                        <a:pt x="13" y="397"/>
                      </a:cubicBezTo>
                      <a:cubicBezTo>
                        <a:pt x="13" y="399"/>
                        <a:pt x="12" y="430"/>
                        <a:pt x="2" y="415"/>
                      </a:cubicBezTo>
                      <a:cubicBezTo>
                        <a:pt x="1" y="414"/>
                        <a:pt x="1" y="413"/>
                        <a:pt x="0" y="413"/>
                      </a:cubicBezTo>
                      <a:cubicBezTo>
                        <a:pt x="8" y="280"/>
                        <a:pt x="14" y="143"/>
                        <a:pt x="1" y="10"/>
                      </a:cubicBezTo>
                      <a:cubicBezTo>
                        <a:pt x="3" y="7"/>
                        <a:pt x="5" y="3"/>
                        <a:pt x="7" y="0"/>
                      </a:cubicBezTo>
                      <a:cubicBezTo>
                        <a:pt x="8" y="13"/>
                        <a:pt x="9" y="26"/>
                        <a:pt x="16" y="36"/>
                      </a:cubicBezTo>
                      <a:cubicBezTo>
                        <a:pt x="17" y="36"/>
                        <a:pt x="17" y="37"/>
                        <a:pt x="17" y="37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6" y="36"/>
                        <a:pt x="14" y="37"/>
                        <a:pt x="14" y="38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3" name="Google Shape;1273;p16"/>
                <p:cNvSpPr/>
                <p:nvPr/>
              </p:nvSpPr>
              <p:spPr>
                <a:xfrm>
                  <a:off x="4198296" y="2418488"/>
                  <a:ext cx="220817" cy="2662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" h="65" extrusionOk="0">
                      <a:moveTo>
                        <a:pt x="54" y="23"/>
                      </a:moveTo>
                      <a:cubicBezTo>
                        <a:pt x="54" y="23"/>
                        <a:pt x="54" y="23"/>
                        <a:pt x="54" y="23"/>
                      </a:cubicBezTo>
                      <a:cubicBezTo>
                        <a:pt x="53" y="22"/>
                        <a:pt x="51" y="23"/>
                        <a:pt x="51" y="24"/>
                      </a:cubicBezTo>
                      <a:cubicBezTo>
                        <a:pt x="51" y="25"/>
                        <a:pt x="51" y="27"/>
                        <a:pt x="51" y="28"/>
                      </a:cubicBezTo>
                      <a:cubicBezTo>
                        <a:pt x="46" y="42"/>
                        <a:pt x="37" y="65"/>
                        <a:pt x="21" y="65"/>
                      </a:cubicBezTo>
                      <a:cubicBezTo>
                        <a:pt x="9" y="65"/>
                        <a:pt x="1" y="52"/>
                        <a:pt x="1" y="42"/>
                      </a:cubicBezTo>
                      <a:cubicBezTo>
                        <a:pt x="0" y="29"/>
                        <a:pt x="7" y="18"/>
                        <a:pt x="13" y="7"/>
                      </a:cubicBezTo>
                      <a:cubicBezTo>
                        <a:pt x="20" y="9"/>
                        <a:pt x="28" y="8"/>
                        <a:pt x="35" y="5"/>
                      </a:cubicBezTo>
                      <a:cubicBezTo>
                        <a:pt x="29" y="12"/>
                        <a:pt x="26" y="21"/>
                        <a:pt x="25" y="30"/>
                      </a:cubicBezTo>
                      <a:cubicBezTo>
                        <a:pt x="25" y="32"/>
                        <a:pt x="28" y="32"/>
                        <a:pt x="28" y="30"/>
                      </a:cubicBezTo>
                      <a:cubicBezTo>
                        <a:pt x="31" y="17"/>
                        <a:pt x="37" y="8"/>
                        <a:pt x="47" y="0"/>
                      </a:cubicBezTo>
                      <a:cubicBezTo>
                        <a:pt x="44" y="9"/>
                        <a:pt x="45" y="19"/>
                        <a:pt x="54" y="23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4" name="Google Shape;1274;p16"/>
                <p:cNvSpPr/>
                <p:nvPr/>
              </p:nvSpPr>
              <p:spPr>
                <a:xfrm>
                  <a:off x="3996960" y="1795004"/>
                  <a:ext cx="350711" cy="246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" h="60" extrusionOk="0">
                      <a:moveTo>
                        <a:pt x="84" y="37"/>
                      </a:moveTo>
                      <a:cubicBezTo>
                        <a:pt x="84" y="37"/>
                        <a:pt x="84" y="37"/>
                        <a:pt x="84" y="37"/>
                      </a:cubicBezTo>
                      <a:cubicBezTo>
                        <a:pt x="78" y="41"/>
                        <a:pt x="73" y="48"/>
                        <a:pt x="72" y="55"/>
                      </a:cubicBezTo>
                      <a:cubicBezTo>
                        <a:pt x="62" y="44"/>
                        <a:pt x="50" y="36"/>
                        <a:pt x="36" y="29"/>
                      </a:cubicBezTo>
                      <a:cubicBezTo>
                        <a:pt x="34" y="28"/>
                        <a:pt x="32" y="31"/>
                        <a:pt x="34" y="33"/>
                      </a:cubicBezTo>
                      <a:cubicBezTo>
                        <a:pt x="46" y="39"/>
                        <a:pt x="56" y="47"/>
                        <a:pt x="66" y="56"/>
                      </a:cubicBezTo>
                      <a:cubicBezTo>
                        <a:pt x="59" y="54"/>
                        <a:pt x="52" y="55"/>
                        <a:pt x="47" y="60"/>
                      </a:cubicBezTo>
                      <a:cubicBezTo>
                        <a:pt x="47" y="59"/>
                        <a:pt x="47" y="59"/>
                        <a:pt x="47" y="59"/>
                      </a:cubicBezTo>
                      <a:cubicBezTo>
                        <a:pt x="34" y="55"/>
                        <a:pt x="21" y="51"/>
                        <a:pt x="12" y="40"/>
                      </a:cubicBezTo>
                      <a:cubicBezTo>
                        <a:pt x="0" y="27"/>
                        <a:pt x="2" y="4"/>
                        <a:pt x="24" y="2"/>
                      </a:cubicBezTo>
                      <a:cubicBezTo>
                        <a:pt x="49" y="0"/>
                        <a:pt x="71" y="18"/>
                        <a:pt x="84" y="37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5" name="Google Shape;1275;p16"/>
                <p:cNvSpPr/>
                <p:nvPr/>
              </p:nvSpPr>
              <p:spPr>
                <a:xfrm>
                  <a:off x="4185306" y="2035307"/>
                  <a:ext cx="162368" cy="1298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" h="32" extrusionOk="0">
                      <a:moveTo>
                        <a:pt x="37" y="13"/>
                      </a:moveTo>
                      <a:cubicBezTo>
                        <a:pt x="37" y="13"/>
                        <a:pt x="37" y="13"/>
                        <a:pt x="37" y="13"/>
                      </a:cubicBezTo>
                      <a:cubicBezTo>
                        <a:pt x="35" y="15"/>
                        <a:pt x="36" y="19"/>
                        <a:pt x="39" y="20"/>
                      </a:cubicBezTo>
                      <a:cubicBezTo>
                        <a:pt x="35" y="23"/>
                        <a:pt x="32" y="27"/>
                        <a:pt x="30" y="32"/>
                      </a:cubicBezTo>
                      <a:cubicBezTo>
                        <a:pt x="24" y="30"/>
                        <a:pt x="17" y="30"/>
                        <a:pt x="12" y="26"/>
                      </a:cubicBezTo>
                      <a:cubicBezTo>
                        <a:pt x="6" y="22"/>
                        <a:pt x="0" y="13"/>
                        <a:pt x="6" y="7"/>
                      </a:cubicBezTo>
                      <a:cubicBezTo>
                        <a:pt x="13" y="0"/>
                        <a:pt x="22" y="3"/>
                        <a:pt x="30" y="8"/>
                      </a:cubicBezTo>
                      <a:cubicBezTo>
                        <a:pt x="32" y="10"/>
                        <a:pt x="34" y="12"/>
                        <a:pt x="37" y="13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6" name="Google Shape;1276;p16"/>
                <p:cNvSpPr/>
                <p:nvPr/>
              </p:nvSpPr>
              <p:spPr>
                <a:xfrm>
                  <a:off x="4243756" y="2288596"/>
                  <a:ext cx="149379" cy="1493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" h="37" extrusionOk="0">
                      <a:moveTo>
                        <a:pt x="19" y="3"/>
                      </a:moveTo>
                      <a:cubicBezTo>
                        <a:pt x="23" y="9"/>
                        <a:pt x="29" y="14"/>
                        <a:pt x="36" y="18"/>
                      </a:cubicBezTo>
                      <a:cubicBezTo>
                        <a:pt x="30" y="31"/>
                        <a:pt x="14" y="37"/>
                        <a:pt x="0" y="33"/>
                      </a:cubicBezTo>
                      <a:cubicBezTo>
                        <a:pt x="0" y="20"/>
                        <a:pt x="6" y="9"/>
                        <a:pt x="16" y="1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7" y="1"/>
                        <a:pt x="18" y="2"/>
                        <a:pt x="19" y="3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7" name="Google Shape;1277;p16"/>
                <p:cNvSpPr/>
                <p:nvPr/>
              </p:nvSpPr>
              <p:spPr>
                <a:xfrm>
                  <a:off x="4120360" y="2171692"/>
                  <a:ext cx="188346" cy="1493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" h="36" extrusionOk="0">
                      <a:moveTo>
                        <a:pt x="45" y="25"/>
                      </a:moveTo>
                      <a:cubicBezTo>
                        <a:pt x="45" y="25"/>
                        <a:pt x="44" y="25"/>
                        <a:pt x="44" y="25"/>
                      </a:cubicBezTo>
                      <a:cubicBezTo>
                        <a:pt x="43" y="24"/>
                        <a:pt x="42" y="23"/>
                        <a:pt x="41" y="24"/>
                      </a:cubicBezTo>
                      <a:cubicBezTo>
                        <a:pt x="30" y="27"/>
                        <a:pt x="8" y="36"/>
                        <a:pt x="4" y="18"/>
                      </a:cubicBezTo>
                      <a:cubicBezTo>
                        <a:pt x="0" y="0"/>
                        <a:pt x="26" y="3"/>
                        <a:pt x="36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3"/>
                        <a:pt x="41" y="3"/>
                        <a:pt x="43" y="3"/>
                      </a:cubicBezTo>
                      <a:cubicBezTo>
                        <a:pt x="41" y="11"/>
                        <a:pt x="42" y="18"/>
                        <a:pt x="45" y="2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8" name="Google Shape;1278;p16"/>
                <p:cNvSpPr/>
                <p:nvPr/>
              </p:nvSpPr>
              <p:spPr>
                <a:xfrm>
                  <a:off x="3938510" y="2288596"/>
                  <a:ext cx="324732" cy="2727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" h="67" extrusionOk="0">
                      <a:moveTo>
                        <a:pt x="75" y="6"/>
                      </a:moveTo>
                      <a:cubicBezTo>
                        <a:pt x="76" y="6"/>
                        <a:pt x="77" y="5"/>
                        <a:pt x="78" y="5"/>
                      </a:cubicBezTo>
                      <a:cubicBezTo>
                        <a:pt x="71" y="13"/>
                        <a:pt x="67" y="24"/>
                        <a:pt x="68" y="35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cubicBezTo>
                        <a:pt x="59" y="51"/>
                        <a:pt x="34" y="67"/>
                        <a:pt x="16" y="58"/>
                      </a:cubicBezTo>
                      <a:cubicBezTo>
                        <a:pt x="0" y="50"/>
                        <a:pt x="10" y="32"/>
                        <a:pt x="17" y="22"/>
                      </a:cubicBezTo>
                      <a:cubicBezTo>
                        <a:pt x="24" y="14"/>
                        <a:pt x="32" y="8"/>
                        <a:pt x="42" y="3"/>
                      </a:cubicBezTo>
                      <a:cubicBezTo>
                        <a:pt x="43" y="3"/>
                        <a:pt x="44" y="2"/>
                        <a:pt x="43" y="1"/>
                      </a:cubicBezTo>
                      <a:cubicBezTo>
                        <a:pt x="44" y="1"/>
                        <a:pt x="44" y="1"/>
                        <a:pt x="44" y="1"/>
                      </a:cubicBezTo>
                      <a:cubicBezTo>
                        <a:pt x="44" y="1"/>
                        <a:pt x="45" y="0"/>
                        <a:pt x="45" y="0"/>
                      </a:cubicBezTo>
                      <a:cubicBezTo>
                        <a:pt x="49" y="6"/>
                        <a:pt x="57" y="8"/>
                        <a:pt x="65" y="7"/>
                      </a:cubicBezTo>
                      <a:cubicBezTo>
                        <a:pt x="55" y="14"/>
                        <a:pt x="45" y="22"/>
                        <a:pt x="36" y="29"/>
                      </a:cubicBezTo>
                      <a:cubicBezTo>
                        <a:pt x="34" y="31"/>
                        <a:pt x="35" y="33"/>
                        <a:pt x="37" y="32"/>
                      </a:cubicBezTo>
                      <a:cubicBezTo>
                        <a:pt x="50" y="24"/>
                        <a:pt x="63" y="15"/>
                        <a:pt x="75" y="6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79" name="Google Shape;1279;p16"/>
                <p:cNvSpPr/>
                <p:nvPr/>
              </p:nvSpPr>
              <p:spPr>
                <a:xfrm>
                  <a:off x="3886553" y="2035307"/>
                  <a:ext cx="350711" cy="2273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" h="56" extrusionOk="0">
                      <a:moveTo>
                        <a:pt x="81" y="31"/>
                      </a:moveTo>
                      <a:cubicBezTo>
                        <a:pt x="82" y="32"/>
                        <a:pt x="83" y="32"/>
                        <a:pt x="84" y="33"/>
                      </a:cubicBezTo>
                      <a:cubicBezTo>
                        <a:pt x="70" y="32"/>
                        <a:pt x="53" y="35"/>
                        <a:pt x="55" y="52"/>
                      </a:cubicBezTo>
                      <a:cubicBezTo>
                        <a:pt x="55" y="53"/>
                        <a:pt x="55" y="54"/>
                        <a:pt x="55" y="55"/>
                      </a:cubicBezTo>
                      <a:cubicBezTo>
                        <a:pt x="46" y="56"/>
                        <a:pt x="36" y="56"/>
                        <a:pt x="26" y="54"/>
                      </a:cubicBezTo>
                      <a:cubicBezTo>
                        <a:pt x="13" y="49"/>
                        <a:pt x="0" y="36"/>
                        <a:pt x="8" y="21"/>
                      </a:cubicBezTo>
                      <a:cubicBezTo>
                        <a:pt x="19" y="0"/>
                        <a:pt x="47" y="5"/>
                        <a:pt x="67" y="8"/>
                      </a:cubicBezTo>
                      <a:cubicBezTo>
                        <a:pt x="67" y="8"/>
                        <a:pt x="68" y="7"/>
                        <a:pt x="68" y="6"/>
                      </a:cubicBezTo>
                      <a:cubicBezTo>
                        <a:pt x="69" y="6"/>
                        <a:pt x="70" y="7"/>
                        <a:pt x="71" y="7"/>
                      </a:cubicBezTo>
                      <a:cubicBezTo>
                        <a:pt x="67" y="14"/>
                        <a:pt x="69" y="20"/>
                        <a:pt x="73" y="25"/>
                      </a:cubicBezTo>
                      <a:cubicBezTo>
                        <a:pt x="60" y="23"/>
                        <a:pt x="47" y="23"/>
                        <a:pt x="35" y="26"/>
                      </a:cubicBezTo>
                      <a:cubicBezTo>
                        <a:pt x="33" y="26"/>
                        <a:pt x="34" y="29"/>
                        <a:pt x="35" y="29"/>
                      </a:cubicBezTo>
                      <a:cubicBezTo>
                        <a:pt x="51" y="29"/>
                        <a:pt x="65" y="30"/>
                        <a:pt x="81" y="31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80" name="Google Shape;1280;p16"/>
                <p:cNvSpPr/>
                <p:nvPr/>
              </p:nvSpPr>
              <p:spPr>
                <a:xfrm>
                  <a:off x="3912532" y="2788684"/>
                  <a:ext cx="441635" cy="3961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" h="95" extrusionOk="0">
                      <a:moveTo>
                        <a:pt x="0" y="0"/>
                      </a:moveTo>
                      <a:cubicBezTo>
                        <a:pt x="52" y="6"/>
                        <a:pt x="103" y="38"/>
                        <a:pt x="107" y="95"/>
                      </a:cubicBezTo>
                      <a:cubicBezTo>
                        <a:pt x="74" y="61"/>
                        <a:pt x="37" y="30"/>
                        <a:pt x="0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81" name="Google Shape;1281;p16"/>
                <p:cNvSpPr/>
                <p:nvPr/>
              </p:nvSpPr>
              <p:spPr>
                <a:xfrm>
                  <a:off x="3912532" y="2808166"/>
                  <a:ext cx="435143" cy="396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" h="96" extrusionOk="0">
                      <a:moveTo>
                        <a:pt x="105" y="96"/>
                      </a:moveTo>
                      <a:cubicBezTo>
                        <a:pt x="55" y="83"/>
                        <a:pt x="16" y="50"/>
                        <a:pt x="0" y="0"/>
                      </a:cubicBezTo>
                      <a:cubicBezTo>
                        <a:pt x="35" y="32"/>
                        <a:pt x="70" y="65"/>
                        <a:pt x="105" y="96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4_2">
    <p:spTree>
      <p:nvGrpSpPr>
        <p:cNvPr id="1" name="Shape 1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7" name="Google Shape;1887;p22"/>
          <p:cNvSpPr txBox="1">
            <a:spLocks noGrp="1"/>
          </p:cNvSpPr>
          <p:nvPr>
            <p:ph type="title"/>
          </p:nvPr>
        </p:nvSpPr>
        <p:spPr>
          <a:xfrm>
            <a:off x="713225" y="1827200"/>
            <a:ext cx="3597900" cy="68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1888" name="Google Shape;1888;p22"/>
          <p:cNvSpPr txBox="1">
            <a:spLocks noGrp="1"/>
          </p:cNvSpPr>
          <p:nvPr>
            <p:ph type="subTitle" idx="1"/>
          </p:nvPr>
        </p:nvSpPr>
        <p:spPr>
          <a:xfrm>
            <a:off x="713225" y="2462707"/>
            <a:ext cx="3597900" cy="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889" name="Google Shape;1889;p22"/>
          <p:cNvGrpSpPr/>
          <p:nvPr/>
        </p:nvGrpSpPr>
        <p:grpSpPr>
          <a:xfrm>
            <a:off x="8193158" y="64357"/>
            <a:ext cx="1308004" cy="4991702"/>
            <a:chOff x="8193158" y="64357"/>
            <a:chExt cx="1308004" cy="4991702"/>
          </a:xfrm>
        </p:grpSpPr>
        <p:grpSp>
          <p:nvGrpSpPr>
            <p:cNvPr id="1890" name="Google Shape;1890;p22"/>
            <p:cNvGrpSpPr/>
            <p:nvPr/>
          </p:nvGrpSpPr>
          <p:grpSpPr>
            <a:xfrm rot="2976196" flipH="1">
              <a:off x="8572384" y="104417"/>
              <a:ext cx="616154" cy="1105717"/>
              <a:chOff x="9015262" y="2233444"/>
              <a:chExt cx="525415" cy="942881"/>
            </a:xfrm>
          </p:grpSpPr>
          <p:sp>
            <p:nvSpPr>
              <p:cNvPr id="1891" name="Google Shape;1891;p22"/>
              <p:cNvSpPr/>
              <p:nvPr/>
            </p:nvSpPr>
            <p:spPr>
              <a:xfrm>
                <a:off x="9015919" y="2233444"/>
                <a:ext cx="524757" cy="942881"/>
              </a:xfrm>
              <a:custGeom>
                <a:avLst/>
                <a:gdLst/>
                <a:ahLst/>
                <a:cxnLst/>
                <a:rect l="l" t="t" r="r" b="b"/>
                <a:pathLst>
                  <a:path w="125" h="224" extrusionOk="0">
                    <a:moveTo>
                      <a:pt x="125" y="82"/>
                    </a:moveTo>
                    <a:cubicBezTo>
                      <a:pt x="123" y="82"/>
                      <a:pt x="121" y="82"/>
                      <a:pt x="120" y="81"/>
                    </a:cubicBezTo>
                    <a:cubicBezTo>
                      <a:pt x="116" y="78"/>
                      <a:pt x="112" y="75"/>
                      <a:pt x="108" y="72"/>
                    </a:cubicBezTo>
                    <a:cubicBezTo>
                      <a:pt x="106" y="70"/>
                      <a:pt x="103" y="68"/>
                      <a:pt x="101" y="66"/>
                    </a:cubicBezTo>
                    <a:cubicBezTo>
                      <a:pt x="98" y="64"/>
                      <a:pt x="95" y="62"/>
                      <a:pt x="91" y="62"/>
                    </a:cubicBezTo>
                    <a:cubicBezTo>
                      <a:pt x="90" y="61"/>
                      <a:pt x="89" y="61"/>
                      <a:pt x="88" y="61"/>
                    </a:cubicBezTo>
                    <a:cubicBezTo>
                      <a:pt x="87" y="61"/>
                      <a:pt x="86" y="61"/>
                      <a:pt x="85" y="61"/>
                    </a:cubicBezTo>
                    <a:cubicBezTo>
                      <a:pt x="83" y="60"/>
                      <a:pt x="81" y="60"/>
                      <a:pt x="80" y="60"/>
                    </a:cubicBezTo>
                    <a:cubicBezTo>
                      <a:pt x="79" y="60"/>
                      <a:pt x="79" y="60"/>
                      <a:pt x="78" y="60"/>
                    </a:cubicBezTo>
                    <a:cubicBezTo>
                      <a:pt x="77" y="58"/>
                      <a:pt x="76" y="56"/>
                      <a:pt x="75" y="54"/>
                    </a:cubicBezTo>
                    <a:cubicBezTo>
                      <a:pt x="74" y="53"/>
                      <a:pt x="74" y="52"/>
                      <a:pt x="73" y="50"/>
                    </a:cubicBezTo>
                    <a:cubicBezTo>
                      <a:pt x="72" y="43"/>
                      <a:pt x="72" y="36"/>
                      <a:pt x="72" y="30"/>
                    </a:cubicBezTo>
                    <a:cubicBezTo>
                      <a:pt x="73" y="27"/>
                      <a:pt x="73" y="25"/>
                      <a:pt x="74" y="22"/>
                    </a:cubicBezTo>
                    <a:cubicBezTo>
                      <a:pt x="75" y="20"/>
                      <a:pt x="76" y="18"/>
                      <a:pt x="77" y="16"/>
                    </a:cubicBezTo>
                    <a:cubicBezTo>
                      <a:pt x="79" y="12"/>
                      <a:pt x="82" y="8"/>
                      <a:pt x="85" y="5"/>
                    </a:cubicBezTo>
                    <a:cubicBezTo>
                      <a:pt x="87" y="3"/>
                      <a:pt x="89" y="2"/>
                      <a:pt x="92" y="1"/>
                    </a:cubicBezTo>
                    <a:cubicBezTo>
                      <a:pt x="92" y="1"/>
                      <a:pt x="92" y="0"/>
                      <a:pt x="92" y="0"/>
                    </a:cubicBezTo>
                    <a:cubicBezTo>
                      <a:pt x="87" y="1"/>
                      <a:pt x="83" y="4"/>
                      <a:pt x="80" y="8"/>
                    </a:cubicBezTo>
                    <a:cubicBezTo>
                      <a:pt x="77" y="11"/>
                      <a:pt x="75" y="15"/>
                      <a:pt x="73" y="20"/>
                    </a:cubicBezTo>
                    <a:cubicBezTo>
                      <a:pt x="69" y="27"/>
                      <a:pt x="68" y="35"/>
                      <a:pt x="69" y="44"/>
                    </a:cubicBezTo>
                    <a:cubicBezTo>
                      <a:pt x="69" y="45"/>
                      <a:pt x="69" y="46"/>
                      <a:pt x="69" y="47"/>
                    </a:cubicBezTo>
                    <a:cubicBezTo>
                      <a:pt x="69" y="48"/>
                      <a:pt x="69" y="49"/>
                      <a:pt x="69" y="49"/>
                    </a:cubicBezTo>
                    <a:cubicBezTo>
                      <a:pt x="69" y="50"/>
                      <a:pt x="69" y="50"/>
                      <a:pt x="69" y="51"/>
                    </a:cubicBezTo>
                    <a:cubicBezTo>
                      <a:pt x="69" y="54"/>
                      <a:pt x="69" y="56"/>
                      <a:pt x="69" y="59"/>
                    </a:cubicBezTo>
                    <a:cubicBezTo>
                      <a:pt x="68" y="64"/>
                      <a:pt x="67" y="68"/>
                      <a:pt x="66" y="73"/>
                    </a:cubicBezTo>
                    <a:cubicBezTo>
                      <a:pt x="66" y="76"/>
                      <a:pt x="65" y="78"/>
                      <a:pt x="64" y="81"/>
                    </a:cubicBezTo>
                    <a:cubicBezTo>
                      <a:pt x="64" y="81"/>
                      <a:pt x="64" y="82"/>
                      <a:pt x="64" y="82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64" y="82"/>
                      <a:pt x="63" y="83"/>
                      <a:pt x="63" y="83"/>
                    </a:cubicBezTo>
                    <a:cubicBezTo>
                      <a:pt x="63" y="83"/>
                      <a:pt x="63" y="84"/>
                      <a:pt x="63" y="84"/>
                    </a:cubicBezTo>
                    <a:cubicBezTo>
                      <a:pt x="62" y="85"/>
                      <a:pt x="62" y="86"/>
                      <a:pt x="62" y="87"/>
                    </a:cubicBezTo>
                    <a:cubicBezTo>
                      <a:pt x="61" y="88"/>
                      <a:pt x="61" y="90"/>
                      <a:pt x="60" y="91"/>
                    </a:cubicBezTo>
                    <a:cubicBezTo>
                      <a:pt x="59" y="91"/>
                      <a:pt x="59" y="91"/>
                      <a:pt x="59" y="91"/>
                    </a:cubicBezTo>
                    <a:cubicBezTo>
                      <a:pt x="59" y="91"/>
                      <a:pt x="59" y="92"/>
                      <a:pt x="59" y="92"/>
                    </a:cubicBezTo>
                    <a:cubicBezTo>
                      <a:pt x="59" y="92"/>
                      <a:pt x="58" y="92"/>
                      <a:pt x="58" y="93"/>
                    </a:cubicBezTo>
                    <a:cubicBezTo>
                      <a:pt x="58" y="93"/>
                      <a:pt x="57" y="93"/>
                      <a:pt x="57" y="93"/>
                    </a:cubicBezTo>
                    <a:cubicBezTo>
                      <a:pt x="57" y="94"/>
                      <a:pt x="57" y="94"/>
                      <a:pt x="57" y="94"/>
                    </a:cubicBezTo>
                    <a:cubicBezTo>
                      <a:pt x="57" y="94"/>
                      <a:pt x="56" y="94"/>
                      <a:pt x="56" y="94"/>
                    </a:cubicBezTo>
                    <a:cubicBezTo>
                      <a:pt x="56" y="95"/>
                      <a:pt x="55" y="96"/>
                      <a:pt x="54" y="96"/>
                    </a:cubicBezTo>
                    <a:cubicBezTo>
                      <a:pt x="53" y="97"/>
                      <a:pt x="53" y="97"/>
                      <a:pt x="52" y="98"/>
                    </a:cubicBezTo>
                    <a:cubicBezTo>
                      <a:pt x="46" y="103"/>
                      <a:pt x="40" y="107"/>
                      <a:pt x="34" y="112"/>
                    </a:cubicBezTo>
                    <a:cubicBezTo>
                      <a:pt x="31" y="114"/>
                      <a:pt x="28" y="117"/>
                      <a:pt x="25" y="120"/>
                    </a:cubicBezTo>
                    <a:cubicBezTo>
                      <a:pt x="23" y="122"/>
                      <a:pt x="20" y="125"/>
                      <a:pt x="18" y="128"/>
                    </a:cubicBezTo>
                    <a:cubicBezTo>
                      <a:pt x="13" y="133"/>
                      <a:pt x="9" y="139"/>
                      <a:pt x="6" y="145"/>
                    </a:cubicBezTo>
                    <a:cubicBezTo>
                      <a:pt x="3" y="151"/>
                      <a:pt x="1" y="158"/>
                      <a:pt x="0" y="165"/>
                    </a:cubicBezTo>
                    <a:cubicBezTo>
                      <a:pt x="0" y="165"/>
                      <a:pt x="0" y="166"/>
                      <a:pt x="0" y="167"/>
                    </a:cubicBezTo>
                    <a:cubicBezTo>
                      <a:pt x="0" y="168"/>
                      <a:pt x="2" y="168"/>
                      <a:pt x="2" y="167"/>
                    </a:cubicBezTo>
                    <a:cubicBezTo>
                      <a:pt x="4" y="166"/>
                      <a:pt x="6" y="165"/>
                      <a:pt x="8" y="163"/>
                    </a:cubicBezTo>
                    <a:cubicBezTo>
                      <a:pt x="10" y="163"/>
                      <a:pt x="13" y="160"/>
                      <a:pt x="16" y="157"/>
                    </a:cubicBezTo>
                    <a:cubicBezTo>
                      <a:pt x="20" y="154"/>
                      <a:pt x="23" y="152"/>
                      <a:pt x="27" y="149"/>
                    </a:cubicBezTo>
                    <a:cubicBezTo>
                      <a:pt x="30" y="146"/>
                      <a:pt x="34" y="142"/>
                      <a:pt x="37" y="139"/>
                    </a:cubicBezTo>
                    <a:cubicBezTo>
                      <a:pt x="40" y="135"/>
                      <a:pt x="43" y="131"/>
                      <a:pt x="46" y="128"/>
                    </a:cubicBezTo>
                    <a:cubicBezTo>
                      <a:pt x="51" y="120"/>
                      <a:pt x="56" y="112"/>
                      <a:pt x="59" y="103"/>
                    </a:cubicBezTo>
                    <a:cubicBezTo>
                      <a:pt x="61" y="99"/>
                      <a:pt x="63" y="95"/>
                      <a:pt x="64" y="90"/>
                    </a:cubicBezTo>
                    <a:cubicBezTo>
                      <a:pt x="64" y="89"/>
                      <a:pt x="65" y="87"/>
                      <a:pt x="65" y="86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4"/>
                    </a:cubicBezTo>
                    <a:cubicBezTo>
                      <a:pt x="67" y="82"/>
                      <a:pt x="67" y="79"/>
                      <a:pt x="68" y="76"/>
                    </a:cubicBezTo>
                    <a:cubicBezTo>
                      <a:pt x="69" y="71"/>
                      <a:pt x="70" y="66"/>
                      <a:pt x="71" y="61"/>
                    </a:cubicBezTo>
                    <a:cubicBezTo>
                      <a:pt x="71" y="60"/>
                      <a:pt x="71" y="59"/>
                      <a:pt x="71" y="58"/>
                    </a:cubicBezTo>
                    <a:cubicBezTo>
                      <a:pt x="73" y="66"/>
                      <a:pt x="75" y="73"/>
                      <a:pt x="78" y="80"/>
                    </a:cubicBezTo>
                    <a:cubicBezTo>
                      <a:pt x="81" y="85"/>
                      <a:pt x="84" y="91"/>
                      <a:pt x="87" y="96"/>
                    </a:cubicBezTo>
                    <a:cubicBezTo>
                      <a:pt x="87" y="97"/>
                      <a:pt x="87" y="97"/>
                      <a:pt x="87" y="98"/>
                    </a:cubicBezTo>
                    <a:cubicBezTo>
                      <a:pt x="87" y="99"/>
                      <a:pt x="87" y="100"/>
                      <a:pt x="88" y="101"/>
                    </a:cubicBezTo>
                    <a:cubicBezTo>
                      <a:pt x="88" y="102"/>
                      <a:pt x="89" y="103"/>
                      <a:pt x="89" y="105"/>
                    </a:cubicBezTo>
                    <a:cubicBezTo>
                      <a:pt x="89" y="105"/>
                      <a:pt x="89" y="106"/>
                      <a:pt x="89" y="106"/>
                    </a:cubicBezTo>
                    <a:cubicBezTo>
                      <a:pt x="89" y="107"/>
                      <a:pt x="89" y="107"/>
                      <a:pt x="89" y="107"/>
                    </a:cubicBezTo>
                    <a:cubicBezTo>
                      <a:pt x="89" y="107"/>
                      <a:pt x="89" y="107"/>
                      <a:pt x="89" y="108"/>
                    </a:cubicBezTo>
                    <a:cubicBezTo>
                      <a:pt x="89" y="108"/>
                      <a:pt x="89" y="108"/>
                      <a:pt x="89" y="108"/>
                    </a:cubicBezTo>
                    <a:cubicBezTo>
                      <a:pt x="89" y="108"/>
                      <a:pt x="89" y="109"/>
                      <a:pt x="89" y="109"/>
                    </a:cubicBezTo>
                    <a:cubicBezTo>
                      <a:pt x="89" y="110"/>
                      <a:pt x="88" y="110"/>
                      <a:pt x="88" y="110"/>
                    </a:cubicBezTo>
                    <a:cubicBezTo>
                      <a:pt x="88" y="110"/>
                      <a:pt x="88" y="110"/>
                      <a:pt x="88" y="110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8" y="111"/>
                      <a:pt x="88" y="111"/>
                      <a:pt x="88" y="112"/>
                    </a:cubicBezTo>
                    <a:cubicBezTo>
                      <a:pt x="88" y="112"/>
                      <a:pt x="87" y="112"/>
                      <a:pt x="87" y="112"/>
                    </a:cubicBezTo>
                    <a:cubicBezTo>
                      <a:pt x="87" y="112"/>
                      <a:pt x="87" y="113"/>
                      <a:pt x="87" y="113"/>
                    </a:cubicBezTo>
                    <a:cubicBezTo>
                      <a:pt x="86" y="113"/>
                      <a:pt x="86" y="114"/>
                      <a:pt x="86" y="114"/>
                    </a:cubicBezTo>
                    <a:cubicBezTo>
                      <a:pt x="87" y="113"/>
                      <a:pt x="86" y="114"/>
                      <a:pt x="86" y="114"/>
                    </a:cubicBezTo>
                    <a:cubicBezTo>
                      <a:pt x="86" y="114"/>
                      <a:pt x="86" y="114"/>
                      <a:pt x="86" y="114"/>
                    </a:cubicBezTo>
                    <a:cubicBezTo>
                      <a:pt x="86" y="114"/>
                      <a:pt x="85" y="115"/>
                      <a:pt x="85" y="115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84" y="115"/>
                      <a:pt x="84" y="116"/>
                      <a:pt x="84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7"/>
                      <a:pt x="82" y="117"/>
                      <a:pt x="82" y="117"/>
                    </a:cubicBezTo>
                    <a:cubicBezTo>
                      <a:pt x="81" y="117"/>
                      <a:pt x="80" y="118"/>
                      <a:pt x="79" y="118"/>
                    </a:cubicBezTo>
                    <a:cubicBezTo>
                      <a:pt x="74" y="120"/>
                      <a:pt x="70" y="122"/>
                      <a:pt x="66" y="125"/>
                    </a:cubicBezTo>
                    <a:cubicBezTo>
                      <a:pt x="65" y="125"/>
                      <a:pt x="65" y="125"/>
                      <a:pt x="65" y="125"/>
                    </a:cubicBezTo>
                    <a:cubicBezTo>
                      <a:pt x="61" y="127"/>
                      <a:pt x="58" y="130"/>
                      <a:pt x="56" y="133"/>
                    </a:cubicBezTo>
                    <a:cubicBezTo>
                      <a:pt x="55" y="134"/>
                      <a:pt x="55" y="135"/>
                      <a:pt x="54" y="135"/>
                    </a:cubicBezTo>
                    <a:cubicBezTo>
                      <a:pt x="51" y="140"/>
                      <a:pt x="48" y="146"/>
                      <a:pt x="47" y="151"/>
                    </a:cubicBezTo>
                    <a:cubicBezTo>
                      <a:pt x="45" y="158"/>
                      <a:pt x="45" y="164"/>
                      <a:pt x="45" y="171"/>
                    </a:cubicBezTo>
                    <a:cubicBezTo>
                      <a:pt x="45" y="172"/>
                      <a:pt x="45" y="173"/>
                      <a:pt x="45" y="173"/>
                    </a:cubicBezTo>
                    <a:cubicBezTo>
                      <a:pt x="45" y="175"/>
                      <a:pt x="45" y="177"/>
                      <a:pt x="45" y="178"/>
                    </a:cubicBezTo>
                    <a:cubicBezTo>
                      <a:pt x="45" y="181"/>
                      <a:pt x="46" y="183"/>
                      <a:pt x="46" y="186"/>
                    </a:cubicBezTo>
                    <a:cubicBezTo>
                      <a:pt x="46" y="188"/>
                      <a:pt x="46" y="189"/>
                      <a:pt x="46" y="191"/>
                    </a:cubicBezTo>
                    <a:cubicBezTo>
                      <a:pt x="47" y="194"/>
                      <a:pt x="47" y="197"/>
                      <a:pt x="47" y="200"/>
                    </a:cubicBezTo>
                    <a:cubicBezTo>
                      <a:pt x="46" y="202"/>
                      <a:pt x="46" y="204"/>
                      <a:pt x="46" y="206"/>
                    </a:cubicBezTo>
                    <a:cubicBezTo>
                      <a:pt x="45" y="207"/>
                      <a:pt x="45" y="207"/>
                      <a:pt x="45" y="208"/>
                    </a:cubicBezTo>
                    <a:cubicBezTo>
                      <a:pt x="45" y="208"/>
                      <a:pt x="45" y="208"/>
                      <a:pt x="45" y="209"/>
                    </a:cubicBezTo>
                    <a:cubicBezTo>
                      <a:pt x="44" y="210"/>
                      <a:pt x="44" y="210"/>
                      <a:pt x="44" y="210"/>
                    </a:cubicBezTo>
                    <a:cubicBezTo>
                      <a:pt x="44" y="211"/>
                      <a:pt x="44" y="211"/>
                      <a:pt x="44" y="211"/>
                    </a:cubicBezTo>
                    <a:cubicBezTo>
                      <a:pt x="44" y="211"/>
                      <a:pt x="43" y="211"/>
                      <a:pt x="43" y="211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43" y="212"/>
                      <a:pt x="43" y="212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4"/>
                      <a:pt x="42" y="214"/>
                    </a:cubicBezTo>
                    <a:cubicBezTo>
                      <a:pt x="41" y="214"/>
                      <a:pt x="41" y="214"/>
                      <a:pt x="41" y="214"/>
                    </a:cubicBezTo>
                    <a:cubicBezTo>
                      <a:pt x="41" y="214"/>
                      <a:pt x="41" y="215"/>
                      <a:pt x="41" y="215"/>
                    </a:cubicBezTo>
                    <a:cubicBezTo>
                      <a:pt x="41" y="215"/>
                      <a:pt x="41" y="215"/>
                      <a:pt x="41" y="215"/>
                    </a:cubicBezTo>
                    <a:cubicBezTo>
                      <a:pt x="40" y="215"/>
                      <a:pt x="40" y="215"/>
                      <a:pt x="39" y="216"/>
                    </a:cubicBezTo>
                    <a:cubicBezTo>
                      <a:pt x="40" y="216"/>
                      <a:pt x="39" y="216"/>
                      <a:pt x="39" y="216"/>
                    </a:cubicBezTo>
                    <a:cubicBezTo>
                      <a:pt x="39" y="216"/>
                      <a:pt x="38" y="216"/>
                      <a:pt x="38" y="216"/>
                    </a:cubicBezTo>
                    <a:cubicBezTo>
                      <a:pt x="38" y="216"/>
                      <a:pt x="37" y="217"/>
                      <a:pt x="37" y="217"/>
                    </a:cubicBezTo>
                    <a:cubicBezTo>
                      <a:pt x="36" y="217"/>
                      <a:pt x="34" y="217"/>
                      <a:pt x="33" y="217"/>
                    </a:cubicBezTo>
                    <a:cubicBezTo>
                      <a:pt x="31" y="218"/>
                      <a:pt x="28" y="217"/>
                      <a:pt x="26" y="217"/>
                    </a:cubicBezTo>
                    <a:cubicBezTo>
                      <a:pt x="26" y="217"/>
                      <a:pt x="26" y="217"/>
                      <a:pt x="26" y="217"/>
                    </a:cubicBezTo>
                    <a:cubicBezTo>
                      <a:pt x="25" y="217"/>
                      <a:pt x="23" y="216"/>
                      <a:pt x="22" y="216"/>
                    </a:cubicBezTo>
                    <a:cubicBezTo>
                      <a:pt x="22" y="216"/>
                      <a:pt x="22" y="216"/>
                      <a:pt x="22" y="216"/>
                    </a:cubicBezTo>
                    <a:cubicBezTo>
                      <a:pt x="22" y="217"/>
                      <a:pt x="21" y="217"/>
                      <a:pt x="22" y="217"/>
                    </a:cubicBezTo>
                    <a:cubicBezTo>
                      <a:pt x="23" y="218"/>
                      <a:pt x="24" y="219"/>
                      <a:pt x="25" y="219"/>
                    </a:cubicBezTo>
                    <a:cubicBezTo>
                      <a:pt x="26" y="220"/>
                      <a:pt x="27" y="220"/>
                      <a:pt x="28" y="221"/>
                    </a:cubicBezTo>
                    <a:cubicBezTo>
                      <a:pt x="30" y="222"/>
                      <a:pt x="32" y="222"/>
                      <a:pt x="34" y="223"/>
                    </a:cubicBezTo>
                    <a:cubicBezTo>
                      <a:pt x="38" y="224"/>
                      <a:pt x="42" y="224"/>
                      <a:pt x="47" y="224"/>
                    </a:cubicBezTo>
                    <a:cubicBezTo>
                      <a:pt x="55" y="224"/>
                      <a:pt x="64" y="221"/>
                      <a:pt x="72" y="217"/>
                    </a:cubicBezTo>
                    <a:cubicBezTo>
                      <a:pt x="88" y="209"/>
                      <a:pt x="100" y="194"/>
                      <a:pt x="107" y="177"/>
                    </a:cubicBezTo>
                    <a:cubicBezTo>
                      <a:pt x="110" y="169"/>
                      <a:pt x="112" y="160"/>
                      <a:pt x="112" y="152"/>
                    </a:cubicBezTo>
                    <a:cubicBezTo>
                      <a:pt x="112" y="141"/>
                      <a:pt x="109" y="131"/>
                      <a:pt x="105" y="122"/>
                    </a:cubicBezTo>
                    <a:cubicBezTo>
                      <a:pt x="100" y="111"/>
                      <a:pt x="94" y="101"/>
                      <a:pt x="88" y="91"/>
                    </a:cubicBezTo>
                    <a:cubicBezTo>
                      <a:pt x="84" y="83"/>
                      <a:pt x="80" y="74"/>
                      <a:pt x="77" y="65"/>
                    </a:cubicBezTo>
                    <a:cubicBezTo>
                      <a:pt x="77" y="65"/>
                      <a:pt x="78" y="66"/>
                      <a:pt x="78" y="66"/>
                    </a:cubicBezTo>
                    <a:cubicBezTo>
                      <a:pt x="78" y="66"/>
                      <a:pt x="78" y="66"/>
                      <a:pt x="78" y="66"/>
                    </a:cubicBezTo>
                    <a:cubicBezTo>
                      <a:pt x="78" y="67"/>
                      <a:pt x="78" y="68"/>
                      <a:pt x="78" y="68"/>
                    </a:cubicBezTo>
                    <a:cubicBezTo>
                      <a:pt x="78" y="69"/>
                      <a:pt x="79" y="69"/>
                      <a:pt x="79" y="70"/>
                    </a:cubicBezTo>
                    <a:cubicBezTo>
                      <a:pt x="79" y="71"/>
                      <a:pt x="79" y="72"/>
                      <a:pt x="80" y="72"/>
                    </a:cubicBezTo>
                    <a:cubicBezTo>
                      <a:pt x="80" y="73"/>
                      <a:pt x="80" y="73"/>
                      <a:pt x="80" y="74"/>
                    </a:cubicBezTo>
                    <a:cubicBezTo>
                      <a:pt x="81" y="75"/>
                      <a:pt x="82" y="77"/>
                      <a:pt x="83" y="78"/>
                    </a:cubicBezTo>
                    <a:cubicBezTo>
                      <a:pt x="84" y="79"/>
                      <a:pt x="85" y="80"/>
                      <a:pt x="85" y="80"/>
                    </a:cubicBezTo>
                    <a:cubicBezTo>
                      <a:pt x="86" y="81"/>
                      <a:pt x="87" y="82"/>
                      <a:pt x="88" y="83"/>
                    </a:cubicBezTo>
                    <a:cubicBezTo>
                      <a:pt x="89" y="84"/>
                      <a:pt x="91" y="85"/>
                      <a:pt x="93" y="87"/>
                    </a:cubicBezTo>
                    <a:cubicBezTo>
                      <a:pt x="96" y="89"/>
                      <a:pt x="100" y="91"/>
                      <a:pt x="104" y="92"/>
                    </a:cubicBezTo>
                    <a:cubicBezTo>
                      <a:pt x="108" y="93"/>
                      <a:pt x="112" y="94"/>
                      <a:pt x="115" y="92"/>
                    </a:cubicBezTo>
                    <a:cubicBezTo>
                      <a:pt x="117" y="92"/>
                      <a:pt x="119" y="91"/>
                      <a:pt x="121" y="89"/>
                    </a:cubicBezTo>
                    <a:cubicBezTo>
                      <a:pt x="121" y="89"/>
                      <a:pt x="121" y="89"/>
                      <a:pt x="121" y="89"/>
                    </a:cubicBezTo>
                    <a:cubicBezTo>
                      <a:pt x="121" y="89"/>
                      <a:pt x="121" y="89"/>
                      <a:pt x="122" y="89"/>
                    </a:cubicBezTo>
                    <a:cubicBezTo>
                      <a:pt x="123" y="89"/>
                      <a:pt x="123" y="88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4" y="86"/>
                      <a:pt x="125" y="84"/>
                      <a:pt x="125" y="83"/>
                    </a:cubicBezTo>
                    <a:cubicBezTo>
                      <a:pt x="125" y="83"/>
                      <a:pt x="125" y="83"/>
                      <a:pt x="125" y="83"/>
                    </a:cubicBezTo>
                    <a:cubicBezTo>
                      <a:pt x="125" y="82"/>
                      <a:pt x="125" y="82"/>
                      <a:pt x="125" y="82"/>
                    </a:cubicBezTo>
                    <a:close/>
                    <a:moveTo>
                      <a:pt x="3" y="164"/>
                    </a:moveTo>
                    <a:cubicBezTo>
                      <a:pt x="3" y="164"/>
                      <a:pt x="3" y="164"/>
                      <a:pt x="3" y="164"/>
                    </a:cubicBezTo>
                    <a:cubicBezTo>
                      <a:pt x="3" y="164"/>
                      <a:pt x="3" y="164"/>
                      <a:pt x="3" y="164"/>
                    </a:cubicBezTo>
                    <a:cubicBezTo>
                      <a:pt x="3" y="164"/>
                      <a:pt x="3" y="164"/>
                      <a:pt x="3" y="16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4"/>
                      <a:pt x="4" y="164"/>
                      <a:pt x="3" y="164"/>
                    </a:cubicBezTo>
                    <a:close/>
                    <a:moveTo>
                      <a:pt x="37" y="136"/>
                    </a:moveTo>
                    <a:cubicBezTo>
                      <a:pt x="37" y="135"/>
                      <a:pt x="37" y="135"/>
                      <a:pt x="37" y="134"/>
                    </a:cubicBezTo>
                    <a:cubicBezTo>
                      <a:pt x="38" y="133"/>
                      <a:pt x="39" y="132"/>
                      <a:pt x="40" y="131"/>
                    </a:cubicBezTo>
                    <a:cubicBezTo>
                      <a:pt x="41" y="130"/>
                      <a:pt x="43" y="128"/>
                      <a:pt x="44" y="127"/>
                    </a:cubicBezTo>
                    <a:cubicBezTo>
                      <a:pt x="41" y="130"/>
                      <a:pt x="39" y="133"/>
                      <a:pt x="37" y="136"/>
                    </a:cubicBezTo>
                    <a:close/>
                    <a:moveTo>
                      <a:pt x="57" y="97"/>
                    </a:move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6"/>
                      <a:pt x="58" y="96"/>
                      <a:pt x="58" y="96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6" y="98"/>
                      <a:pt x="55" y="99"/>
                      <a:pt x="54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4" y="99"/>
                      <a:pt x="56" y="98"/>
                      <a:pt x="57" y="97"/>
                    </a:cubicBezTo>
                    <a:close/>
                    <a:moveTo>
                      <a:pt x="58" y="100"/>
                    </a:moveTo>
                    <a:cubicBezTo>
                      <a:pt x="56" y="104"/>
                      <a:pt x="55" y="108"/>
                      <a:pt x="52" y="112"/>
                    </a:cubicBezTo>
                    <a:cubicBezTo>
                      <a:pt x="52" y="112"/>
                      <a:pt x="52" y="112"/>
                      <a:pt x="52" y="112"/>
                    </a:cubicBezTo>
                    <a:cubicBezTo>
                      <a:pt x="54" y="110"/>
                      <a:pt x="55" y="107"/>
                      <a:pt x="56" y="105"/>
                    </a:cubicBezTo>
                    <a:cubicBezTo>
                      <a:pt x="56" y="105"/>
                      <a:pt x="56" y="104"/>
                      <a:pt x="56" y="104"/>
                    </a:cubicBezTo>
                    <a:cubicBezTo>
                      <a:pt x="57" y="103"/>
                      <a:pt x="57" y="102"/>
                      <a:pt x="58" y="101"/>
                    </a:cubicBezTo>
                    <a:cubicBezTo>
                      <a:pt x="58" y="100"/>
                      <a:pt x="58" y="100"/>
                      <a:pt x="58" y="99"/>
                    </a:cubicBezTo>
                    <a:cubicBezTo>
                      <a:pt x="58" y="100"/>
                      <a:pt x="58" y="100"/>
                      <a:pt x="58" y="100"/>
                    </a:cubicBezTo>
                    <a:close/>
                    <a:moveTo>
                      <a:pt x="60" y="95"/>
                    </a:moveTo>
                    <a:cubicBezTo>
                      <a:pt x="60" y="95"/>
                      <a:pt x="60" y="94"/>
                      <a:pt x="60" y="94"/>
                    </a:cubicBezTo>
                    <a:cubicBezTo>
                      <a:pt x="60" y="94"/>
                      <a:pt x="60" y="94"/>
                      <a:pt x="60" y="94"/>
                    </a:cubicBezTo>
                    <a:cubicBezTo>
                      <a:pt x="60" y="94"/>
                      <a:pt x="60" y="94"/>
                      <a:pt x="60" y="95"/>
                    </a:cubicBezTo>
                    <a:close/>
                    <a:moveTo>
                      <a:pt x="42" y="218"/>
                    </a:moveTo>
                    <a:cubicBezTo>
                      <a:pt x="41" y="218"/>
                      <a:pt x="41" y="219"/>
                      <a:pt x="40" y="219"/>
                    </a:cubicBezTo>
                    <a:cubicBezTo>
                      <a:pt x="39" y="219"/>
                      <a:pt x="38" y="219"/>
                      <a:pt x="37" y="219"/>
                    </a:cubicBezTo>
                    <a:cubicBezTo>
                      <a:pt x="38" y="219"/>
                      <a:pt x="38" y="219"/>
                      <a:pt x="38" y="219"/>
                    </a:cubicBezTo>
                    <a:cubicBezTo>
                      <a:pt x="38" y="219"/>
                      <a:pt x="39" y="219"/>
                      <a:pt x="39" y="219"/>
                    </a:cubicBezTo>
                    <a:cubicBezTo>
                      <a:pt x="40" y="218"/>
                      <a:pt x="41" y="218"/>
                      <a:pt x="41" y="217"/>
                    </a:cubicBezTo>
                    <a:cubicBezTo>
                      <a:pt x="42" y="217"/>
                      <a:pt x="42" y="217"/>
                      <a:pt x="42" y="217"/>
                    </a:cubicBezTo>
                    <a:cubicBezTo>
                      <a:pt x="42" y="217"/>
                      <a:pt x="42" y="218"/>
                      <a:pt x="42" y="218"/>
                    </a:cubicBezTo>
                    <a:close/>
                    <a:moveTo>
                      <a:pt x="78" y="210"/>
                    </a:moveTo>
                    <a:cubicBezTo>
                      <a:pt x="71" y="215"/>
                      <a:pt x="63" y="219"/>
                      <a:pt x="55" y="220"/>
                    </a:cubicBezTo>
                    <a:cubicBezTo>
                      <a:pt x="53" y="220"/>
                      <a:pt x="52" y="220"/>
                      <a:pt x="50" y="220"/>
                    </a:cubicBezTo>
                    <a:cubicBezTo>
                      <a:pt x="51" y="220"/>
                      <a:pt x="51" y="220"/>
                      <a:pt x="52" y="220"/>
                    </a:cubicBezTo>
                    <a:cubicBezTo>
                      <a:pt x="55" y="220"/>
                      <a:pt x="58" y="218"/>
                      <a:pt x="61" y="217"/>
                    </a:cubicBezTo>
                    <a:cubicBezTo>
                      <a:pt x="63" y="217"/>
                      <a:pt x="65" y="216"/>
                      <a:pt x="67" y="215"/>
                    </a:cubicBezTo>
                    <a:cubicBezTo>
                      <a:pt x="71" y="213"/>
                      <a:pt x="76" y="211"/>
                      <a:pt x="81" y="208"/>
                    </a:cubicBezTo>
                    <a:cubicBezTo>
                      <a:pt x="80" y="209"/>
                      <a:pt x="79" y="210"/>
                      <a:pt x="78" y="210"/>
                    </a:cubicBezTo>
                    <a:close/>
                    <a:moveTo>
                      <a:pt x="90" y="81"/>
                    </a:moveTo>
                    <a:cubicBezTo>
                      <a:pt x="90" y="81"/>
                      <a:pt x="89" y="80"/>
                      <a:pt x="89" y="80"/>
                    </a:cubicBezTo>
                    <a:cubicBezTo>
                      <a:pt x="90" y="81"/>
                      <a:pt x="92" y="82"/>
                      <a:pt x="94" y="84"/>
                    </a:cubicBezTo>
                    <a:cubicBezTo>
                      <a:pt x="94" y="84"/>
                      <a:pt x="94" y="84"/>
                      <a:pt x="95" y="85"/>
                    </a:cubicBezTo>
                    <a:cubicBezTo>
                      <a:pt x="93" y="84"/>
                      <a:pt x="92" y="82"/>
                      <a:pt x="90" y="81"/>
                    </a:cubicBezTo>
                    <a:close/>
                    <a:moveTo>
                      <a:pt x="116" y="90"/>
                    </a:moveTo>
                    <a:cubicBezTo>
                      <a:pt x="114" y="91"/>
                      <a:pt x="112" y="91"/>
                      <a:pt x="110" y="91"/>
                    </a:cubicBezTo>
                    <a:cubicBezTo>
                      <a:pt x="113" y="91"/>
                      <a:pt x="116" y="91"/>
                      <a:pt x="118" y="89"/>
                    </a:cubicBezTo>
                    <a:cubicBezTo>
                      <a:pt x="118" y="89"/>
                      <a:pt x="119" y="89"/>
                      <a:pt x="119" y="89"/>
                    </a:cubicBezTo>
                    <a:cubicBezTo>
                      <a:pt x="118" y="90"/>
                      <a:pt x="117" y="90"/>
                      <a:pt x="116" y="90"/>
                    </a:cubicBezTo>
                    <a:close/>
                    <a:moveTo>
                      <a:pt x="123" y="85"/>
                    </a:moveTo>
                    <a:cubicBezTo>
                      <a:pt x="123" y="85"/>
                      <a:pt x="123" y="84"/>
                      <a:pt x="123" y="84"/>
                    </a:cubicBezTo>
                    <a:cubicBezTo>
                      <a:pt x="123" y="84"/>
                      <a:pt x="123" y="84"/>
                      <a:pt x="124" y="84"/>
                    </a:cubicBezTo>
                    <a:cubicBezTo>
                      <a:pt x="123" y="84"/>
                      <a:pt x="123" y="84"/>
                      <a:pt x="123" y="85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2" name="Google Shape;1892;p22"/>
              <p:cNvSpPr/>
              <p:nvPr/>
            </p:nvSpPr>
            <p:spPr>
              <a:xfrm>
                <a:off x="9333501" y="2494384"/>
                <a:ext cx="188347" cy="136389"/>
              </a:xfrm>
              <a:custGeom>
                <a:avLst/>
                <a:gdLst/>
                <a:ahLst/>
                <a:cxnLst/>
                <a:rect l="l" t="t" r="r" b="b"/>
                <a:pathLst>
                  <a:path w="46" h="32" extrusionOk="0">
                    <a:moveTo>
                      <a:pt x="28" y="31"/>
                    </a:moveTo>
                    <a:cubicBezTo>
                      <a:pt x="32" y="32"/>
                      <a:pt x="37" y="32"/>
                      <a:pt x="41" y="30"/>
                    </a:cubicBezTo>
                    <a:cubicBezTo>
                      <a:pt x="42" y="30"/>
                      <a:pt x="43" y="29"/>
                      <a:pt x="45" y="29"/>
                    </a:cubicBezTo>
                    <a:cubicBezTo>
                      <a:pt x="46" y="29"/>
                      <a:pt x="46" y="28"/>
                      <a:pt x="46" y="26"/>
                    </a:cubicBezTo>
                    <a:cubicBezTo>
                      <a:pt x="46" y="25"/>
                      <a:pt x="46" y="23"/>
                      <a:pt x="45" y="23"/>
                    </a:cubicBezTo>
                    <a:cubicBezTo>
                      <a:pt x="38" y="18"/>
                      <a:pt x="32" y="13"/>
                      <a:pt x="25" y="8"/>
                    </a:cubicBezTo>
                    <a:cubicBezTo>
                      <a:pt x="19" y="3"/>
                      <a:pt x="10" y="2"/>
                      <a:pt x="3" y="0"/>
                    </a:cubicBezTo>
                    <a:cubicBezTo>
                      <a:pt x="0" y="0"/>
                      <a:pt x="1" y="4"/>
                      <a:pt x="1" y="5"/>
                    </a:cubicBezTo>
                    <a:cubicBezTo>
                      <a:pt x="4" y="13"/>
                      <a:pt x="10" y="19"/>
                      <a:pt x="17" y="24"/>
                    </a:cubicBezTo>
                    <a:cubicBezTo>
                      <a:pt x="20" y="28"/>
                      <a:pt x="23" y="30"/>
                      <a:pt x="28" y="3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3" name="Google Shape;1893;p22"/>
              <p:cNvSpPr/>
              <p:nvPr/>
            </p:nvSpPr>
            <p:spPr>
              <a:xfrm>
                <a:off x="9184123" y="2682726"/>
                <a:ext cx="292261" cy="493592"/>
              </a:xfrm>
              <a:custGeom>
                <a:avLst/>
                <a:gdLst/>
                <a:ahLst/>
                <a:cxnLst/>
                <a:rect l="l" t="t" r="r" b="b"/>
                <a:pathLst>
                  <a:path w="70" h="119" extrusionOk="0">
                    <a:moveTo>
                      <a:pt x="4" y="118"/>
                    </a:moveTo>
                    <a:cubicBezTo>
                      <a:pt x="17" y="112"/>
                      <a:pt x="30" y="110"/>
                      <a:pt x="42" y="102"/>
                    </a:cubicBezTo>
                    <a:cubicBezTo>
                      <a:pt x="54" y="94"/>
                      <a:pt x="62" y="81"/>
                      <a:pt x="66" y="69"/>
                    </a:cubicBezTo>
                    <a:cubicBezTo>
                      <a:pt x="70" y="58"/>
                      <a:pt x="70" y="47"/>
                      <a:pt x="68" y="36"/>
                    </a:cubicBezTo>
                    <a:cubicBezTo>
                      <a:pt x="66" y="23"/>
                      <a:pt x="59" y="13"/>
                      <a:pt x="53" y="1"/>
                    </a:cubicBezTo>
                    <a:cubicBezTo>
                      <a:pt x="52" y="0"/>
                      <a:pt x="51" y="1"/>
                      <a:pt x="52" y="2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2"/>
                      <a:pt x="50" y="3"/>
                      <a:pt x="49" y="5"/>
                    </a:cubicBezTo>
                    <a:cubicBezTo>
                      <a:pt x="47" y="14"/>
                      <a:pt x="31" y="17"/>
                      <a:pt x="24" y="21"/>
                    </a:cubicBezTo>
                    <a:cubicBezTo>
                      <a:pt x="15" y="25"/>
                      <a:pt x="11" y="35"/>
                      <a:pt x="8" y="43"/>
                    </a:cubicBezTo>
                    <a:cubicBezTo>
                      <a:pt x="4" y="53"/>
                      <a:pt x="4" y="64"/>
                      <a:pt x="4" y="74"/>
                    </a:cubicBezTo>
                    <a:cubicBezTo>
                      <a:pt x="5" y="86"/>
                      <a:pt x="12" y="101"/>
                      <a:pt x="2" y="110"/>
                    </a:cubicBezTo>
                    <a:cubicBezTo>
                      <a:pt x="0" y="112"/>
                      <a:pt x="1" y="119"/>
                      <a:pt x="4" y="118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4" name="Google Shape;1894;p22"/>
              <p:cNvSpPr/>
              <p:nvPr/>
            </p:nvSpPr>
            <p:spPr>
              <a:xfrm>
                <a:off x="9018901" y="2637266"/>
                <a:ext cx="233807" cy="298752"/>
              </a:xfrm>
              <a:custGeom>
                <a:avLst/>
                <a:gdLst/>
                <a:ahLst/>
                <a:cxnLst/>
                <a:rect l="l" t="t" r="r" b="b"/>
                <a:pathLst>
                  <a:path w="57" h="72" extrusionOk="0">
                    <a:moveTo>
                      <a:pt x="19" y="57"/>
                    </a:moveTo>
                    <a:cubicBezTo>
                      <a:pt x="26" y="51"/>
                      <a:pt x="32" y="48"/>
                      <a:pt x="34" y="40"/>
                    </a:cubicBezTo>
                    <a:cubicBezTo>
                      <a:pt x="35" y="39"/>
                      <a:pt x="36" y="38"/>
                      <a:pt x="37" y="37"/>
                    </a:cubicBezTo>
                    <a:cubicBezTo>
                      <a:pt x="41" y="33"/>
                      <a:pt x="44" y="28"/>
                      <a:pt x="47" y="23"/>
                    </a:cubicBezTo>
                    <a:cubicBezTo>
                      <a:pt x="48" y="22"/>
                      <a:pt x="48" y="21"/>
                      <a:pt x="49" y="20"/>
                    </a:cubicBezTo>
                    <a:cubicBezTo>
                      <a:pt x="49" y="20"/>
                      <a:pt x="49" y="19"/>
                      <a:pt x="49" y="18"/>
                    </a:cubicBezTo>
                    <a:cubicBezTo>
                      <a:pt x="51" y="15"/>
                      <a:pt x="52" y="13"/>
                      <a:pt x="53" y="10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5" y="7"/>
                      <a:pt x="56" y="4"/>
                      <a:pt x="57" y="1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4" y="2"/>
                      <a:pt x="53" y="4"/>
                      <a:pt x="51" y="6"/>
                    </a:cubicBezTo>
                    <a:cubicBezTo>
                      <a:pt x="46" y="4"/>
                      <a:pt x="35" y="17"/>
                      <a:pt x="32" y="20"/>
                    </a:cubicBezTo>
                    <a:cubicBezTo>
                      <a:pt x="27" y="24"/>
                      <a:pt x="21" y="29"/>
                      <a:pt x="17" y="34"/>
                    </a:cubicBezTo>
                    <a:cubicBezTo>
                      <a:pt x="10" y="41"/>
                      <a:pt x="7" y="49"/>
                      <a:pt x="2" y="57"/>
                    </a:cubicBezTo>
                    <a:cubicBezTo>
                      <a:pt x="1" y="58"/>
                      <a:pt x="1" y="61"/>
                      <a:pt x="2" y="63"/>
                    </a:cubicBezTo>
                    <a:cubicBezTo>
                      <a:pt x="1" y="64"/>
                      <a:pt x="0" y="65"/>
                      <a:pt x="0" y="66"/>
                    </a:cubicBezTo>
                    <a:cubicBezTo>
                      <a:pt x="0" y="67"/>
                      <a:pt x="0" y="68"/>
                      <a:pt x="1" y="69"/>
                    </a:cubicBezTo>
                    <a:cubicBezTo>
                      <a:pt x="7" y="72"/>
                      <a:pt x="14" y="61"/>
                      <a:pt x="19" y="57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5" name="Google Shape;1895;p22"/>
              <p:cNvSpPr/>
              <p:nvPr/>
            </p:nvSpPr>
            <p:spPr>
              <a:xfrm>
                <a:off x="9301026" y="2409952"/>
                <a:ext cx="233807" cy="194839"/>
              </a:xfrm>
              <a:custGeom>
                <a:avLst/>
                <a:gdLst/>
                <a:ahLst/>
                <a:cxnLst/>
                <a:rect l="l" t="t" r="r" b="b"/>
                <a:pathLst>
                  <a:path w="56" h="46" extrusionOk="0">
                    <a:moveTo>
                      <a:pt x="56" y="43"/>
                    </a:moveTo>
                    <a:cubicBezTo>
                      <a:pt x="53" y="45"/>
                      <a:pt x="50" y="45"/>
                      <a:pt x="47" y="44"/>
                    </a:cubicBezTo>
                    <a:cubicBezTo>
                      <a:pt x="45" y="44"/>
                      <a:pt x="42" y="43"/>
                      <a:pt x="39" y="42"/>
                    </a:cubicBezTo>
                    <a:cubicBezTo>
                      <a:pt x="35" y="40"/>
                      <a:pt x="31" y="38"/>
                      <a:pt x="27" y="36"/>
                    </a:cubicBezTo>
                    <a:cubicBezTo>
                      <a:pt x="23" y="33"/>
                      <a:pt x="19" y="30"/>
                      <a:pt x="15" y="27"/>
                    </a:cubicBezTo>
                    <a:cubicBezTo>
                      <a:pt x="11" y="23"/>
                      <a:pt x="8" y="19"/>
                      <a:pt x="6" y="15"/>
                    </a:cubicBezTo>
                    <a:cubicBezTo>
                      <a:pt x="5" y="13"/>
                      <a:pt x="5" y="12"/>
                      <a:pt x="4" y="11"/>
                    </a:cubicBezTo>
                    <a:cubicBezTo>
                      <a:pt x="4" y="10"/>
                      <a:pt x="4" y="8"/>
                      <a:pt x="3" y="7"/>
                    </a:cubicBezTo>
                    <a:cubicBezTo>
                      <a:pt x="3" y="6"/>
                      <a:pt x="3" y="4"/>
                      <a:pt x="3" y="3"/>
                    </a:cubicBezTo>
                    <a:cubicBezTo>
                      <a:pt x="3" y="3"/>
                      <a:pt x="3" y="2"/>
                      <a:pt x="3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5"/>
                      <a:pt x="0" y="7"/>
                      <a:pt x="0" y="8"/>
                    </a:cubicBezTo>
                    <a:cubicBezTo>
                      <a:pt x="0" y="10"/>
                      <a:pt x="1" y="13"/>
                      <a:pt x="2" y="15"/>
                    </a:cubicBezTo>
                    <a:cubicBezTo>
                      <a:pt x="4" y="20"/>
                      <a:pt x="7" y="25"/>
                      <a:pt x="11" y="28"/>
                    </a:cubicBezTo>
                    <a:cubicBezTo>
                      <a:pt x="14" y="32"/>
                      <a:pt x="19" y="36"/>
                      <a:pt x="23" y="38"/>
                    </a:cubicBezTo>
                    <a:cubicBezTo>
                      <a:pt x="27" y="41"/>
                      <a:pt x="32" y="43"/>
                      <a:pt x="36" y="44"/>
                    </a:cubicBezTo>
                    <a:cubicBezTo>
                      <a:pt x="39" y="45"/>
                      <a:pt x="43" y="46"/>
                      <a:pt x="46" y="46"/>
                    </a:cubicBezTo>
                    <a:cubicBezTo>
                      <a:pt x="49" y="46"/>
                      <a:pt x="53" y="46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6" name="Google Shape;1896;p22"/>
              <p:cNvSpPr/>
              <p:nvPr/>
            </p:nvSpPr>
            <p:spPr>
              <a:xfrm>
                <a:off x="9106187" y="2637266"/>
                <a:ext cx="292261" cy="526068"/>
              </a:xfrm>
              <a:custGeom>
                <a:avLst/>
                <a:gdLst/>
                <a:ahLst/>
                <a:cxnLst/>
                <a:rect l="l" t="t" r="r" b="b"/>
                <a:pathLst>
                  <a:path w="72" h="126" extrusionOk="0">
                    <a:moveTo>
                      <a:pt x="1" y="123"/>
                    </a:moveTo>
                    <a:cubicBezTo>
                      <a:pt x="2" y="125"/>
                      <a:pt x="5" y="125"/>
                      <a:pt x="7" y="125"/>
                    </a:cubicBezTo>
                    <a:cubicBezTo>
                      <a:pt x="10" y="126"/>
                      <a:pt x="12" y="126"/>
                      <a:pt x="15" y="125"/>
                    </a:cubicBezTo>
                    <a:cubicBezTo>
                      <a:pt x="20" y="124"/>
                      <a:pt x="23" y="120"/>
                      <a:pt x="26" y="116"/>
                    </a:cubicBezTo>
                    <a:cubicBezTo>
                      <a:pt x="28" y="112"/>
                      <a:pt x="29" y="107"/>
                      <a:pt x="29" y="102"/>
                    </a:cubicBezTo>
                    <a:cubicBezTo>
                      <a:pt x="29" y="96"/>
                      <a:pt x="28" y="89"/>
                      <a:pt x="28" y="82"/>
                    </a:cubicBezTo>
                    <a:cubicBezTo>
                      <a:pt x="27" y="75"/>
                      <a:pt x="27" y="69"/>
                      <a:pt x="28" y="62"/>
                    </a:cubicBezTo>
                    <a:cubicBezTo>
                      <a:pt x="28" y="59"/>
                      <a:pt x="29" y="55"/>
                      <a:pt x="30" y="52"/>
                    </a:cubicBezTo>
                    <a:cubicBezTo>
                      <a:pt x="31" y="51"/>
                      <a:pt x="31" y="49"/>
                      <a:pt x="32" y="48"/>
                    </a:cubicBezTo>
                    <a:cubicBezTo>
                      <a:pt x="32" y="47"/>
                      <a:pt x="32" y="47"/>
                      <a:pt x="33" y="46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4"/>
                      <a:pt x="35" y="43"/>
                      <a:pt x="36" y="42"/>
                    </a:cubicBezTo>
                    <a:cubicBezTo>
                      <a:pt x="36" y="41"/>
                      <a:pt x="37" y="41"/>
                      <a:pt x="37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9" y="38"/>
                      <a:pt x="40" y="37"/>
                      <a:pt x="40" y="37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4" y="34"/>
                      <a:pt x="45" y="33"/>
                      <a:pt x="46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8" y="31"/>
                      <a:pt x="49" y="31"/>
                      <a:pt x="49" y="31"/>
                    </a:cubicBezTo>
                    <a:cubicBezTo>
                      <a:pt x="51" y="29"/>
                      <a:pt x="54" y="28"/>
                      <a:pt x="56" y="27"/>
                    </a:cubicBezTo>
                    <a:cubicBezTo>
                      <a:pt x="59" y="26"/>
                      <a:pt x="61" y="26"/>
                      <a:pt x="63" y="24"/>
                    </a:cubicBezTo>
                    <a:cubicBezTo>
                      <a:pt x="65" y="23"/>
                      <a:pt x="67" y="21"/>
                      <a:pt x="69" y="19"/>
                    </a:cubicBezTo>
                    <a:cubicBezTo>
                      <a:pt x="70" y="17"/>
                      <a:pt x="71" y="14"/>
                      <a:pt x="71" y="12"/>
                    </a:cubicBezTo>
                    <a:cubicBezTo>
                      <a:pt x="72" y="9"/>
                      <a:pt x="71" y="6"/>
                      <a:pt x="70" y="4"/>
                    </a:cubicBezTo>
                    <a:cubicBezTo>
                      <a:pt x="70" y="3"/>
                      <a:pt x="69" y="2"/>
                      <a:pt x="69" y="2"/>
                    </a:cubicBezTo>
                    <a:cubicBezTo>
                      <a:pt x="68" y="1"/>
                      <a:pt x="67" y="1"/>
                      <a:pt x="67" y="0"/>
                    </a:cubicBezTo>
                    <a:cubicBezTo>
                      <a:pt x="66" y="0"/>
                      <a:pt x="66" y="1"/>
                      <a:pt x="66" y="1"/>
                    </a:cubicBezTo>
                    <a:cubicBezTo>
                      <a:pt x="66" y="2"/>
                      <a:pt x="66" y="3"/>
                      <a:pt x="66" y="4"/>
                    </a:cubicBezTo>
                    <a:cubicBezTo>
                      <a:pt x="66" y="5"/>
                      <a:pt x="66" y="5"/>
                      <a:pt x="67" y="6"/>
                    </a:cubicBezTo>
                    <a:cubicBezTo>
                      <a:pt x="67" y="7"/>
                      <a:pt x="68" y="9"/>
                      <a:pt x="68" y="10"/>
                    </a:cubicBezTo>
                    <a:cubicBezTo>
                      <a:pt x="68" y="11"/>
                      <a:pt x="68" y="11"/>
                      <a:pt x="68" y="12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4"/>
                      <a:pt x="68" y="14"/>
                      <a:pt x="68" y="15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7" y="15"/>
                      <a:pt x="67" y="16"/>
                      <a:pt x="67" y="16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7"/>
                      <a:pt x="66" y="18"/>
                      <a:pt x="67" y="17"/>
                    </a:cubicBezTo>
                    <a:cubicBezTo>
                      <a:pt x="66" y="18"/>
                      <a:pt x="66" y="18"/>
                      <a:pt x="66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6" y="19"/>
                      <a:pt x="65" y="19"/>
                      <a:pt x="65" y="19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0"/>
                      <a:pt x="64" y="21"/>
                      <a:pt x="64" y="21"/>
                    </a:cubicBezTo>
                    <a:cubicBezTo>
                      <a:pt x="63" y="21"/>
                      <a:pt x="63" y="21"/>
                      <a:pt x="63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1" y="22"/>
                      <a:pt x="61" y="22"/>
                      <a:pt x="61" y="22"/>
                    </a:cubicBezTo>
                    <a:cubicBezTo>
                      <a:pt x="60" y="23"/>
                      <a:pt x="59" y="23"/>
                      <a:pt x="58" y="24"/>
                    </a:cubicBezTo>
                    <a:cubicBezTo>
                      <a:pt x="53" y="26"/>
                      <a:pt x="48" y="28"/>
                      <a:pt x="44" y="31"/>
                    </a:cubicBezTo>
                    <a:cubicBezTo>
                      <a:pt x="40" y="33"/>
                      <a:pt x="36" y="37"/>
                      <a:pt x="33" y="41"/>
                    </a:cubicBezTo>
                    <a:cubicBezTo>
                      <a:pt x="30" y="46"/>
                      <a:pt x="27" y="51"/>
                      <a:pt x="26" y="57"/>
                    </a:cubicBezTo>
                    <a:cubicBezTo>
                      <a:pt x="24" y="63"/>
                      <a:pt x="24" y="70"/>
                      <a:pt x="24" y="77"/>
                    </a:cubicBezTo>
                    <a:cubicBezTo>
                      <a:pt x="24" y="83"/>
                      <a:pt x="25" y="90"/>
                      <a:pt x="25" y="96"/>
                    </a:cubicBezTo>
                    <a:cubicBezTo>
                      <a:pt x="26" y="99"/>
                      <a:pt x="26" y="102"/>
                      <a:pt x="26" y="105"/>
                    </a:cubicBezTo>
                    <a:cubicBezTo>
                      <a:pt x="25" y="108"/>
                      <a:pt x="25" y="110"/>
                      <a:pt x="25" y="112"/>
                    </a:cubicBezTo>
                    <a:cubicBezTo>
                      <a:pt x="24" y="112"/>
                      <a:pt x="24" y="113"/>
                      <a:pt x="24" y="113"/>
                    </a:cubicBezTo>
                    <a:cubicBezTo>
                      <a:pt x="24" y="114"/>
                      <a:pt x="24" y="114"/>
                      <a:pt x="24" y="115"/>
                    </a:cubicBezTo>
                    <a:cubicBezTo>
                      <a:pt x="23" y="115"/>
                      <a:pt x="23" y="116"/>
                      <a:pt x="23" y="116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8"/>
                      <a:pt x="22" y="118"/>
                      <a:pt x="21" y="118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19" y="121"/>
                      <a:pt x="19" y="121"/>
                      <a:pt x="18" y="121"/>
                    </a:cubicBezTo>
                    <a:cubicBezTo>
                      <a:pt x="18" y="121"/>
                      <a:pt x="18" y="121"/>
                      <a:pt x="18" y="121"/>
                    </a:cubicBezTo>
                    <a:cubicBezTo>
                      <a:pt x="17" y="122"/>
                      <a:pt x="17" y="122"/>
                      <a:pt x="17" y="122"/>
                    </a:cubicBezTo>
                    <a:cubicBezTo>
                      <a:pt x="17" y="122"/>
                      <a:pt x="16" y="122"/>
                      <a:pt x="16" y="122"/>
                    </a:cubicBezTo>
                    <a:cubicBezTo>
                      <a:pt x="15" y="123"/>
                      <a:pt x="13" y="123"/>
                      <a:pt x="12" y="123"/>
                    </a:cubicBezTo>
                    <a:cubicBezTo>
                      <a:pt x="10" y="123"/>
                      <a:pt x="7" y="123"/>
                      <a:pt x="5" y="123"/>
                    </a:cubicBezTo>
                    <a:cubicBezTo>
                      <a:pt x="4" y="122"/>
                      <a:pt x="3" y="122"/>
                      <a:pt x="2" y="122"/>
                    </a:cubicBezTo>
                    <a:cubicBezTo>
                      <a:pt x="1" y="121"/>
                      <a:pt x="0" y="122"/>
                      <a:pt x="1" y="1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7" name="Google Shape;1897;p22"/>
              <p:cNvSpPr/>
              <p:nvPr/>
            </p:nvSpPr>
            <p:spPr>
              <a:xfrm>
                <a:off x="9333501" y="2500876"/>
                <a:ext cx="201336" cy="97421"/>
              </a:xfrm>
              <a:custGeom>
                <a:avLst/>
                <a:gdLst/>
                <a:ahLst/>
                <a:cxnLst/>
                <a:rect l="l" t="t" r="r" b="b"/>
                <a:pathLst>
                  <a:path w="49" h="24" extrusionOk="0">
                    <a:moveTo>
                      <a:pt x="48" y="22"/>
                    </a:moveTo>
                    <a:cubicBezTo>
                      <a:pt x="45" y="21"/>
                      <a:pt x="42" y="20"/>
                      <a:pt x="39" y="18"/>
                    </a:cubicBezTo>
                    <a:cubicBezTo>
                      <a:pt x="37" y="17"/>
                      <a:pt x="34" y="14"/>
                      <a:pt x="32" y="12"/>
                    </a:cubicBezTo>
                    <a:cubicBezTo>
                      <a:pt x="29" y="10"/>
                      <a:pt x="27" y="8"/>
                      <a:pt x="24" y="6"/>
                    </a:cubicBezTo>
                    <a:cubicBezTo>
                      <a:pt x="21" y="4"/>
                      <a:pt x="18" y="2"/>
                      <a:pt x="14" y="1"/>
                    </a:cubicBezTo>
                    <a:cubicBezTo>
                      <a:pt x="13" y="1"/>
                      <a:pt x="12" y="1"/>
                      <a:pt x="11" y="0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3" y="1"/>
                      <a:pt x="2" y="2"/>
                      <a:pt x="1" y="3"/>
                    </a:cubicBezTo>
                    <a:cubicBezTo>
                      <a:pt x="1" y="3"/>
                      <a:pt x="0" y="4"/>
                      <a:pt x="1" y="4"/>
                    </a:cubicBezTo>
                    <a:cubicBezTo>
                      <a:pt x="1" y="5"/>
                      <a:pt x="3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8" y="3"/>
                      <a:pt x="10" y="3"/>
                      <a:pt x="12" y="4"/>
                    </a:cubicBezTo>
                    <a:cubicBezTo>
                      <a:pt x="15" y="4"/>
                      <a:pt x="19" y="6"/>
                      <a:pt x="22" y="7"/>
                    </a:cubicBezTo>
                    <a:cubicBezTo>
                      <a:pt x="25" y="9"/>
                      <a:pt x="28" y="11"/>
                      <a:pt x="30" y="14"/>
                    </a:cubicBezTo>
                    <a:cubicBezTo>
                      <a:pt x="32" y="16"/>
                      <a:pt x="35" y="18"/>
                      <a:pt x="37" y="20"/>
                    </a:cubicBezTo>
                    <a:cubicBezTo>
                      <a:pt x="40" y="22"/>
                      <a:pt x="44" y="24"/>
                      <a:pt x="47" y="23"/>
                    </a:cubicBezTo>
                    <a:cubicBezTo>
                      <a:pt x="48" y="23"/>
                      <a:pt x="49" y="22"/>
                      <a:pt x="48" y="2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8" name="Google Shape;1898;p22"/>
              <p:cNvSpPr/>
              <p:nvPr/>
            </p:nvSpPr>
            <p:spPr>
              <a:xfrm>
                <a:off x="9339994" y="2513866"/>
                <a:ext cx="194839" cy="123400"/>
              </a:xfrm>
              <a:custGeom>
                <a:avLst/>
                <a:gdLst/>
                <a:ahLst/>
                <a:cxnLst/>
                <a:rect l="l" t="t" r="r" b="b"/>
                <a:pathLst>
                  <a:path w="47" h="29" extrusionOk="0">
                    <a:moveTo>
                      <a:pt x="46" y="19"/>
                    </a:moveTo>
                    <a:cubicBezTo>
                      <a:pt x="45" y="21"/>
                      <a:pt x="44" y="22"/>
                      <a:pt x="42" y="24"/>
                    </a:cubicBezTo>
                    <a:cubicBezTo>
                      <a:pt x="41" y="25"/>
                      <a:pt x="40" y="25"/>
                      <a:pt x="38" y="26"/>
                    </a:cubicBezTo>
                    <a:cubicBezTo>
                      <a:pt x="35" y="27"/>
                      <a:pt x="31" y="27"/>
                      <a:pt x="28" y="26"/>
                    </a:cubicBezTo>
                    <a:cubicBezTo>
                      <a:pt x="24" y="25"/>
                      <a:pt x="20" y="23"/>
                      <a:pt x="17" y="21"/>
                    </a:cubicBezTo>
                    <a:cubicBezTo>
                      <a:pt x="15" y="19"/>
                      <a:pt x="14" y="18"/>
                      <a:pt x="12" y="17"/>
                    </a:cubicBezTo>
                    <a:cubicBezTo>
                      <a:pt x="11" y="15"/>
                      <a:pt x="9" y="14"/>
                      <a:pt x="8" y="12"/>
                    </a:cubicBezTo>
                    <a:cubicBezTo>
                      <a:pt x="7" y="11"/>
                      <a:pt x="6" y="9"/>
                      <a:pt x="5" y="8"/>
                    </a:cubicBezTo>
                    <a:cubicBezTo>
                      <a:pt x="5" y="6"/>
                      <a:pt x="5" y="5"/>
                      <a:pt x="4" y="4"/>
                    </a:cubicBezTo>
                    <a:cubicBezTo>
                      <a:pt x="4" y="3"/>
                      <a:pt x="4" y="2"/>
                      <a:pt x="3" y="1"/>
                    </a:cubicBezTo>
                    <a:cubicBezTo>
                      <a:pt x="3" y="1"/>
                      <a:pt x="3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1" y="7"/>
                      <a:pt x="1" y="7"/>
                      <a:pt x="2" y="8"/>
                    </a:cubicBezTo>
                    <a:cubicBezTo>
                      <a:pt x="2" y="8"/>
                      <a:pt x="2" y="9"/>
                      <a:pt x="2" y="9"/>
                    </a:cubicBezTo>
                    <a:cubicBezTo>
                      <a:pt x="3" y="11"/>
                      <a:pt x="4" y="12"/>
                      <a:pt x="5" y="14"/>
                    </a:cubicBezTo>
                    <a:cubicBezTo>
                      <a:pt x="6" y="15"/>
                      <a:pt x="7" y="15"/>
                      <a:pt x="7" y="16"/>
                    </a:cubicBezTo>
                    <a:cubicBezTo>
                      <a:pt x="8" y="17"/>
                      <a:pt x="9" y="18"/>
                      <a:pt x="10" y="18"/>
                    </a:cubicBezTo>
                    <a:cubicBezTo>
                      <a:pt x="11" y="20"/>
                      <a:pt x="13" y="21"/>
                      <a:pt x="15" y="22"/>
                    </a:cubicBezTo>
                    <a:cubicBezTo>
                      <a:pt x="18" y="25"/>
                      <a:pt x="22" y="27"/>
                      <a:pt x="26" y="28"/>
                    </a:cubicBezTo>
                    <a:cubicBezTo>
                      <a:pt x="30" y="29"/>
                      <a:pt x="34" y="29"/>
                      <a:pt x="37" y="28"/>
                    </a:cubicBezTo>
                    <a:cubicBezTo>
                      <a:pt x="39" y="27"/>
                      <a:pt x="41" y="26"/>
                      <a:pt x="43" y="25"/>
                    </a:cubicBezTo>
                    <a:cubicBezTo>
                      <a:pt x="44" y="24"/>
                      <a:pt x="45" y="23"/>
                      <a:pt x="45" y="22"/>
                    </a:cubicBezTo>
                    <a:cubicBezTo>
                      <a:pt x="46" y="21"/>
                      <a:pt x="47" y="20"/>
                      <a:pt x="47" y="19"/>
                    </a:cubicBezTo>
                    <a:cubicBezTo>
                      <a:pt x="47" y="19"/>
                      <a:pt x="47" y="18"/>
                      <a:pt x="47" y="18"/>
                    </a:cubicBezTo>
                    <a:cubicBezTo>
                      <a:pt x="46" y="18"/>
                      <a:pt x="46" y="19"/>
                      <a:pt x="46" y="1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9" name="Google Shape;1899;p22"/>
              <p:cNvSpPr/>
              <p:nvPr/>
            </p:nvSpPr>
            <p:spPr>
              <a:xfrm>
                <a:off x="9132166" y="2663244"/>
                <a:ext cx="318240" cy="506582"/>
              </a:xfrm>
              <a:custGeom>
                <a:avLst/>
                <a:gdLst/>
                <a:ahLst/>
                <a:cxnLst/>
                <a:rect l="l" t="t" r="r" b="b"/>
                <a:pathLst>
                  <a:path w="77" h="122" extrusionOk="0">
                    <a:moveTo>
                      <a:pt x="63" y="1"/>
                    </a:moveTo>
                    <a:cubicBezTo>
                      <a:pt x="63" y="2"/>
                      <a:pt x="63" y="3"/>
                      <a:pt x="63" y="3"/>
                    </a:cubicBezTo>
                    <a:cubicBezTo>
                      <a:pt x="63" y="4"/>
                      <a:pt x="63" y="5"/>
                      <a:pt x="64" y="6"/>
                    </a:cubicBezTo>
                    <a:cubicBezTo>
                      <a:pt x="65" y="7"/>
                      <a:pt x="65" y="9"/>
                      <a:pt x="66" y="10"/>
                    </a:cubicBezTo>
                    <a:cubicBezTo>
                      <a:pt x="68" y="13"/>
                      <a:pt x="69" y="17"/>
                      <a:pt x="70" y="20"/>
                    </a:cubicBezTo>
                    <a:cubicBezTo>
                      <a:pt x="72" y="27"/>
                      <a:pt x="73" y="34"/>
                      <a:pt x="73" y="41"/>
                    </a:cubicBezTo>
                    <a:cubicBezTo>
                      <a:pt x="73" y="46"/>
                      <a:pt x="73" y="50"/>
                      <a:pt x="72" y="55"/>
                    </a:cubicBezTo>
                    <a:cubicBezTo>
                      <a:pt x="71" y="58"/>
                      <a:pt x="70" y="60"/>
                      <a:pt x="70" y="62"/>
                    </a:cubicBezTo>
                    <a:cubicBezTo>
                      <a:pt x="70" y="62"/>
                      <a:pt x="69" y="63"/>
                      <a:pt x="69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8" y="66"/>
                      <a:pt x="68" y="67"/>
                      <a:pt x="67" y="68"/>
                    </a:cubicBezTo>
                    <a:cubicBezTo>
                      <a:pt x="66" y="73"/>
                      <a:pt x="63" y="77"/>
                      <a:pt x="61" y="81"/>
                    </a:cubicBezTo>
                    <a:cubicBezTo>
                      <a:pt x="60" y="83"/>
                      <a:pt x="59" y="85"/>
                      <a:pt x="57" y="87"/>
                    </a:cubicBezTo>
                    <a:cubicBezTo>
                      <a:pt x="56" y="89"/>
                      <a:pt x="54" y="91"/>
                      <a:pt x="53" y="93"/>
                    </a:cubicBezTo>
                    <a:cubicBezTo>
                      <a:pt x="52" y="94"/>
                      <a:pt x="51" y="95"/>
                      <a:pt x="50" y="96"/>
                    </a:cubicBezTo>
                    <a:cubicBezTo>
                      <a:pt x="50" y="97"/>
                      <a:pt x="50" y="97"/>
                      <a:pt x="50" y="97"/>
                    </a:cubicBezTo>
                    <a:cubicBezTo>
                      <a:pt x="50" y="97"/>
                      <a:pt x="50" y="97"/>
                      <a:pt x="50" y="97"/>
                    </a:cubicBezTo>
                    <a:cubicBezTo>
                      <a:pt x="49" y="98"/>
                      <a:pt x="49" y="98"/>
                      <a:pt x="48" y="99"/>
                    </a:cubicBezTo>
                    <a:cubicBezTo>
                      <a:pt x="47" y="101"/>
                      <a:pt x="45" y="103"/>
                      <a:pt x="43" y="104"/>
                    </a:cubicBezTo>
                    <a:cubicBezTo>
                      <a:pt x="43" y="105"/>
                      <a:pt x="42" y="105"/>
                      <a:pt x="42" y="105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0" y="107"/>
                      <a:pt x="39" y="108"/>
                      <a:pt x="38" y="109"/>
                    </a:cubicBezTo>
                    <a:cubicBezTo>
                      <a:pt x="37" y="109"/>
                      <a:pt x="36" y="110"/>
                      <a:pt x="35" y="111"/>
                    </a:cubicBezTo>
                    <a:cubicBezTo>
                      <a:pt x="34" y="111"/>
                      <a:pt x="34" y="111"/>
                      <a:pt x="34" y="112"/>
                    </a:cubicBezTo>
                    <a:cubicBezTo>
                      <a:pt x="33" y="112"/>
                      <a:pt x="33" y="112"/>
                      <a:pt x="33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28" y="115"/>
                      <a:pt x="24" y="116"/>
                      <a:pt x="20" y="117"/>
                    </a:cubicBezTo>
                    <a:cubicBezTo>
                      <a:pt x="18" y="118"/>
                      <a:pt x="16" y="118"/>
                      <a:pt x="14" y="118"/>
                    </a:cubicBezTo>
                    <a:cubicBezTo>
                      <a:pt x="11" y="119"/>
                      <a:pt x="9" y="118"/>
                      <a:pt x="7" y="118"/>
                    </a:cubicBezTo>
                    <a:cubicBezTo>
                      <a:pt x="6" y="118"/>
                      <a:pt x="6" y="118"/>
                      <a:pt x="5" y="118"/>
                    </a:cubicBezTo>
                    <a:cubicBezTo>
                      <a:pt x="5" y="118"/>
                      <a:pt x="4" y="118"/>
                      <a:pt x="3" y="119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3" y="118"/>
                      <a:pt x="2" y="119"/>
                      <a:pt x="1" y="119"/>
                    </a:cubicBezTo>
                    <a:cubicBezTo>
                      <a:pt x="1" y="119"/>
                      <a:pt x="0" y="119"/>
                      <a:pt x="1" y="119"/>
                    </a:cubicBezTo>
                    <a:cubicBezTo>
                      <a:pt x="2" y="120"/>
                      <a:pt x="3" y="121"/>
                      <a:pt x="4" y="121"/>
                    </a:cubicBezTo>
                    <a:cubicBezTo>
                      <a:pt x="5" y="121"/>
                      <a:pt x="6" y="122"/>
                      <a:pt x="7" y="122"/>
                    </a:cubicBezTo>
                    <a:cubicBezTo>
                      <a:pt x="10" y="122"/>
                      <a:pt x="12" y="122"/>
                      <a:pt x="14" y="121"/>
                    </a:cubicBezTo>
                    <a:cubicBezTo>
                      <a:pt x="19" y="121"/>
                      <a:pt x="24" y="119"/>
                      <a:pt x="28" y="117"/>
                    </a:cubicBezTo>
                    <a:cubicBezTo>
                      <a:pt x="37" y="113"/>
                      <a:pt x="45" y="106"/>
                      <a:pt x="51" y="99"/>
                    </a:cubicBezTo>
                    <a:cubicBezTo>
                      <a:pt x="58" y="91"/>
                      <a:pt x="64" y="82"/>
                      <a:pt x="68" y="72"/>
                    </a:cubicBezTo>
                    <a:cubicBezTo>
                      <a:pt x="72" y="64"/>
                      <a:pt x="75" y="55"/>
                      <a:pt x="76" y="46"/>
                    </a:cubicBezTo>
                    <a:cubicBezTo>
                      <a:pt x="77" y="39"/>
                      <a:pt x="76" y="31"/>
                      <a:pt x="75" y="24"/>
                    </a:cubicBezTo>
                    <a:cubicBezTo>
                      <a:pt x="74" y="21"/>
                      <a:pt x="73" y="17"/>
                      <a:pt x="71" y="14"/>
                    </a:cubicBezTo>
                    <a:cubicBezTo>
                      <a:pt x="71" y="12"/>
                      <a:pt x="70" y="11"/>
                      <a:pt x="69" y="9"/>
                    </a:cubicBezTo>
                    <a:cubicBezTo>
                      <a:pt x="68" y="7"/>
                      <a:pt x="67" y="6"/>
                      <a:pt x="66" y="4"/>
                    </a:cubicBezTo>
                    <a:cubicBezTo>
                      <a:pt x="66" y="4"/>
                      <a:pt x="66" y="3"/>
                      <a:pt x="65" y="2"/>
                    </a:cubicBezTo>
                    <a:cubicBezTo>
                      <a:pt x="65" y="2"/>
                      <a:pt x="64" y="1"/>
                      <a:pt x="64" y="1"/>
                    </a:cubicBezTo>
                    <a:cubicBezTo>
                      <a:pt x="64" y="0"/>
                      <a:pt x="63" y="1"/>
                      <a:pt x="63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0" name="Google Shape;1900;p22"/>
              <p:cNvSpPr/>
              <p:nvPr/>
            </p:nvSpPr>
            <p:spPr>
              <a:xfrm>
                <a:off x="9015262" y="2630769"/>
                <a:ext cx="253293" cy="305249"/>
              </a:xfrm>
              <a:custGeom>
                <a:avLst/>
                <a:gdLst/>
                <a:ahLst/>
                <a:cxnLst/>
                <a:rect l="l" t="t" r="r" b="b"/>
                <a:pathLst>
                  <a:path w="61" h="73" extrusionOk="0">
                    <a:moveTo>
                      <a:pt x="60" y="1"/>
                    </a:moveTo>
                    <a:cubicBezTo>
                      <a:pt x="59" y="3"/>
                      <a:pt x="58" y="6"/>
                      <a:pt x="56" y="8"/>
                    </a:cubicBezTo>
                    <a:cubicBezTo>
                      <a:pt x="54" y="10"/>
                      <a:pt x="52" y="12"/>
                      <a:pt x="51" y="14"/>
                    </a:cubicBezTo>
                    <a:cubicBezTo>
                      <a:pt x="49" y="17"/>
                      <a:pt x="47" y="19"/>
                      <a:pt x="45" y="21"/>
                    </a:cubicBezTo>
                    <a:cubicBezTo>
                      <a:pt x="43" y="24"/>
                      <a:pt x="42" y="26"/>
                      <a:pt x="39" y="28"/>
                    </a:cubicBezTo>
                    <a:cubicBezTo>
                      <a:pt x="37" y="31"/>
                      <a:pt x="35" y="33"/>
                      <a:pt x="33" y="35"/>
                    </a:cubicBezTo>
                    <a:cubicBezTo>
                      <a:pt x="31" y="38"/>
                      <a:pt x="29" y="40"/>
                      <a:pt x="27" y="42"/>
                    </a:cubicBezTo>
                    <a:cubicBezTo>
                      <a:pt x="23" y="47"/>
                      <a:pt x="18" y="52"/>
                      <a:pt x="14" y="56"/>
                    </a:cubicBezTo>
                    <a:cubicBezTo>
                      <a:pt x="12" y="59"/>
                      <a:pt x="10" y="62"/>
                      <a:pt x="7" y="64"/>
                    </a:cubicBezTo>
                    <a:cubicBezTo>
                      <a:pt x="6" y="65"/>
                      <a:pt x="5" y="67"/>
                      <a:pt x="4" y="68"/>
                    </a:cubicBezTo>
                    <a:cubicBezTo>
                      <a:pt x="3" y="69"/>
                      <a:pt x="1" y="70"/>
                      <a:pt x="1" y="72"/>
                    </a:cubicBezTo>
                    <a:cubicBezTo>
                      <a:pt x="0" y="72"/>
                      <a:pt x="1" y="73"/>
                      <a:pt x="1" y="73"/>
                    </a:cubicBezTo>
                    <a:cubicBezTo>
                      <a:pt x="3" y="72"/>
                      <a:pt x="4" y="71"/>
                      <a:pt x="5" y="70"/>
                    </a:cubicBezTo>
                    <a:cubicBezTo>
                      <a:pt x="6" y="69"/>
                      <a:pt x="7" y="67"/>
                      <a:pt x="8" y="66"/>
                    </a:cubicBezTo>
                    <a:cubicBezTo>
                      <a:pt x="10" y="64"/>
                      <a:pt x="12" y="62"/>
                      <a:pt x="14" y="59"/>
                    </a:cubicBezTo>
                    <a:cubicBezTo>
                      <a:pt x="18" y="55"/>
                      <a:pt x="23" y="50"/>
                      <a:pt x="27" y="45"/>
                    </a:cubicBezTo>
                    <a:cubicBezTo>
                      <a:pt x="31" y="40"/>
                      <a:pt x="35" y="36"/>
                      <a:pt x="40" y="31"/>
                    </a:cubicBezTo>
                    <a:cubicBezTo>
                      <a:pt x="44" y="26"/>
                      <a:pt x="48" y="21"/>
                      <a:pt x="51" y="16"/>
                    </a:cubicBezTo>
                    <a:cubicBezTo>
                      <a:pt x="52" y="15"/>
                      <a:pt x="53" y="13"/>
                      <a:pt x="54" y="12"/>
                    </a:cubicBezTo>
                    <a:cubicBezTo>
                      <a:pt x="55" y="11"/>
                      <a:pt x="56" y="10"/>
                      <a:pt x="57" y="9"/>
                    </a:cubicBezTo>
                    <a:cubicBezTo>
                      <a:pt x="59" y="6"/>
                      <a:pt x="61" y="4"/>
                      <a:pt x="61" y="1"/>
                    </a:cubicBezTo>
                    <a:cubicBezTo>
                      <a:pt x="61" y="0"/>
                      <a:pt x="61" y="1"/>
                      <a:pt x="6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1" name="Google Shape;1901;p22"/>
              <p:cNvSpPr/>
              <p:nvPr/>
            </p:nvSpPr>
            <p:spPr>
              <a:xfrm>
                <a:off x="9391951" y="2682726"/>
                <a:ext cx="32475" cy="194839"/>
              </a:xfrm>
              <a:custGeom>
                <a:avLst/>
                <a:gdLst/>
                <a:ahLst/>
                <a:cxnLst/>
                <a:rect l="l" t="t" r="r" b="b"/>
                <a:pathLst>
                  <a:path w="7" h="48" extrusionOk="0">
                    <a:moveTo>
                      <a:pt x="0" y="1"/>
                    </a:moveTo>
                    <a:cubicBezTo>
                      <a:pt x="0" y="2"/>
                      <a:pt x="1" y="4"/>
                      <a:pt x="2" y="5"/>
                    </a:cubicBezTo>
                    <a:cubicBezTo>
                      <a:pt x="2" y="6"/>
                      <a:pt x="3" y="8"/>
                      <a:pt x="3" y="9"/>
                    </a:cubicBezTo>
                    <a:cubicBezTo>
                      <a:pt x="4" y="12"/>
                      <a:pt x="4" y="15"/>
                      <a:pt x="5" y="18"/>
                    </a:cubicBezTo>
                    <a:cubicBezTo>
                      <a:pt x="6" y="24"/>
                      <a:pt x="5" y="31"/>
                      <a:pt x="5" y="37"/>
                    </a:cubicBezTo>
                    <a:cubicBezTo>
                      <a:pt x="5" y="39"/>
                      <a:pt x="4" y="41"/>
                      <a:pt x="4" y="43"/>
                    </a:cubicBezTo>
                    <a:cubicBezTo>
                      <a:pt x="4" y="44"/>
                      <a:pt x="3" y="45"/>
                      <a:pt x="3" y="45"/>
                    </a:cubicBezTo>
                    <a:cubicBezTo>
                      <a:pt x="3" y="46"/>
                      <a:pt x="3" y="47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4" y="47"/>
                      <a:pt x="4" y="46"/>
                      <a:pt x="5" y="45"/>
                    </a:cubicBezTo>
                    <a:cubicBezTo>
                      <a:pt x="5" y="45"/>
                      <a:pt x="5" y="44"/>
                      <a:pt x="5" y="43"/>
                    </a:cubicBezTo>
                    <a:cubicBezTo>
                      <a:pt x="6" y="41"/>
                      <a:pt x="6" y="39"/>
                      <a:pt x="6" y="37"/>
                    </a:cubicBezTo>
                    <a:cubicBezTo>
                      <a:pt x="7" y="34"/>
                      <a:pt x="7" y="31"/>
                      <a:pt x="7" y="28"/>
                    </a:cubicBezTo>
                    <a:cubicBezTo>
                      <a:pt x="7" y="22"/>
                      <a:pt x="7" y="15"/>
                      <a:pt x="5" y="9"/>
                    </a:cubicBezTo>
                    <a:cubicBezTo>
                      <a:pt x="5" y="7"/>
                      <a:pt x="4" y="6"/>
                      <a:pt x="4" y="4"/>
                    </a:cubicBezTo>
                    <a:cubicBezTo>
                      <a:pt x="3" y="3"/>
                      <a:pt x="3" y="3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2" name="Google Shape;1902;p22"/>
              <p:cNvSpPr/>
              <p:nvPr/>
            </p:nvSpPr>
            <p:spPr>
              <a:xfrm>
                <a:off x="9177630" y="2916533"/>
                <a:ext cx="220817" cy="246796"/>
              </a:xfrm>
              <a:custGeom>
                <a:avLst/>
                <a:gdLst/>
                <a:ahLst/>
                <a:cxnLst/>
                <a:rect l="l" t="t" r="r" b="b"/>
                <a:pathLst>
                  <a:path w="53" h="59" extrusionOk="0">
                    <a:moveTo>
                      <a:pt x="52" y="1"/>
                    </a:moveTo>
                    <a:cubicBezTo>
                      <a:pt x="49" y="6"/>
                      <a:pt x="46" y="10"/>
                      <a:pt x="44" y="15"/>
                    </a:cubicBezTo>
                    <a:cubicBezTo>
                      <a:pt x="41" y="20"/>
                      <a:pt x="38" y="25"/>
                      <a:pt x="35" y="29"/>
                    </a:cubicBezTo>
                    <a:cubicBezTo>
                      <a:pt x="29" y="38"/>
                      <a:pt x="22" y="44"/>
                      <a:pt x="14" y="51"/>
                    </a:cubicBezTo>
                    <a:cubicBezTo>
                      <a:pt x="12" y="52"/>
                      <a:pt x="10" y="54"/>
                      <a:pt x="7" y="55"/>
                    </a:cubicBezTo>
                    <a:cubicBezTo>
                      <a:pt x="5" y="56"/>
                      <a:pt x="2" y="57"/>
                      <a:pt x="0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2" y="59"/>
                      <a:pt x="4" y="58"/>
                      <a:pt x="6" y="57"/>
                    </a:cubicBezTo>
                    <a:cubicBezTo>
                      <a:pt x="8" y="56"/>
                      <a:pt x="10" y="55"/>
                      <a:pt x="12" y="54"/>
                    </a:cubicBezTo>
                    <a:cubicBezTo>
                      <a:pt x="14" y="52"/>
                      <a:pt x="16" y="50"/>
                      <a:pt x="18" y="49"/>
                    </a:cubicBezTo>
                    <a:cubicBezTo>
                      <a:pt x="20" y="47"/>
                      <a:pt x="22" y="45"/>
                      <a:pt x="24" y="43"/>
                    </a:cubicBezTo>
                    <a:cubicBezTo>
                      <a:pt x="28" y="40"/>
                      <a:pt x="31" y="36"/>
                      <a:pt x="34" y="32"/>
                    </a:cubicBezTo>
                    <a:cubicBezTo>
                      <a:pt x="36" y="30"/>
                      <a:pt x="37" y="27"/>
                      <a:pt x="39" y="25"/>
                    </a:cubicBezTo>
                    <a:cubicBezTo>
                      <a:pt x="41" y="22"/>
                      <a:pt x="42" y="20"/>
                      <a:pt x="43" y="18"/>
                    </a:cubicBezTo>
                    <a:cubicBezTo>
                      <a:pt x="45" y="15"/>
                      <a:pt x="47" y="12"/>
                      <a:pt x="48" y="9"/>
                    </a:cubicBezTo>
                    <a:cubicBezTo>
                      <a:pt x="50" y="6"/>
                      <a:pt x="51" y="4"/>
                      <a:pt x="52" y="1"/>
                    </a:cubicBezTo>
                    <a:cubicBezTo>
                      <a:pt x="53" y="0"/>
                      <a:pt x="52" y="0"/>
                      <a:pt x="52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3" name="Google Shape;1903;p22"/>
              <p:cNvSpPr/>
              <p:nvPr/>
            </p:nvSpPr>
            <p:spPr>
              <a:xfrm>
                <a:off x="9385459" y="2689223"/>
                <a:ext cx="25979" cy="155871"/>
              </a:xfrm>
              <a:custGeom>
                <a:avLst/>
                <a:gdLst/>
                <a:ahLst/>
                <a:cxnLst/>
                <a:rect l="l" t="t" r="r" b="b"/>
                <a:pathLst>
                  <a:path w="5" h="38" extrusionOk="0">
                    <a:moveTo>
                      <a:pt x="1" y="0"/>
                    </a:moveTo>
                    <a:cubicBezTo>
                      <a:pt x="1" y="1"/>
                      <a:pt x="1" y="3"/>
                      <a:pt x="1" y="4"/>
                    </a:cubicBezTo>
                    <a:cubicBezTo>
                      <a:pt x="1" y="5"/>
                      <a:pt x="2" y="6"/>
                      <a:pt x="2" y="7"/>
                    </a:cubicBezTo>
                    <a:cubicBezTo>
                      <a:pt x="2" y="10"/>
                      <a:pt x="2" y="12"/>
                      <a:pt x="3" y="15"/>
                    </a:cubicBezTo>
                    <a:cubicBezTo>
                      <a:pt x="3" y="20"/>
                      <a:pt x="3" y="25"/>
                      <a:pt x="2" y="30"/>
                    </a:cubicBezTo>
                    <a:cubicBezTo>
                      <a:pt x="2" y="31"/>
                      <a:pt x="1" y="32"/>
                      <a:pt x="1" y="34"/>
                    </a:cubicBezTo>
                    <a:cubicBezTo>
                      <a:pt x="1" y="35"/>
                      <a:pt x="0" y="36"/>
                      <a:pt x="0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6"/>
                      <a:pt x="2" y="35"/>
                      <a:pt x="2" y="34"/>
                    </a:cubicBezTo>
                    <a:cubicBezTo>
                      <a:pt x="3" y="33"/>
                      <a:pt x="3" y="32"/>
                      <a:pt x="3" y="31"/>
                    </a:cubicBezTo>
                    <a:cubicBezTo>
                      <a:pt x="4" y="28"/>
                      <a:pt x="4" y="26"/>
                      <a:pt x="4" y="23"/>
                    </a:cubicBezTo>
                    <a:cubicBezTo>
                      <a:pt x="5" y="18"/>
                      <a:pt x="4" y="13"/>
                      <a:pt x="4" y="8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3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4" name="Google Shape;1904;p22"/>
              <p:cNvSpPr/>
              <p:nvPr/>
            </p:nvSpPr>
            <p:spPr>
              <a:xfrm>
                <a:off x="9171133" y="2877565"/>
                <a:ext cx="207828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51" h="66" extrusionOk="0">
                    <a:moveTo>
                      <a:pt x="51" y="0"/>
                    </a:moveTo>
                    <a:cubicBezTo>
                      <a:pt x="48" y="5"/>
                      <a:pt x="46" y="10"/>
                      <a:pt x="44" y="15"/>
                    </a:cubicBezTo>
                    <a:cubicBezTo>
                      <a:pt x="41" y="20"/>
                      <a:pt x="39" y="25"/>
                      <a:pt x="36" y="30"/>
                    </a:cubicBezTo>
                    <a:cubicBezTo>
                      <a:pt x="31" y="39"/>
                      <a:pt x="25" y="48"/>
                      <a:pt x="17" y="54"/>
                    </a:cubicBezTo>
                    <a:cubicBezTo>
                      <a:pt x="14" y="56"/>
                      <a:pt x="12" y="58"/>
                      <a:pt x="9" y="60"/>
                    </a:cubicBezTo>
                    <a:cubicBezTo>
                      <a:pt x="8" y="61"/>
                      <a:pt x="6" y="62"/>
                      <a:pt x="5" y="63"/>
                    </a:cubicBezTo>
                    <a:cubicBezTo>
                      <a:pt x="4" y="63"/>
                      <a:pt x="3" y="64"/>
                      <a:pt x="3" y="64"/>
                    </a:cubicBezTo>
                    <a:cubicBezTo>
                      <a:pt x="2" y="65"/>
                      <a:pt x="1" y="65"/>
                      <a:pt x="1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" y="66"/>
                      <a:pt x="2" y="66"/>
                      <a:pt x="2" y="66"/>
                    </a:cubicBezTo>
                    <a:cubicBezTo>
                      <a:pt x="3" y="66"/>
                      <a:pt x="4" y="65"/>
                      <a:pt x="4" y="65"/>
                    </a:cubicBezTo>
                    <a:cubicBezTo>
                      <a:pt x="6" y="64"/>
                      <a:pt x="7" y="63"/>
                      <a:pt x="8" y="62"/>
                    </a:cubicBezTo>
                    <a:cubicBezTo>
                      <a:pt x="11" y="61"/>
                      <a:pt x="13" y="59"/>
                      <a:pt x="15" y="57"/>
                    </a:cubicBezTo>
                    <a:cubicBezTo>
                      <a:pt x="20" y="54"/>
                      <a:pt x="24" y="50"/>
                      <a:pt x="27" y="46"/>
                    </a:cubicBezTo>
                    <a:cubicBezTo>
                      <a:pt x="34" y="37"/>
                      <a:pt x="39" y="27"/>
                      <a:pt x="44" y="17"/>
                    </a:cubicBezTo>
                    <a:cubicBezTo>
                      <a:pt x="47" y="12"/>
                      <a:pt x="49" y="6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5" name="Google Shape;1905;p22"/>
              <p:cNvSpPr/>
              <p:nvPr/>
            </p:nvSpPr>
            <p:spPr>
              <a:xfrm>
                <a:off x="9281544" y="2708705"/>
                <a:ext cx="116904" cy="123400"/>
              </a:xfrm>
              <a:custGeom>
                <a:avLst/>
                <a:gdLst/>
                <a:ahLst/>
                <a:cxnLst/>
                <a:rect l="l" t="t" r="r" b="b"/>
                <a:pathLst>
                  <a:path w="28" h="29" extrusionOk="0">
                    <a:moveTo>
                      <a:pt x="27" y="0"/>
                    </a:moveTo>
                    <a:cubicBezTo>
                      <a:pt x="27" y="2"/>
                      <a:pt x="26" y="4"/>
                      <a:pt x="24" y="6"/>
                    </a:cubicBezTo>
                    <a:cubicBezTo>
                      <a:pt x="23" y="8"/>
                      <a:pt x="21" y="10"/>
                      <a:pt x="19" y="12"/>
                    </a:cubicBezTo>
                    <a:cubicBezTo>
                      <a:pt x="15" y="15"/>
                      <a:pt x="10" y="17"/>
                      <a:pt x="6" y="21"/>
                    </a:cubicBezTo>
                    <a:cubicBezTo>
                      <a:pt x="5" y="22"/>
                      <a:pt x="4" y="23"/>
                      <a:pt x="3" y="25"/>
                    </a:cubicBezTo>
                    <a:cubicBezTo>
                      <a:pt x="2" y="26"/>
                      <a:pt x="1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28"/>
                      <a:pt x="3" y="27"/>
                      <a:pt x="4" y="25"/>
                    </a:cubicBezTo>
                    <a:cubicBezTo>
                      <a:pt x="5" y="24"/>
                      <a:pt x="6" y="23"/>
                      <a:pt x="7" y="21"/>
                    </a:cubicBezTo>
                    <a:cubicBezTo>
                      <a:pt x="9" y="20"/>
                      <a:pt x="11" y="18"/>
                      <a:pt x="13" y="17"/>
                    </a:cubicBezTo>
                    <a:cubicBezTo>
                      <a:pt x="17" y="14"/>
                      <a:pt x="22" y="11"/>
                      <a:pt x="25" y="7"/>
                    </a:cubicBezTo>
                    <a:cubicBezTo>
                      <a:pt x="26" y="5"/>
                      <a:pt x="28" y="2"/>
                      <a:pt x="28" y="0"/>
                    </a:cubicBez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6" name="Google Shape;1906;p22"/>
              <p:cNvSpPr/>
              <p:nvPr/>
            </p:nvSpPr>
            <p:spPr>
              <a:xfrm>
                <a:off x="9197112" y="2864576"/>
                <a:ext cx="64946" cy="285763"/>
              </a:xfrm>
              <a:custGeom>
                <a:avLst/>
                <a:gdLst/>
                <a:ahLst/>
                <a:cxnLst/>
                <a:rect l="l" t="t" r="r" b="b"/>
                <a:pathLst>
                  <a:path w="16" h="69" extrusionOk="0">
                    <a:moveTo>
                      <a:pt x="16" y="0"/>
                    </a:moveTo>
                    <a:cubicBezTo>
                      <a:pt x="15" y="2"/>
                      <a:pt x="14" y="4"/>
                      <a:pt x="13" y="7"/>
                    </a:cubicBezTo>
                    <a:cubicBezTo>
                      <a:pt x="13" y="9"/>
                      <a:pt x="12" y="11"/>
                      <a:pt x="11" y="13"/>
                    </a:cubicBezTo>
                    <a:cubicBezTo>
                      <a:pt x="10" y="17"/>
                      <a:pt x="10" y="22"/>
                      <a:pt x="9" y="26"/>
                    </a:cubicBezTo>
                    <a:cubicBezTo>
                      <a:pt x="8" y="31"/>
                      <a:pt x="8" y="36"/>
                      <a:pt x="8" y="41"/>
                    </a:cubicBezTo>
                    <a:cubicBezTo>
                      <a:pt x="7" y="43"/>
                      <a:pt x="7" y="46"/>
                      <a:pt x="7" y="48"/>
                    </a:cubicBezTo>
                    <a:cubicBezTo>
                      <a:pt x="6" y="50"/>
                      <a:pt x="6" y="53"/>
                      <a:pt x="5" y="55"/>
                    </a:cubicBezTo>
                    <a:cubicBezTo>
                      <a:pt x="4" y="57"/>
                      <a:pt x="3" y="60"/>
                      <a:pt x="2" y="62"/>
                    </a:cubicBezTo>
                    <a:cubicBezTo>
                      <a:pt x="1" y="64"/>
                      <a:pt x="1" y="67"/>
                      <a:pt x="0" y="69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2" y="67"/>
                      <a:pt x="3" y="65"/>
                      <a:pt x="4" y="63"/>
                    </a:cubicBezTo>
                    <a:cubicBezTo>
                      <a:pt x="5" y="61"/>
                      <a:pt x="6" y="59"/>
                      <a:pt x="7" y="56"/>
                    </a:cubicBezTo>
                    <a:cubicBezTo>
                      <a:pt x="8" y="52"/>
                      <a:pt x="9" y="47"/>
                      <a:pt x="9" y="43"/>
                    </a:cubicBezTo>
                    <a:cubicBezTo>
                      <a:pt x="10" y="38"/>
                      <a:pt x="10" y="33"/>
                      <a:pt x="11" y="28"/>
                    </a:cubicBezTo>
                    <a:cubicBezTo>
                      <a:pt x="11" y="24"/>
                      <a:pt x="12" y="19"/>
                      <a:pt x="12" y="15"/>
                    </a:cubicBezTo>
                    <a:cubicBezTo>
                      <a:pt x="13" y="12"/>
                      <a:pt x="14" y="10"/>
                      <a:pt x="14" y="7"/>
                    </a:cubicBezTo>
                    <a:cubicBezTo>
                      <a:pt x="15" y="5"/>
                      <a:pt x="16" y="2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7" name="Google Shape;1907;p22"/>
              <p:cNvSpPr/>
              <p:nvPr/>
            </p:nvSpPr>
            <p:spPr>
              <a:xfrm>
                <a:off x="9339994" y="2708705"/>
                <a:ext cx="64946" cy="103914"/>
              </a:xfrm>
              <a:custGeom>
                <a:avLst/>
                <a:gdLst/>
                <a:ahLst/>
                <a:cxnLst/>
                <a:rect l="l" t="t" r="r" b="b"/>
                <a:pathLst>
                  <a:path w="16" h="25" extrusionOk="0">
                    <a:moveTo>
                      <a:pt x="15" y="0"/>
                    </a:moveTo>
                    <a:cubicBezTo>
                      <a:pt x="14" y="2"/>
                      <a:pt x="14" y="4"/>
                      <a:pt x="14" y="5"/>
                    </a:cubicBezTo>
                    <a:cubicBezTo>
                      <a:pt x="13" y="7"/>
                      <a:pt x="12" y="9"/>
                      <a:pt x="11" y="10"/>
                    </a:cubicBezTo>
                    <a:cubicBezTo>
                      <a:pt x="9" y="14"/>
                      <a:pt x="6" y="16"/>
                      <a:pt x="3" y="20"/>
                    </a:cubicBezTo>
                    <a:cubicBezTo>
                      <a:pt x="2" y="21"/>
                      <a:pt x="1" y="23"/>
                      <a:pt x="0" y="24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2" y="23"/>
                      <a:pt x="3" y="22"/>
                      <a:pt x="4" y="20"/>
                    </a:cubicBezTo>
                    <a:cubicBezTo>
                      <a:pt x="6" y="19"/>
                      <a:pt x="7" y="17"/>
                      <a:pt x="8" y="16"/>
                    </a:cubicBezTo>
                    <a:cubicBezTo>
                      <a:pt x="11" y="13"/>
                      <a:pt x="13" y="9"/>
                      <a:pt x="15" y="6"/>
                    </a:cubicBezTo>
                    <a:cubicBezTo>
                      <a:pt x="15" y="4"/>
                      <a:pt x="16" y="1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8" name="Google Shape;1908;p22"/>
              <p:cNvSpPr/>
              <p:nvPr/>
            </p:nvSpPr>
            <p:spPr>
              <a:xfrm>
                <a:off x="9210101" y="2858083"/>
                <a:ext cx="103914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26" h="66" extrusionOk="0">
                    <a:moveTo>
                      <a:pt x="26" y="0"/>
                    </a:moveTo>
                    <a:cubicBezTo>
                      <a:pt x="23" y="3"/>
                      <a:pt x="20" y="7"/>
                      <a:pt x="18" y="11"/>
                    </a:cubicBezTo>
                    <a:cubicBezTo>
                      <a:pt x="16" y="16"/>
                      <a:pt x="15" y="20"/>
                      <a:pt x="14" y="24"/>
                    </a:cubicBezTo>
                    <a:cubicBezTo>
                      <a:pt x="11" y="33"/>
                      <a:pt x="10" y="42"/>
                      <a:pt x="6" y="51"/>
                    </a:cubicBezTo>
                    <a:cubicBezTo>
                      <a:pt x="4" y="56"/>
                      <a:pt x="2" y="61"/>
                      <a:pt x="0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2" y="64"/>
                      <a:pt x="4" y="62"/>
                      <a:pt x="5" y="60"/>
                    </a:cubicBezTo>
                    <a:cubicBezTo>
                      <a:pt x="6" y="58"/>
                      <a:pt x="7" y="55"/>
                      <a:pt x="8" y="53"/>
                    </a:cubicBezTo>
                    <a:cubicBezTo>
                      <a:pt x="10" y="49"/>
                      <a:pt x="11" y="44"/>
                      <a:pt x="12" y="40"/>
                    </a:cubicBezTo>
                    <a:cubicBezTo>
                      <a:pt x="14" y="31"/>
                      <a:pt x="16" y="22"/>
                      <a:pt x="19" y="14"/>
                    </a:cubicBezTo>
                    <a:cubicBezTo>
                      <a:pt x="20" y="11"/>
                      <a:pt x="21" y="9"/>
                      <a:pt x="22" y="7"/>
                    </a:cubicBezTo>
                    <a:cubicBezTo>
                      <a:pt x="23" y="5"/>
                      <a:pt x="25" y="2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9" name="Google Shape;1909;p22"/>
              <p:cNvSpPr/>
              <p:nvPr/>
            </p:nvSpPr>
            <p:spPr>
              <a:xfrm>
                <a:off x="9365973" y="2741180"/>
                <a:ext cx="32475" cy="71443"/>
              </a:xfrm>
              <a:custGeom>
                <a:avLst/>
                <a:gdLst/>
                <a:ahLst/>
                <a:cxnLst/>
                <a:rect l="l" t="t" r="r" b="b"/>
                <a:pathLst>
                  <a:path w="8" h="18" extrusionOk="0">
                    <a:moveTo>
                      <a:pt x="8" y="0"/>
                    </a:moveTo>
                    <a:cubicBezTo>
                      <a:pt x="8" y="1"/>
                      <a:pt x="7" y="1"/>
                      <a:pt x="7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6" y="6"/>
                      <a:pt x="5" y="8"/>
                      <a:pt x="5" y="10"/>
                    </a:cubicBezTo>
                    <a:cubicBezTo>
                      <a:pt x="4" y="11"/>
                      <a:pt x="3" y="13"/>
                      <a:pt x="2" y="14"/>
                    </a:cubicBezTo>
                    <a:cubicBezTo>
                      <a:pt x="2" y="15"/>
                      <a:pt x="1" y="16"/>
                      <a:pt x="1" y="16"/>
                    </a:cubicBezTo>
                    <a:cubicBezTo>
                      <a:pt x="0" y="17"/>
                      <a:pt x="0" y="17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" y="18"/>
                      <a:pt x="1" y="17"/>
                      <a:pt x="2" y="16"/>
                    </a:cubicBezTo>
                    <a:cubicBezTo>
                      <a:pt x="2" y="16"/>
                      <a:pt x="3" y="15"/>
                      <a:pt x="3" y="14"/>
                    </a:cubicBezTo>
                    <a:cubicBezTo>
                      <a:pt x="4" y="13"/>
                      <a:pt x="5" y="11"/>
                      <a:pt x="6" y="9"/>
                    </a:cubicBezTo>
                    <a:cubicBezTo>
                      <a:pt x="7" y="8"/>
                      <a:pt x="7" y="6"/>
                      <a:pt x="8" y="4"/>
                    </a:cubicBezTo>
                    <a:cubicBezTo>
                      <a:pt x="8" y="3"/>
                      <a:pt x="8" y="2"/>
                      <a:pt x="8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0" name="Google Shape;1910;p22"/>
              <p:cNvSpPr/>
              <p:nvPr/>
            </p:nvSpPr>
            <p:spPr>
              <a:xfrm>
                <a:off x="9197112" y="2851586"/>
                <a:ext cx="155872" cy="285764"/>
              </a:xfrm>
              <a:custGeom>
                <a:avLst/>
                <a:gdLst/>
                <a:ahLst/>
                <a:cxnLst/>
                <a:rect l="l" t="t" r="r" b="b"/>
                <a:pathLst>
                  <a:path w="37" h="70" extrusionOk="0">
                    <a:moveTo>
                      <a:pt x="36" y="1"/>
                    </a:moveTo>
                    <a:cubicBezTo>
                      <a:pt x="34" y="5"/>
                      <a:pt x="31" y="10"/>
                      <a:pt x="29" y="15"/>
                    </a:cubicBezTo>
                    <a:cubicBezTo>
                      <a:pt x="28" y="19"/>
                      <a:pt x="26" y="24"/>
                      <a:pt x="24" y="28"/>
                    </a:cubicBezTo>
                    <a:cubicBezTo>
                      <a:pt x="20" y="38"/>
                      <a:pt x="16" y="47"/>
                      <a:pt x="10" y="55"/>
                    </a:cubicBezTo>
                    <a:cubicBezTo>
                      <a:pt x="9" y="58"/>
                      <a:pt x="7" y="60"/>
                      <a:pt x="5" y="62"/>
                    </a:cubicBezTo>
                    <a:cubicBezTo>
                      <a:pt x="4" y="64"/>
                      <a:pt x="3" y="65"/>
                      <a:pt x="2" y="66"/>
                    </a:cubicBezTo>
                    <a:cubicBezTo>
                      <a:pt x="2" y="67"/>
                      <a:pt x="1" y="69"/>
                      <a:pt x="0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2" y="68"/>
                      <a:pt x="4" y="66"/>
                      <a:pt x="6" y="64"/>
                    </a:cubicBezTo>
                    <a:cubicBezTo>
                      <a:pt x="7" y="62"/>
                      <a:pt x="9" y="60"/>
                      <a:pt x="11" y="57"/>
                    </a:cubicBezTo>
                    <a:cubicBezTo>
                      <a:pt x="14" y="53"/>
                      <a:pt x="16" y="49"/>
                      <a:pt x="19" y="44"/>
                    </a:cubicBezTo>
                    <a:cubicBezTo>
                      <a:pt x="23" y="35"/>
                      <a:pt x="26" y="26"/>
                      <a:pt x="30" y="17"/>
                    </a:cubicBezTo>
                    <a:cubicBezTo>
                      <a:pt x="32" y="11"/>
                      <a:pt x="34" y="6"/>
                      <a:pt x="36" y="1"/>
                    </a:cubicBezTo>
                    <a:cubicBezTo>
                      <a:pt x="37" y="0"/>
                      <a:pt x="36" y="1"/>
                      <a:pt x="36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1" name="Google Shape;1911;p22"/>
              <p:cNvSpPr/>
              <p:nvPr/>
            </p:nvSpPr>
            <p:spPr>
              <a:xfrm>
                <a:off x="9437416" y="2767158"/>
                <a:ext cx="25978" cy="168861"/>
              </a:xfrm>
              <a:custGeom>
                <a:avLst/>
                <a:gdLst/>
                <a:ahLst/>
                <a:cxnLst/>
                <a:rect l="l" t="t" r="r" b="b"/>
                <a:pathLst>
                  <a:path w="6" h="41" extrusionOk="0">
                    <a:moveTo>
                      <a:pt x="1" y="0"/>
                    </a:moveTo>
                    <a:cubicBezTo>
                      <a:pt x="0" y="1"/>
                      <a:pt x="0" y="3"/>
                      <a:pt x="1" y="4"/>
                    </a:cubicBezTo>
                    <a:cubicBezTo>
                      <a:pt x="1" y="5"/>
                      <a:pt x="1" y="7"/>
                      <a:pt x="2" y="8"/>
                    </a:cubicBezTo>
                    <a:cubicBezTo>
                      <a:pt x="2" y="11"/>
                      <a:pt x="3" y="13"/>
                      <a:pt x="3" y="16"/>
                    </a:cubicBezTo>
                    <a:cubicBezTo>
                      <a:pt x="4" y="21"/>
                      <a:pt x="4" y="27"/>
                      <a:pt x="3" y="32"/>
                    </a:cubicBezTo>
                    <a:cubicBezTo>
                      <a:pt x="3" y="33"/>
                      <a:pt x="2" y="35"/>
                      <a:pt x="2" y="36"/>
                    </a:cubicBezTo>
                    <a:cubicBezTo>
                      <a:pt x="2" y="38"/>
                      <a:pt x="1" y="39"/>
                      <a:pt x="1" y="41"/>
                    </a:cubicBezTo>
                    <a:cubicBezTo>
                      <a:pt x="1" y="41"/>
                      <a:pt x="2" y="41"/>
                      <a:pt x="2" y="41"/>
                    </a:cubicBezTo>
                    <a:cubicBezTo>
                      <a:pt x="2" y="39"/>
                      <a:pt x="3" y="38"/>
                      <a:pt x="3" y="37"/>
                    </a:cubicBezTo>
                    <a:cubicBezTo>
                      <a:pt x="4" y="35"/>
                      <a:pt x="4" y="34"/>
                      <a:pt x="4" y="33"/>
                    </a:cubicBezTo>
                    <a:cubicBezTo>
                      <a:pt x="5" y="30"/>
                      <a:pt x="5" y="27"/>
                      <a:pt x="5" y="24"/>
                    </a:cubicBezTo>
                    <a:cubicBezTo>
                      <a:pt x="6" y="19"/>
                      <a:pt x="5" y="13"/>
                      <a:pt x="4" y="8"/>
                    </a:cubicBezTo>
                    <a:cubicBezTo>
                      <a:pt x="3" y="7"/>
                      <a:pt x="3" y="5"/>
                      <a:pt x="3" y="4"/>
                    </a:cubicBezTo>
                    <a:cubicBezTo>
                      <a:pt x="2" y="3"/>
                      <a:pt x="2" y="2"/>
                      <a:pt x="2" y="2"/>
                    </a:cubicBezTo>
                    <a:cubicBezTo>
                      <a:pt x="2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2" name="Google Shape;1912;p22"/>
              <p:cNvSpPr/>
              <p:nvPr/>
            </p:nvSpPr>
            <p:spPr>
              <a:xfrm>
                <a:off x="9210104" y="3028729"/>
                <a:ext cx="194843" cy="141103"/>
              </a:xfrm>
              <a:custGeom>
                <a:avLst/>
                <a:gdLst/>
                <a:ahLst/>
                <a:cxnLst/>
                <a:rect l="l" t="t" r="r" b="b"/>
                <a:pathLst>
                  <a:path w="45" h="33" extrusionOk="0">
                    <a:moveTo>
                      <a:pt x="45" y="0"/>
                    </a:moveTo>
                    <a:cubicBezTo>
                      <a:pt x="44" y="1"/>
                      <a:pt x="43" y="3"/>
                      <a:pt x="42" y="4"/>
                    </a:cubicBezTo>
                    <a:cubicBezTo>
                      <a:pt x="41" y="5"/>
                      <a:pt x="40" y="7"/>
                      <a:pt x="39" y="8"/>
                    </a:cubicBezTo>
                    <a:cubicBezTo>
                      <a:pt x="36" y="11"/>
                      <a:pt x="34" y="14"/>
                      <a:pt x="31" y="16"/>
                    </a:cubicBezTo>
                    <a:cubicBezTo>
                      <a:pt x="28" y="18"/>
                      <a:pt x="25" y="21"/>
                      <a:pt x="22" y="23"/>
                    </a:cubicBezTo>
                    <a:cubicBezTo>
                      <a:pt x="19" y="25"/>
                      <a:pt x="16" y="26"/>
                      <a:pt x="13" y="28"/>
                    </a:cubicBezTo>
                    <a:cubicBezTo>
                      <a:pt x="9" y="29"/>
                      <a:pt x="5" y="30"/>
                      <a:pt x="1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4" y="33"/>
                      <a:pt x="8" y="31"/>
                      <a:pt x="12" y="30"/>
                    </a:cubicBezTo>
                    <a:cubicBezTo>
                      <a:pt x="15" y="29"/>
                      <a:pt x="19" y="27"/>
                      <a:pt x="22" y="25"/>
                    </a:cubicBezTo>
                    <a:cubicBezTo>
                      <a:pt x="25" y="23"/>
                      <a:pt x="28" y="20"/>
                      <a:pt x="31" y="18"/>
                    </a:cubicBezTo>
                    <a:cubicBezTo>
                      <a:pt x="34" y="15"/>
                      <a:pt x="36" y="13"/>
                      <a:pt x="39" y="10"/>
                    </a:cubicBezTo>
                    <a:cubicBezTo>
                      <a:pt x="40" y="8"/>
                      <a:pt x="41" y="6"/>
                      <a:pt x="43" y="5"/>
                    </a:cubicBezTo>
                    <a:cubicBezTo>
                      <a:pt x="44" y="3"/>
                      <a:pt x="45" y="2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3" name="Google Shape;1913;p22"/>
              <p:cNvSpPr/>
              <p:nvPr/>
            </p:nvSpPr>
            <p:spPr>
              <a:xfrm>
                <a:off x="9443908" y="2559330"/>
                <a:ext cx="77936" cy="38968"/>
              </a:xfrm>
              <a:custGeom>
                <a:avLst/>
                <a:gdLst/>
                <a:ahLst/>
                <a:cxnLst/>
                <a:rect l="l" t="t" r="r" b="b"/>
                <a:pathLst>
                  <a:path w="19" h="10" extrusionOk="0">
                    <a:moveTo>
                      <a:pt x="18" y="10"/>
                    </a:move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6" y="9"/>
                      <a:pt x="15" y="9"/>
                      <a:pt x="14" y="8"/>
                    </a:cubicBezTo>
                    <a:cubicBezTo>
                      <a:pt x="12" y="8"/>
                      <a:pt x="11" y="7"/>
                      <a:pt x="9" y="6"/>
                    </a:cubicBezTo>
                    <a:cubicBezTo>
                      <a:pt x="7" y="5"/>
                      <a:pt x="6" y="4"/>
                      <a:pt x="4" y="3"/>
                    </a:cubicBezTo>
                    <a:cubicBezTo>
                      <a:pt x="4" y="2"/>
                      <a:pt x="3" y="2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2" y="4"/>
                      <a:pt x="3" y="4"/>
                      <a:pt x="4" y="5"/>
                    </a:cubicBezTo>
                    <a:cubicBezTo>
                      <a:pt x="6" y="6"/>
                      <a:pt x="8" y="7"/>
                      <a:pt x="10" y="8"/>
                    </a:cubicBezTo>
                    <a:cubicBezTo>
                      <a:pt x="12" y="9"/>
                      <a:pt x="14" y="10"/>
                      <a:pt x="16" y="10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9" y="9"/>
                      <a:pt x="18" y="9"/>
                    </a:cubicBezTo>
                    <a:cubicBezTo>
                      <a:pt x="18" y="10"/>
                      <a:pt x="18" y="10"/>
                      <a:pt x="18" y="1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4" name="Google Shape;1914;p22"/>
              <p:cNvSpPr/>
              <p:nvPr/>
            </p:nvSpPr>
            <p:spPr>
              <a:xfrm>
                <a:off x="9346491" y="2526855"/>
                <a:ext cx="90925" cy="25979"/>
              </a:xfrm>
              <a:custGeom>
                <a:avLst/>
                <a:gdLst/>
                <a:ahLst/>
                <a:cxnLst/>
                <a:rect l="l" t="t" r="r" b="b"/>
                <a:pathLst>
                  <a:path w="22" h="7" extrusionOk="0">
                    <a:moveTo>
                      <a:pt x="22" y="6"/>
                    </a:moveTo>
                    <a:cubicBezTo>
                      <a:pt x="21" y="5"/>
                      <a:pt x="19" y="4"/>
                      <a:pt x="17" y="3"/>
                    </a:cubicBezTo>
                    <a:cubicBezTo>
                      <a:pt x="16" y="3"/>
                      <a:pt x="14" y="2"/>
                      <a:pt x="12" y="1"/>
                    </a:cubicBezTo>
                    <a:cubicBezTo>
                      <a:pt x="10" y="1"/>
                      <a:pt x="8" y="0"/>
                      <a:pt x="7" y="0"/>
                    </a:cubicBezTo>
                    <a:cubicBezTo>
                      <a:pt x="6" y="0"/>
                      <a:pt x="5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3" y="1"/>
                    </a:cubicBezTo>
                    <a:cubicBezTo>
                      <a:pt x="4" y="1"/>
                      <a:pt x="5" y="1"/>
                      <a:pt x="6" y="2"/>
                    </a:cubicBezTo>
                    <a:cubicBezTo>
                      <a:pt x="7" y="2"/>
                      <a:pt x="9" y="2"/>
                      <a:pt x="11" y="3"/>
                    </a:cubicBezTo>
                    <a:cubicBezTo>
                      <a:pt x="13" y="3"/>
                      <a:pt x="15" y="4"/>
                      <a:pt x="16" y="4"/>
                    </a:cubicBezTo>
                    <a:cubicBezTo>
                      <a:pt x="18" y="5"/>
                      <a:pt x="20" y="6"/>
                      <a:pt x="22" y="7"/>
                    </a:cubicBezTo>
                    <a:cubicBezTo>
                      <a:pt x="22" y="6"/>
                      <a:pt x="22" y="6"/>
                      <a:pt x="22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5" name="Google Shape;1915;p22"/>
              <p:cNvSpPr/>
              <p:nvPr/>
            </p:nvSpPr>
            <p:spPr>
              <a:xfrm>
                <a:off x="9339994" y="2520362"/>
                <a:ext cx="181850" cy="97421"/>
              </a:xfrm>
              <a:custGeom>
                <a:avLst/>
                <a:gdLst/>
                <a:ahLst/>
                <a:cxnLst/>
                <a:rect l="l" t="t" r="r" b="b"/>
                <a:pathLst>
                  <a:path w="44" h="24" extrusionOk="0">
                    <a:moveTo>
                      <a:pt x="44" y="20"/>
                    </a:moveTo>
                    <a:cubicBezTo>
                      <a:pt x="39" y="24"/>
                      <a:pt x="32" y="23"/>
                      <a:pt x="27" y="22"/>
                    </a:cubicBezTo>
                    <a:cubicBezTo>
                      <a:pt x="24" y="21"/>
                      <a:pt x="20" y="19"/>
                      <a:pt x="18" y="17"/>
                    </a:cubicBezTo>
                    <a:cubicBezTo>
                      <a:pt x="16" y="17"/>
                      <a:pt x="15" y="16"/>
                      <a:pt x="14" y="15"/>
                    </a:cubicBezTo>
                    <a:cubicBezTo>
                      <a:pt x="13" y="14"/>
                      <a:pt x="12" y="13"/>
                      <a:pt x="11" y="11"/>
                    </a:cubicBezTo>
                    <a:cubicBezTo>
                      <a:pt x="9" y="10"/>
                      <a:pt x="7" y="8"/>
                      <a:pt x="6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3" y="5"/>
                      <a:pt x="4" y="6"/>
                    </a:cubicBezTo>
                    <a:cubicBezTo>
                      <a:pt x="5" y="8"/>
                      <a:pt x="7" y="10"/>
                      <a:pt x="8" y="12"/>
                    </a:cubicBezTo>
                    <a:cubicBezTo>
                      <a:pt x="10" y="13"/>
                      <a:pt x="11" y="15"/>
                      <a:pt x="12" y="16"/>
                    </a:cubicBezTo>
                    <a:cubicBezTo>
                      <a:pt x="13" y="17"/>
                      <a:pt x="15" y="18"/>
                      <a:pt x="16" y="18"/>
                    </a:cubicBezTo>
                    <a:cubicBezTo>
                      <a:pt x="19" y="20"/>
                      <a:pt x="22" y="22"/>
                      <a:pt x="25" y="23"/>
                    </a:cubicBezTo>
                    <a:cubicBezTo>
                      <a:pt x="28" y="24"/>
                      <a:pt x="32" y="24"/>
                      <a:pt x="35" y="24"/>
                    </a:cubicBezTo>
                    <a:cubicBezTo>
                      <a:pt x="39" y="24"/>
                      <a:pt x="42" y="23"/>
                      <a:pt x="44" y="20"/>
                    </a:cubicBezTo>
                    <a:cubicBezTo>
                      <a:pt x="44" y="20"/>
                      <a:pt x="44" y="20"/>
                      <a:pt x="44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6" name="Google Shape;1916;p22"/>
              <p:cNvSpPr/>
              <p:nvPr/>
            </p:nvSpPr>
            <p:spPr>
              <a:xfrm>
                <a:off x="9158144" y="2637266"/>
                <a:ext cx="103914" cy="103914"/>
              </a:xfrm>
              <a:custGeom>
                <a:avLst/>
                <a:gdLst/>
                <a:ahLst/>
                <a:cxnLst/>
                <a:rect l="l" t="t" r="r" b="b"/>
                <a:pathLst>
                  <a:path w="26" h="25" extrusionOk="0">
                    <a:moveTo>
                      <a:pt x="26" y="0"/>
                    </a:moveTo>
                    <a:cubicBezTo>
                      <a:pt x="22" y="2"/>
                      <a:pt x="20" y="6"/>
                      <a:pt x="17" y="9"/>
                    </a:cubicBezTo>
                    <a:cubicBezTo>
                      <a:pt x="15" y="10"/>
                      <a:pt x="14" y="12"/>
                      <a:pt x="12" y="14"/>
                    </a:cubicBezTo>
                    <a:cubicBezTo>
                      <a:pt x="10" y="15"/>
                      <a:pt x="8" y="17"/>
                      <a:pt x="6" y="19"/>
                    </a:cubicBezTo>
                    <a:cubicBezTo>
                      <a:pt x="5" y="20"/>
                      <a:pt x="4" y="21"/>
                      <a:pt x="3" y="22"/>
                    </a:cubicBezTo>
                    <a:cubicBezTo>
                      <a:pt x="2" y="23"/>
                      <a:pt x="1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4"/>
                      <a:pt x="2" y="24"/>
                      <a:pt x="3" y="23"/>
                    </a:cubicBezTo>
                    <a:cubicBezTo>
                      <a:pt x="4" y="22"/>
                      <a:pt x="5" y="21"/>
                      <a:pt x="6" y="20"/>
                    </a:cubicBezTo>
                    <a:cubicBezTo>
                      <a:pt x="8" y="19"/>
                      <a:pt x="10" y="17"/>
                      <a:pt x="11" y="15"/>
                    </a:cubicBezTo>
                    <a:cubicBezTo>
                      <a:pt x="13" y="14"/>
                      <a:pt x="15" y="12"/>
                      <a:pt x="17" y="10"/>
                    </a:cubicBezTo>
                    <a:cubicBezTo>
                      <a:pt x="18" y="9"/>
                      <a:pt x="20" y="7"/>
                      <a:pt x="21" y="6"/>
                    </a:cubicBezTo>
                    <a:cubicBezTo>
                      <a:pt x="23" y="4"/>
                      <a:pt x="24" y="2"/>
                      <a:pt x="26" y="1"/>
                    </a:cubicBezTo>
                    <a:cubicBezTo>
                      <a:pt x="26" y="0"/>
                      <a:pt x="26" y="0"/>
                      <a:pt x="2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7" name="Google Shape;1917;p22"/>
              <p:cNvSpPr/>
              <p:nvPr/>
            </p:nvSpPr>
            <p:spPr>
              <a:xfrm>
                <a:off x="9034748" y="2773651"/>
                <a:ext cx="90925" cy="142882"/>
              </a:xfrm>
              <a:custGeom>
                <a:avLst/>
                <a:gdLst/>
                <a:ahLst/>
                <a:cxnLst/>
                <a:rect l="l" t="t" r="r" b="b"/>
                <a:pathLst>
                  <a:path w="23" h="34" extrusionOk="0">
                    <a:moveTo>
                      <a:pt x="23" y="0"/>
                    </a:moveTo>
                    <a:cubicBezTo>
                      <a:pt x="18" y="2"/>
                      <a:pt x="15" y="7"/>
                      <a:pt x="11" y="11"/>
                    </a:cubicBezTo>
                    <a:cubicBezTo>
                      <a:pt x="8" y="16"/>
                      <a:pt x="4" y="20"/>
                      <a:pt x="2" y="25"/>
                    </a:cubicBezTo>
                    <a:cubicBezTo>
                      <a:pt x="1" y="26"/>
                      <a:pt x="1" y="28"/>
                      <a:pt x="0" y="29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0" y="32"/>
                      <a:pt x="0" y="33"/>
                      <a:pt x="0" y="3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3"/>
                      <a:pt x="1" y="32"/>
                      <a:pt x="1" y="32"/>
                    </a:cubicBezTo>
                    <a:cubicBezTo>
                      <a:pt x="1" y="31"/>
                      <a:pt x="1" y="30"/>
                      <a:pt x="2" y="30"/>
                    </a:cubicBezTo>
                    <a:cubicBezTo>
                      <a:pt x="2" y="28"/>
                      <a:pt x="3" y="27"/>
                      <a:pt x="3" y="26"/>
                    </a:cubicBezTo>
                    <a:cubicBezTo>
                      <a:pt x="4" y="23"/>
                      <a:pt x="6" y="21"/>
                      <a:pt x="7" y="19"/>
                    </a:cubicBezTo>
                    <a:cubicBezTo>
                      <a:pt x="9" y="17"/>
                      <a:pt x="10" y="15"/>
                      <a:pt x="12" y="13"/>
                    </a:cubicBezTo>
                    <a:cubicBezTo>
                      <a:pt x="13" y="11"/>
                      <a:pt x="15" y="8"/>
                      <a:pt x="16" y="6"/>
                    </a:cubicBezTo>
                    <a:cubicBezTo>
                      <a:pt x="18" y="4"/>
                      <a:pt x="20" y="2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8" name="Google Shape;1918;p22"/>
              <p:cNvSpPr/>
              <p:nvPr/>
            </p:nvSpPr>
            <p:spPr>
              <a:xfrm>
                <a:off x="9171133" y="2650255"/>
                <a:ext cx="90925" cy="142882"/>
              </a:xfrm>
              <a:custGeom>
                <a:avLst/>
                <a:gdLst/>
                <a:ahLst/>
                <a:cxnLst/>
                <a:rect l="l" t="t" r="r" b="b"/>
                <a:pathLst>
                  <a:path w="22" h="34" extrusionOk="0">
                    <a:moveTo>
                      <a:pt x="22" y="0"/>
                    </a:moveTo>
                    <a:cubicBezTo>
                      <a:pt x="19" y="4"/>
                      <a:pt x="16" y="9"/>
                      <a:pt x="14" y="14"/>
                    </a:cubicBezTo>
                    <a:cubicBezTo>
                      <a:pt x="11" y="18"/>
                      <a:pt x="8" y="23"/>
                      <a:pt x="5" y="27"/>
                    </a:cubicBezTo>
                    <a:cubicBezTo>
                      <a:pt x="4" y="28"/>
                      <a:pt x="3" y="29"/>
                      <a:pt x="2" y="30"/>
                    </a:cubicBezTo>
                    <a:cubicBezTo>
                      <a:pt x="1" y="31"/>
                      <a:pt x="1" y="33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3"/>
                      <a:pt x="2" y="32"/>
                      <a:pt x="3" y="31"/>
                    </a:cubicBezTo>
                    <a:cubicBezTo>
                      <a:pt x="4" y="30"/>
                      <a:pt x="5" y="29"/>
                      <a:pt x="5" y="28"/>
                    </a:cubicBezTo>
                    <a:cubicBezTo>
                      <a:pt x="7" y="26"/>
                      <a:pt x="9" y="24"/>
                      <a:pt x="10" y="22"/>
                    </a:cubicBezTo>
                    <a:cubicBezTo>
                      <a:pt x="13" y="17"/>
                      <a:pt x="16" y="13"/>
                      <a:pt x="18" y="8"/>
                    </a:cubicBezTo>
                    <a:cubicBezTo>
                      <a:pt x="20" y="5"/>
                      <a:pt x="21" y="3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9" name="Google Shape;1919;p22"/>
              <p:cNvSpPr/>
              <p:nvPr/>
            </p:nvSpPr>
            <p:spPr>
              <a:xfrm>
                <a:off x="9028251" y="2812619"/>
                <a:ext cx="123400" cy="110411"/>
              </a:xfrm>
              <a:custGeom>
                <a:avLst/>
                <a:gdLst/>
                <a:ahLst/>
                <a:cxnLst/>
                <a:rect l="l" t="t" r="r" b="b"/>
                <a:pathLst>
                  <a:path w="30" h="27" extrusionOk="0">
                    <a:moveTo>
                      <a:pt x="29" y="0"/>
                    </a:moveTo>
                    <a:cubicBezTo>
                      <a:pt x="26" y="3"/>
                      <a:pt x="22" y="7"/>
                      <a:pt x="18" y="10"/>
                    </a:cubicBezTo>
                    <a:cubicBezTo>
                      <a:pt x="14" y="14"/>
                      <a:pt x="10" y="17"/>
                      <a:pt x="6" y="21"/>
                    </a:cubicBezTo>
                    <a:cubicBezTo>
                      <a:pt x="4" y="23"/>
                      <a:pt x="2" y="25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4" y="24"/>
                      <a:pt x="8" y="20"/>
                      <a:pt x="12" y="17"/>
                    </a:cubicBezTo>
                    <a:cubicBezTo>
                      <a:pt x="16" y="14"/>
                      <a:pt x="20" y="10"/>
                      <a:pt x="24" y="6"/>
                    </a:cubicBezTo>
                    <a:cubicBezTo>
                      <a:pt x="26" y="4"/>
                      <a:pt x="28" y="2"/>
                      <a:pt x="30" y="0"/>
                    </a:cubicBezTo>
                    <a:cubicBezTo>
                      <a:pt x="29" y="0"/>
                      <a:pt x="29" y="0"/>
                      <a:pt x="29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920" name="Google Shape;1920;p22"/>
            <p:cNvGrpSpPr/>
            <p:nvPr/>
          </p:nvGrpSpPr>
          <p:grpSpPr>
            <a:xfrm>
              <a:off x="8193158" y="3668707"/>
              <a:ext cx="1260923" cy="1387352"/>
              <a:chOff x="8193158" y="1663882"/>
              <a:chExt cx="1260923" cy="1387352"/>
            </a:xfrm>
          </p:grpSpPr>
          <p:grpSp>
            <p:nvGrpSpPr>
              <p:cNvPr id="1921" name="Google Shape;1921;p22"/>
              <p:cNvGrpSpPr/>
              <p:nvPr/>
            </p:nvGrpSpPr>
            <p:grpSpPr>
              <a:xfrm rot="2842034" flipH="1">
                <a:off x="8435709" y="1931133"/>
                <a:ext cx="936822" cy="479472"/>
                <a:chOff x="2964689" y="2217875"/>
                <a:chExt cx="2308975" cy="1181750"/>
              </a:xfrm>
            </p:grpSpPr>
            <p:sp>
              <p:nvSpPr>
                <p:cNvPr id="1922" name="Google Shape;1922;p22"/>
                <p:cNvSpPr/>
                <p:nvPr/>
              </p:nvSpPr>
              <p:spPr>
                <a:xfrm>
                  <a:off x="3219221" y="2726934"/>
                  <a:ext cx="1818088" cy="6726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7" h="59" extrusionOk="0">
                      <a:moveTo>
                        <a:pt x="157" y="42"/>
                      </a:moveTo>
                      <a:cubicBezTo>
                        <a:pt x="156" y="41"/>
                        <a:pt x="153" y="41"/>
                        <a:pt x="150" y="41"/>
                      </a:cubicBezTo>
                      <a:cubicBezTo>
                        <a:pt x="149" y="40"/>
                        <a:pt x="148" y="40"/>
                        <a:pt x="146" y="40"/>
                      </a:cubicBezTo>
                      <a:cubicBezTo>
                        <a:pt x="137" y="37"/>
                        <a:pt x="128" y="33"/>
                        <a:pt x="120" y="30"/>
                      </a:cubicBezTo>
                      <a:cubicBezTo>
                        <a:pt x="108" y="24"/>
                        <a:pt x="98" y="16"/>
                        <a:pt x="86" y="11"/>
                      </a:cubicBezTo>
                      <a:cubicBezTo>
                        <a:pt x="76" y="7"/>
                        <a:pt x="64" y="7"/>
                        <a:pt x="53" y="8"/>
                      </a:cubicBezTo>
                      <a:cubicBezTo>
                        <a:pt x="37" y="9"/>
                        <a:pt x="25" y="8"/>
                        <a:pt x="10" y="4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6" y="3"/>
                        <a:pt x="4" y="2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1" y="11"/>
                        <a:pt x="13" y="19"/>
                        <a:pt x="19" y="25"/>
                      </a:cubicBezTo>
                      <a:cubicBezTo>
                        <a:pt x="27" y="34"/>
                        <a:pt x="36" y="40"/>
                        <a:pt x="47" y="45"/>
                      </a:cubicBezTo>
                      <a:cubicBezTo>
                        <a:pt x="61" y="50"/>
                        <a:pt x="81" y="56"/>
                        <a:pt x="99" y="55"/>
                      </a:cubicBezTo>
                      <a:cubicBezTo>
                        <a:pt x="109" y="59"/>
                        <a:pt x="119" y="54"/>
                        <a:pt x="129" y="51"/>
                      </a:cubicBezTo>
                      <a:cubicBezTo>
                        <a:pt x="137" y="49"/>
                        <a:pt x="151" y="50"/>
                        <a:pt x="156" y="44"/>
                      </a:cubicBezTo>
                      <a:cubicBezTo>
                        <a:pt x="157" y="43"/>
                        <a:pt x="157" y="43"/>
                        <a:pt x="157" y="42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23" name="Google Shape;1923;p22"/>
                <p:cNvSpPr/>
                <p:nvPr/>
              </p:nvSpPr>
              <p:spPr>
                <a:xfrm>
                  <a:off x="2964689" y="2217875"/>
                  <a:ext cx="2308974" cy="1181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9" h="102" extrusionOk="0">
                      <a:moveTo>
                        <a:pt x="0" y="0"/>
                      </a:moveTo>
                      <a:cubicBezTo>
                        <a:pt x="5" y="16"/>
                        <a:pt x="10" y="32"/>
                        <a:pt x="19" y="46"/>
                      </a:cubicBezTo>
                      <a:cubicBezTo>
                        <a:pt x="27" y="60"/>
                        <a:pt x="38" y="73"/>
                        <a:pt x="52" y="82"/>
                      </a:cubicBezTo>
                      <a:cubicBezTo>
                        <a:pt x="65" y="91"/>
                        <a:pt x="80" y="96"/>
                        <a:pt x="96" y="99"/>
                      </a:cubicBezTo>
                      <a:cubicBezTo>
                        <a:pt x="111" y="102"/>
                        <a:pt x="128" y="102"/>
                        <a:pt x="143" y="99"/>
                      </a:cubicBezTo>
                      <a:cubicBezTo>
                        <a:pt x="152" y="97"/>
                        <a:pt x="161" y="95"/>
                        <a:pt x="169" y="92"/>
                      </a:cubicBezTo>
                      <a:cubicBezTo>
                        <a:pt x="178" y="89"/>
                        <a:pt x="186" y="85"/>
                        <a:pt x="194" y="80"/>
                      </a:cubicBezTo>
                      <a:cubicBezTo>
                        <a:pt x="196" y="78"/>
                        <a:pt x="197" y="77"/>
                        <a:pt x="199" y="75"/>
                      </a:cubicBezTo>
                      <a:cubicBezTo>
                        <a:pt x="199" y="75"/>
                        <a:pt x="199" y="75"/>
                        <a:pt x="199" y="75"/>
                      </a:cubicBezTo>
                      <a:cubicBezTo>
                        <a:pt x="197" y="76"/>
                        <a:pt x="195" y="77"/>
                        <a:pt x="193" y="78"/>
                      </a:cubicBezTo>
                      <a:cubicBezTo>
                        <a:pt x="191" y="79"/>
                        <a:pt x="189" y="80"/>
                        <a:pt x="187" y="81"/>
                      </a:cubicBezTo>
                      <a:cubicBezTo>
                        <a:pt x="183" y="83"/>
                        <a:pt x="179" y="85"/>
                        <a:pt x="175" y="87"/>
                      </a:cubicBezTo>
                      <a:cubicBezTo>
                        <a:pt x="167" y="90"/>
                        <a:pt x="158" y="93"/>
                        <a:pt x="150" y="94"/>
                      </a:cubicBezTo>
                      <a:cubicBezTo>
                        <a:pt x="134" y="98"/>
                        <a:pt x="118" y="99"/>
                        <a:pt x="103" y="97"/>
                      </a:cubicBezTo>
                      <a:cubicBezTo>
                        <a:pt x="87" y="95"/>
                        <a:pt x="72" y="90"/>
                        <a:pt x="58" y="82"/>
                      </a:cubicBezTo>
                      <a:cubicBezTo>
                        <a:pt x="51" y="78"/>
                        <a:pt x="45" y="73"/>
                        <a:pt x="40" y="67"/>
                      </a:cubicBezTo>
                      <a:cubicBezTo>
                        <a:pt x="34" y="62"/>
                        <a:pt x="29" y="55"/>
                        <a:pt x="24" y="49"/>
                      </a:cubicBezTo>
                      <a:cubicBezTo>
                        <a:pt x="20" y="42"/>
                        <a:pt x="16" y="35"/>
                        <a:pt x="13" y="27"/>
                      </a:cubicBezTo>
                      <a:cubicBezTo>
                        <a:pt x="9" y="20"/>
                        <a:pt x="6" y="12"/>
                        <a:pt x="3" y="5"/>
                      </a:cubicBezTo>
                      <a:cubicBezTo>
                        <a:pt x="2" y="3"/>
                        <a:pt x="1" y="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dk1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24" name="Google Shape;1924;p22"/>
                <p:cNvSpPr/>
                <p:nvPr/>
              </p:nvSpPr>
              <p:spPr>
                <a:xfrm>
                  <a:off x="3110136" y="2526953"/>
                  <a:ext cx="2163528" cy="6908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7" h="60" extrusionOk="0">
                      <a:moveTo>
                        <a:pt x="0" y="1"/>
                      </a:moveTo>
                      <a:cubicBezTo>
                        <a:pt x="1" y="6"/>
                        <a:pt x="3" y="11"/>
                        <a:pt x="7" y="15"/>
                      </a:cubicBezTo>
                      <a:cubicBezTo>
                        <a:pt x="10" y="19"/>
                        <a:pt x="14" y="22"/>
                        <a:pt x="19" y="24"/>
                      </a:cubicBezTo>
                      <a:cubicBezTo>
                        <a:pt x="24" y="26"/>
                        <a:pt x="29" y="27"/>
                        <a:pt x="34" y="28"/>
                      </a:cubicBezTo>
                      <a:cubicBezTo>
                        <a:pt x="41" y="28"/>
                        <a:pt x="47" y="29"/>
                        <a:pt x="54" y="29"/>
                      </a:cubicBezTo>
                      <a:cubicBezTo>
                        <a:pt x="69" y="29"/>
                        <a:pt x="85" y="28"/>
                        <a:pt x="100" y="34"/>
                      </a:cubicBezTo>
                      <a:cubicBezTo>
                        <a:pt x="107" y="37"/>
                        <a:pt x="113" y="40"/>
                        <a:pt x="120" y="44"/>
                      </a:cubicBezTo>
                      <a:cubicBezTo>
                        <a:pt x="127" y="48"/>
                        <a:pt x="133" y="51"/>
                        <a:pt x="140" y="54"/>
                      </a:cubicBezTo>
                      <a:cubicBezTo>
                        <a:pt x="144" y="56"/>
                        <a:pt x="147" y="57"/>
                        <a:pt x="151" y="58"/>
                      </a:cubicBezTo>
                      <a:cubicBezTo>
                        <a:pt x="154" y="59"/>
                        <a:pt x="158" y="60"/>
                        <a:pt x="162" y="60"/>
                      </a:cubicBezTo>
                      <a:cubicBezTo>
                        <a:pt x="169" y="60"/>
                        <a:pt x="176" y="57"/>
                        <a:pt x="182" y="53"/>
                      </a:cubicBezTo>
                      <a:cubicBezTo>
                        <a:pt x="184" y="53"/>
                        <a:pt x="185" y="51"/>
                        <a:pt x="187" y="50"/>
                      </a:cubicBezTo>
                      <a:cubicBezTo>
                        <a:pt x="187" y="50"/>
                        <a:pt x="187" y="49"/>
                        <a:pt x="187" y="49"/>
                      </a:cubicBezTo>
                      <a:cubicBezTo>
                        <a:pt x="185" y="50"/>
                        <a:pt x="184" y="50"/>
                        <a:pt x="182" y="51"/>
                      </a:cubicBezTo>
                      <a:cubicBezTo>
                        <a:pt x="180" y="52"/>
                        <a:pt x="179" y="53"/>
                        <a:pt x="177" y="53"/>
                      </a:cubicBezTo>
                      <a:cubicBezTo>
                        <a:pt x="174" y="55"/>
                        <a:pt x="171" y="56"/>
                        <a:pt x="168" y="57"/>
                      </a:cubicBezTo>
                      <a:cubicBezTo>
                        <a:pt x="160" y="58"/>
                        <a:pt x="153" y="56"/>
                        <a:pt x="146" y="53"/>
                      </a:cubicBezTo>
                      <a:cubicBezTo>
                        <a:pt x="143" y="51"/>
                        <a:pt x="139" y="50"/>
                        <a:pt x="136" y="48"/>
                      </a:cubicBezTo>
                      <a:cubicBezTo>
                        <a:pt x="133" y="47"/>
                        <a:pt x="129" y="45"/>
                        <a:pt x="126" y="43"/>
                      </a:cubicBezTo>
                      <a:cubicBezTo>
                        <a:pt x="120" y="40"/>
                        <a:pt x="113" y="36"/>
                        <a:pt x="106" y="32"/>
                      </a:cubicBezTo>
                      <a:cubicBezTo>
                        <a:pt x="103" y="31"/>
                        <a:pt x="100" y="29"/>
                        <a:pt x="96" y="28"/>
                      </a:cubicBezTo>
                      <a:cubicBezTo>
                        <a:pt x="92" y="27"/>
                        <a:pt x="88" y="27"/>
                        <a:pt x="85" y="26"/>
                      </a:cubicBezTo>
                      <a:cubicBezTo>
                        <a:pt x="77" y="25"/>
                        <a:pt x="70" y="25"/>
                        <a:pt x="62" y="25"/>
                      </a:cubicBezTo>
                      <a:cubicBezTo>
                        <a:pt x="55" y="25"/>
                        <a:pt x="48" y="25"/>
                        <a:pt x="40" y="25"/>
                      </a:cubicBezTo>
                      <a:cubicBezTo>
                        <a:pt x="35" y="24"/>
                        <a:pt x="30" y="24"/>
                        <a:pt x="24" y="22"/>
                      </a:cubicBezTo>
                      <a:cubicBezTo>
                        <a:pt x="20" y="21"/>
                        <a:pt x="15" y="19"/>
                        <a:pt x="11" y="16"/>
                      </a:cubicBezTo>
                      <a:cubicBezTo>
                        <a:pt x="7" y="13"/>
                        <a:pt x="4" y="9"/>
                        <a:pt x="1" y="4"/>
                      </a:cubicBezTo>
                      <a:cubicBezTo>
                        <a:pt x="1" y="3"/>
                        <a:pt x="0" y="2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chemeClr val="dk1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25" name="Google Shape;1925;p22"/>
                <p:cNvSpPr/>
                <p:nvPr/>
              </p:nvSpPr>
              <p:spPr>
                <a:xfrm>
                  <a:off x="3219221" y="2708759"/>
                  <a:ext cx="709060" cy="4726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" h="41" extrusionOk="0">
                      <a:moveTo>
                        <a:pt x="0" y="0"/>
                      </a:moveTo>
                      <a:cubicBezTo>
                        <a:pt x="5" y="8"/>
                        <a:pt x="12" y="15"/>
                        <a:pt x="19" y="21"/>
                      </a:cubicBezTo>
                      <a:cubicBezTo>
                        <a:pt x="27" y="26"/>
                        <a:pt x="35" y="31"/>
                        <a:pt x="44" y="35"/>
                      </a:cubicBezTo>
                      <a:cubicBezTo>
                        <a:pt x="47" y="36"/>
                        <a:pt x="50" y="38"/>
                        <a:pt x="53" y="39"/>
                      </a:cubicBezTo>
                      <a:cubicBezTo>
                        <a:pt x="54" y="39"/>
                        <a:pt x="56" y="40"/>
                        <a:pt x="57" y="40"/>
                      </a:cubicBezTo>
                      <a:cubicBezTo>
                        <a:pt x="59" y="41"/>
                        <a:pt x="60" y="41"/>
                        <a:pt x="62" y="41"/>
                      </a:cubicBezTo>
                      <a:cubicBezTo>
                        <a:pt x="62" y="41"/>
                        <a:pt x="62" y="41"/>
                        <a:pt x="62" y="41"/>
                      </a:cubicBezTo>
                      <a:cubicBezTo>
                        <a:pt x="61" y="40"/>
                        <a:pt x="60" y="39"/>
                        <a:pt x="59" y="39"/>
                      </a:cubicBezTo>
                      <a:cubicBezTo>
                        <a:pt x="58" y="38"/>
                        <a:pt x="56" y="38"/>
                        <a:pt x="55" y="38"/>
                      </a:cubicBezTo>
                      <a:cubicBezTo>
                        <a:pt x="52" y="37"/>
                        <a:pt x="50" y="36"/>
                        <a:pt x="47" y="34"/>
                      </a:cubicBezTo>
                      <a:cubicBezTo>
                        <a:pt x="43" y="32"/>
                        <a:pt x="39" y="30"/>
                        <a:pt x="34" y="28"/>
                      </a:cubicBezTo>
                      <a:cubicBezTo>
                        <a:pt x="26" y="23"/>
                        <a:pt x="18" y="18"/>
                        <a:pt x="11" y="11"/>
                      </a:cubicBezTo>
                      <a:cubicBezTo>
                        <a:pt x="7" y="8"/>
                        <a:pt x="3" y="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26" name="Google Shape;1926;p22"/>
                <p:cNvSpPr/>
                <p:nvPr/>
              </p:nvSpPr>
              <p:spPr>
                <a:xfrm>
                  <a:off x="4073728" y="3199632"/>
                  <a:ext cx="945405" cy="727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" h="6" extrusionOk="0">
                      <a:moveTo>
                        <a:pt x="0" y="1"/>
                      </a:moveTo>
                      <a:cubicBezTo>
                        <a:pt x="5" y="1"/>
                        <a:pt x="10" y="2"/>
                        <a:pt x="16" y="3"/>
                      </a:cubicBezTo>
                      <a:cubicBezTo>
                        <a:pt x="21" y="4"/>
                        <a:pt x="26" y="5"/>
                        <a:pt x="31" y="5"/>
                      </a:cubicBezTo>
                      <a:cubicBezTo>
                        <a:pt x="42" y="6"/>
                        <a:pt x="53" y="6"/>
                        <a:pt x="64" y="4"/>
                      </a:cubicBezTo>
                      <a:cubicBezTo>
                        <a:pt x="67" y="4"/>
                        <a:pt x="70" y="3"/>
                        <a:pt x="73" y="3"/>
                      </a:cubicBezTo>
                      <a:cubicBezTo>
                        <a:pt x="74" y="3"/>
                        <a:pt x="76" y="2"/>
                        <a:pt x="77" y="2"/>
                      </a:cubicBezTo>
                      <a:cubicBezTo>
                        <a:pt x="79" y="2"/>
                        <a:pt x="80" y="1"/>
                        <a:pt x="82" y="1"/>
                      </a:cubicBezTo>
                      <a:cubicBezTo>
                        <a:pt x="82" y="1"/>
                        <a:pt x="82" y="1"/>
                        <a:pt x="82" y="1"/>
                      </a:cubicBezTo>
                      <a:cubicBezTo>
                        <a:pt x="81" y="1"/>
                        <a:pt x="80" y="1"/>
                        <a:pt x="78" y="1"/>
                      </a:cubicBezTo>
                      <a:cubicBezTo>
                        <a:pt x="77" y="1"/>
                        <a:pt x="76" y="1"/>
                        <a:pt x="75" y="1"/>
                      </a:cubicBezTo>
                      <a:cubicBezTo>
                        <a:pt x="72" y="1"/>
                        <a:pt x="69" y="2"/>
                        <a:pt x="67" y="2"/>
                      </a:cubicBezTo>
                      <a:cubicBezTo>
                        <a:pt x="61" y="3"/>
                        <a:pt x="56" y="3"/>
                        <a:pt x="50" y="4"/>
                      </a:cubicBezTo>
                      <a:cubicBezTo>
                        <a:pt x="40" y="4"/>
                        <a:pt x="29" y="4"/>
                        <a:pt x="18" y="3"/>
                      </a:cubicBezTo>
                      <a:cubicBezTo>
                        <a:pt x="12" y="2"/>
                        <a:pt x="6" y="1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27" name="Google Shape;1927;p22"/>
                <p:cNvSpPr/>
                <p:nvPr/>
              </p:nvSpPr>
              <p:spPr>
                <a:xfrm>
                  <a:off x="3237408" y="2745121"/>
                  <a:ext cx="581788" cy="2908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" h="25" extrusionOk="0">
                      <a:moveTo>
                        <a:pt x="0" y="0"/>
                      </a:moveTo>
                      <a:cubicBezTo>
                        <a:pt x="1" y="3"/>
                        <a:pt x="4" y="5"/>
                        <a:pt x="7" y="7"/>
                      </a:cubicBezTo>
                      <a:cubicBezTo>
                        <a:pt x="10" y="9"/>
                        <a:pt x="13" y="10"/>
                        <a:pt x="16" y="12"/>
                      </a:cubicBezTo>
                      <a:cubicBezTo>
                        <a:pt x="19" y="14"/>
                        <a:pt x="23" y="16"/>
                        <a:pt x="26" y="17"/>
                      </a:cubicBezTo>
                      <a:cubicBezTo>
                        <a:pt x="30" y="19"/>
                        <a:pt x="33" y="21"/>
                        <a:pt x="37" y="22"/>
                      </a:cubicBezTo>
                      <a:cubicBezTo>
                        <a:pt x="39" y="23"/>
                        <a:pt x="41" y="24"/>
                        <a:pt x="43" y="24"/>
                      </a:cubicBezTo>
                      <a:cubicBezTo>
                        <a:pt x="46" y="25"/>
                        <a:pt x="48" y="25"/>
                        <a:pt x="50" y="25"/>
                      </a:cubicBezTo>
                      <a:cubicBezTo>
                        <a:pt x="50" y="25"/>
                        <a:pt x="50" y="25"/>
                        <a:pt x="50" y="25"/>
                      </a:cubicBezTo>
                      <a:cubicBezTo>
                        <a:pt x="49" y="25"/>
                        <a:pt x="47" y="24"/>
                        <a:pt x="45" y="23"/>
                      </a:cubicBezTo>
                      <a:cubicBezTo>
                        <a:pt x="43" y="22"/>
                        <a:pt x="41" y="22"/>
                        <a:pt x="39" y="21"/>
                      </a:cubicBezTo>
                      <a:cubicBezTo>
                        <a:pt x="36" y="20"/>
                        <a:pt x="32" y="18"/>
                        <a:pt x="29" y="17"/>
                      </a:cubicBezTo>
                      <a:cubicBezTo>
                        <a:pt x="25" y="15"/>
                        <a:pt x="22" y="14"/>
                        <a:pt x="18" y="12"/>
                      </a:cubicBezTo>
                      <a:cubicBezTo>
                        <a:pt x="15" y="10"/>
                        <a:pt x="12" y="8"/>
                        <a:pt x="9" y="7"/>
                      </a:cubicBezTo>
                      <a:cubicBezTo>
                        <a:pt x="6" y="5"/>
                        <a:pt x="2" y="3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28" name="Google Shape;1928;p22"/>
                <p:cNvSpPr/>
                <p:nvPr/>
              </p:nvSpPr>
              <p:spPr>
                <a:xfrm>
                  <a:off x="3910094" y="3054186"/>
                  <a:ext cx="1090851" cy="1454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" h="13" extrusionOk="0">
                      <a:moveTo>
                        <a:pt x="0" y="0"/>
                      </a:moveTo>
                      <a:cubicBezTo>
                        <a:pt x="3" y="1"/>
                        <a:pt x="6" y="2"/>
                        <a:pt x="9" y="2"/>
                      </a:cubicBezTo>
                      <a:cubicBezTo>
                        <a:pt x="12" y="3"/>
                        <a:pt x="15" y="3"/>
                        <a:pt x="18" y="4"/>
                      </a:cubicBezTo>
                      <a:cubicBezTo>
                        <a:pt x="24" y="5"/>
                        <a:pt x="30" y="6"/>
                        <a:pt x="36" y="7"/>
                      </a:cubicBezTo>
                      <a:cubicBezTo>
                        <a:pt x="42" y="8"/>
                        <a:pt x="48" y="10"/>
                        <a:pt x="54" y="11"/>
                      </a:cubicBezTo>
                      <a:cubicBezTo>
                        <a:pt x="60" y="12"/>
                        <a:pt x="66" y="13"/>
                        <a:pt x="72" y="13"/>
                      </a:cubicBezTo>
                      <a:cubicBezTo>
                        <a:pt x="76" y="13"/>
                        <a:pt x="79" y="13"/>
                        <a:pt x="82" y="12"/>
                      </a:cubicBezTo>
                      <a:cubicBezTo>
                        <a:pt x="86" y="12"/>
                        <a:pt x="90" y="12"/>
                        <a:pt x="93" y="11"/>
                      </a:cubicBezTo>
                      <a:cubicBezTo>
                        <a:pt x="94" y="11"/>
                        <a:pt x="94" y="11"/>
                        <a:pt x="94" y="11"/>
                      </a:cubicBezTo>
                      <a:cubicBezTo>
                        <a:pt x="91" y="11"/>
                        <a:pt x="88" y="11"/>
                        <a:pt x="85" y="11"/>
                      </a:cubicBezTo>
                      <a:cubicBezTo>
                        <a:pt x="81" y="11"/>
                        <a:pt x="78" y="11"/>
                        <a:pt x="75" y="11"/>
                      </a:cubicBezTo>
                      <a:cubicBezTo>
                        <a:pt x="69" y="11"/>
                        <a:pt x="63" y="11"/>
                        <a:pt x="57" y="10"/>
                      </a:cubicBezTo>
                      <a:cubicBezTo>
                        <a:pt x="51" y="9"/>
                        <a:pt x="45" y="7"/>
                        <a:pt x="39" y="6"/>
                      </a:cubicBezTo>
                      <a:cubicBezTo>
                        <a:pt x="33" y="5"/>
                        <a:pt x="27" y="4"/>
                        <a:pt x="21" y="3"/>
                      </a:cubicBezTo>
                      <a:cubicBezTo>
                        <a:pt x="18" y="3"/>
                        <a:pt x="14" y="2"/>
                        <a:pt x="11" y="2"/>
                      </a:cubicBezTo>
                      <a:cubicBezTo>
                        <a:pt x="7" y="1"/>
                        <a:pt x="4" y="1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29" name="Google Shape;1929;p22"/>
                <p:cNvSpPr/>
                <p:nvPr/>
              </p:nvSpPr>
              <p:spPr>
                <a:xfrm>
                  <a:off x="3273770" y="2763296"/>
                  <a:ext cx="527250" cy="1454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" h="13" extrusionOk="0">
                      <a:moveTo>
                        <a:pt x="0" y="1"/>
                      </a:moveTo>
                      <a:cubicBezTo>
                        <a:pt x="0" y="3"/>
                        <a:pt x="2" y="4"/>
                        <a:pt x="4" y="5"/>
                      </a:cubicBezTo>
                      <a:cubicBezTo>
                        <a:pt x="5" y="6"/>
                        <a:pt x="7" y="7"/>
                        <a:pt x="8" y="7"/>
                      </a:cubicBezTo>
                      <a:cubicBezTo>
                        <a:pt x="9" y="8"/>
                        <a:pt x="11" y="9"/>
                        <a:pt x="13" y="9"/>
                      </a:cubicBezTo>
                      <a:cubicBezTo>
                        <a:pt x="19" y="12"/>
                        <a:pt x="26" y="13"/>
                        <a:pt x="33" y="13"/>
                      </a:cubicBezTo>
                      <a:cubicBezTo>
                        <a:pt x="35" y="13"/>
                        <a:pt x="37" y="13"/>
                        <a:pt x="39" y="13"/>
                      </a:cubicBezTo>
                      <a:cubicBezTo>
                        <a:pt x="42" y="13"/>
                        <a:pt x="44" y="13"/>
                        <a:pt x="46" y="13"/>
                      </a:cubicBezTo>
                      <a:cubicBezTo>
                        <a:pt x="46" y="12"/>
                        <a:pt x="46" y="12"/>
                        <a:pt x="46" y="12"/>
                      </a:cubicBezTo>
                      <a:cubicBezTo>
                        <a:pt x="44" y="12"/>
                        <a:pt x="43" y="12"/>
                        <a:pt x="41" y="12"/>
                      </a:cubicBezTo>
                      <a:cubicBezTo>
                        <a:pt x="39" y="12"/>
                        <a:pt x="38" y="12"/>
                        <a:pt x="36" y="12"/>
                      </a:cubicBezTo>
                      <a:cubicBezTo>
                        <a:pt x="32" y="12"/>
                        <a:pt x="29" y="11"/>
                        <a:pt x="25" y="11"/>
                      </a:cubicBezTo>
                      <a:cubicBezTo>
                        <a:pt x="22" y="10"/>
                        <a:pt x="19" y="10"/>
                        <a:pt x="15" y="9"/>
                      </a:cubicBezTo>
                      <a:cubicBezTo>
                        <a:pt x="12" y="7"/>
                        <a:pt x="9" y="6"/>
                        <a:pt x="6" y="5"/>
                      </a:cubicBezTo>
                      <a:cubicBezTo>
                        <a:pt x="5" y="4"/>
                        <a:pt x="4" y="4"/>
                        <a:pt x="3" y="3"/>
                      </a:cubicBezTo>
                      <a:cubicBezTo>
                        <a:pt x="2" y="3"/>
                        <a:pt x="0" y="2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30" name="Google Shape;1930;p22"/>
                <p:cNvSpPr/>
                <p:nvPr/>
              </p:nvSpPr>
              <p:spPr>
                <a:xfrm>
                  <a:off x="3910094" y="2890566"/>
                  <a:ext cx="1090851" cy="3090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" h="26" extrusionOk="0">
                      <a:moveTo>
                        <a:pt x="0" y="0"/>
                      </a:moveTo>
                      <a:cubicBezTo>
                        <a:pt x="3" y="0"/>
                        <a:pt x="6" y="0"/>
                        <a:pt x="8" y="1"/>
                      </a:cubicBezTo>
                      <a:cubicBezTo>
                        <a:pt x="12" y="1"/>
                        <a:pt x="15" y="1"/>
                        <a:pt x="18" y="1"/>
                      </a:cubicBezTo>
                      <a:cubicBezTo>
                        <a:pt x="24" y="2"/>
                        <a:pt x="30" y="3"/>
                        <a:pt x="35" y="6"/>
                      </a:cubicBezTo>
                      <a:cubicBezTo>
                        <a:pt x="38" y="7"/>
                        <a:pt x="41" y="9"/>
                        <a:pt x="44" y="10"/>
                      </a:cubicBezTo>
                      <a:cubicBezTo>
                        <a:pt x="47" y="12"/>
                        <a:pt x="50" y="14"/>
                        <a:pt x="53" y="15"/>
                      </a:cubicBezTo>
                      <a:cubicBezTo>
                        <a:pt x="59" y="18"/>
                        <a:pt x="66" y="20"/>
                        <a:pt x="72" y="22"/>
                      </a:cubicBezTo>
                      <a:cubicBezTo>
                        <a:pt x="76" y="23"/>
                        <a:pt x="79" y="24"/>
                        <a:pt x="83" y="25"/>
                      </a:cubicBezTo>
                      <a:cubicBezTo>
                        <a:pt x="85" y="25"/>
                        <a:pt x="86" y="26"/>
                        <a:pt x="88" y="26"/>
                      </a:cubicBezTo>
                      <a:cubicBezTo>
                        <a:pt x="90" y="26"/>
                        <a:pt x="92" y="25"/>
                        <a:pt x="94" y="25"/>
                      </a:cubicBezTo>
                      <a:cubicBezTo>
                        <a:pt x="94" y="25"/>
                        <a:pt x="94" y="25"/>
                        <a:pt x="94" y="25"/>
                      </a:cubicBezTo>
                      <a:cubicBezTo>
                        <a:pt x="93" y="25"/>
                        <a:pt x="91" y="24"/>
                        <a:pt x="90" y="24"/>
                      </a:cubicBezTo>
                      <a:cubicBezTo>
                        <a:pt x="88" y="24"/>
                        <a:pt x="86" y="24"/>
                        <a:pt x="85" y="23"/>
                      </a:cubicBezTo>
                      <a:cubicBezTo>
                        <a:pt x="81" y="23"/>
                        <a:pt x="78" y="22"/>
                        <a:pt x="75" y="21"/>
                      </a:cubicBezTo>
                      <a:cubicBezTo>
                        <a:pt x="69" y="19"/>
                        <a:pt x="62" y="16"/>
                        <a:pt x="56" y="14"/>
                      </a:cubicBezTo>
                      <a:cubicBezTo>
                        <a:pt x="53" y="13"/>
                        <a:pt x="50" y="11"/>
                        <a:pt x="47" y="10"/>
                      </a:cubicBezTo>
                      <a:cubicBezTo>
                        <a:pt x="44" y="8"/>
                        <a:pt x="41" y="6"/>
                        <a:pt x="38" y="5"/>
                      </a:cubicBezTo>
                      <a:cubicBezTo>
                        <a:pt x="32" y="2"/>
                        <a:pt x="27" y="1"/>
                        <a:pt x="21" y="0"/>
                      </a:cubicBezTo>
                      <a:cubicBezTo>
                        <a:pt x="17" y="0"/>
                        <a:pt x="14" y="0"/>
                        <a:pt x="10" y="0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31" name="Google Shape;1931;p22"/>
                <p:cNvSpPr/>
                <p:nvPr/>
              </p:nvSpPr>
              <p:spPr>
                <a:xfrm>
                  <a:off x="3346493" y="2817843"/>
                  <a:ext cx="472702" cy="1636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" h="13" extrusionOk="0">
                      <a:moveTo>
                        <a:pt x="0" y="1"/>
                      </a:moveTo>
                      <a:cubicBezTo>
                        <a:pt x="1" y="2"/>
                        <a:pt x="3" y="3"/>
                        <a:pt x="5" y="4"/>
                      </a:cubicBezTo>
                      <a:cubicBezTo>
                        <a:pt x="6" y="4"/>
                        <a:pt x="7" y="4"/>
                        <a:pt x="8" y="5"/>
                      </a:cubicBezTo>
                      <a:cubicBezTo>
                        <a:pt x="9" y="5"/>
                        <a:pt x="10" y="5"/>
                        <a:pt x="11" y="6"/>
                      </a:cubicBezTo>
                      <a:cubicBezTo>
                        <a:pt x="17" y="8"/>
                        <a:pt x="24" y="9"/>
                        <a:pt x="30" y="11"/>
                      </a:cubicBezTo>
                      <a:cubicBezTo>
                        <a:pt x="32" y="11"/>
                        <a:pt x="34" y="12"/>
                        <a:pt x="36" y="12"/>
                      </a:cubicBezTo>
                      <a:cubicBezTo>
                        <a:pt x="38" y="13"/>
                        <a:pt x="39" y="12"/>
                        <a:pt x="41" y="12"/>
                      </a:cubicBezTo>
                      <a:cubicBezTo>
                        <a:pt x="41" y="12"/>
                        <a:pt x="41" y="12"/>
                        <a:pt x="41" y="12"/>
                      </a:cubicBezTo>
                      <a:cubicBezTo>
                        <a:pt x="40" y="12"/>
                        <a:pt x="39" y="11"/>
                        <a:pt x="37" y="11"/>
                      </a:cubicBezTo>
                      <a:cubicBezTo>
                        <a:pt x="36" y="11"/>
                        <a:pt x="34" y="10"/>
                        <a:pt x="33" y="10"/>
                      </a:cubicBezTo>
                      <a:cubicBezTo>
                        <a:pt x="29" y="9"/>
                        <a:pt x="26" y="8"/>
                        <a:pt x="23" y="8"/>
                      </a:cubicBezTo>
                      <a:cubicBezTo>
                        <a:pt x="20" y="7"/>
                        <a:pt x="17" y="6"/>
                        <a:pt x="13" y="5"/>
                      </a:cubicBezTo>
                      <a:cubicBezTo>
                        <a:pt x="11" y="5"/>
                        <a:pt x="9" y="4"/>
                        <a:pt x="6" y="3"/>
                      </a:cubicBezTo>
                      <a:cubicBezTo>
                        <a:pt x="4" y="3"/>
                        <a:pt x="1" y="2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32" name="Google Shape;1932;p22"/>
                <p:cNvSpPr/>
                <p:nvPr/>
              </p:nvSpPr>
              <p:spPr>
                <a:xfrm>
                  <a:off x="4019179" y="2981464"/>
                  <a:ext cx="890868" cy="1999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" h="16" extrusionOk="0">
                      <a:moveTo>
                        <a:pt x="0" y="0"/>
                      </a:moveTo>
                      <a:cubicBezTo>
                        <a:pt x="5" y="1"/>
                        <a:pt x="10" y="1"/>
                        <a:pt x="15" y="2"/>
                      </a:cubicBezTo>
                      <a:cubicBezTo>
                        <a:pt x="21" y="4"/>
                        <a:pt x="26" y="5"/>
                        <a:pt x="31" y="6"/>
                      </a:cubicBezTo>
                      <a:cubicBezTo>
                        <a:pt x="41" y="9"/>
                        <a:pt x="50" y="13"/>
                        <a:pt x="61" y="15"/>
                      </a:cubicBezTo>
                      <a:cubicBezTo>
                        <a:pt x="63" y="15"/>
                        <a:pt x="66" y="16"/>
                        <a:pt x="69" y="16"/>
                      </a:cubicBezTo>
                      <a:cubicBezTo>
                        <a:pt x="72" y="16"/>
                        <a:pt x="75" y="16"/>
                        <a:pt x="78" y="16"/>
                      </a:cubicBezTo>
                      <a:cubicBezTo>
                        <a:pt x="78" y="15"/>
                        <a:pt x="78" y="15"/>
                        <a:pt x="78" y="15"/>
                      </a:cubicBezTo>
                      <a:cubicBezTo>
                        <a:pt x="75" y="15"/>
                        <a:pt x="73" y="15"/>
                        <a:pt x="71" y="15"/>
                      </a:cubicBezTo>
                      <a:cubicBezTo>
                        <a:pt x="68" y="14"/>
                        <a:pt x="66" y="14"/>
                        <a:pt x="63" y="13"/>
                      </a:cubicBezTo>
                      <a:cubicBezTo>
                        <a:pt x="58" y="12"/>
                        <a:pt x="53" y="11"/>
                        <a:pt x="48" y="10"/>
                      </a:cubicBezTo>
                      <a:cubicBezTo>
                        <a:pt x="38" y="7"/>
                        <a:pt x="28" y="4"/>
                        <a:pt x="17" y="2"/>
                      </a:cubicBezTo>
                      <a:cubicBezTo>
                        <a:pt x="12" y="1"/>
                        <a:pt x="6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933" name="Google Shape;1933;p22"/>
              <p:cNvGrpSpPr/>
              <p:nvPr/>
            </p:nvGrpSpPr>
            <p:grpSpPr>
              <a:xfrm rot="3954155">
                <a:off x="8515543" y="1991423"/>
                <a:ext cx="616152" cy="1105714"/>
                <a:chOff x="9015262" y="2233444"/>
                <a:chExt cx="525415" cy="942881"/>
              </a:xfrm>
            </p:grpSpPr>
            <p:sp>
              <p:nvSpPr>
                <p:cNvPr id="1934" name="Google Shape;1934;p22"/>
                <p:cNvSpPr/>
                <p:nvPr/>
              </p:nvSpPr>
              <p:spPr>
                <a:xfrm>
                  <a:off x="9015919" y="2233444"/>
                  <a:ext cx="524757" cy="9428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5" h="224" extrusionOk="0">
                      <a:moveTo>
                        <a:pt x="125" y="82"/>
                      </a:moveTo>
                      <a:cubicBezTo>
                        <a:pt x="123" y="82"/>
                        <a:pt x="121" y="82"/>
                        <a:pt x="120" y="81"/>
                      </a:cubicBezTo>
                      <a:cubicBezTo>
                        <a:pt x="116" y="78"/>
                        <a:pt x="112" y="75"/>
                        <a:pt x="108" y="72"/>
                      </a:cubicBezTo>
                      <a:cubicBezTo>
                        <a:pt x="106" y="70"/>
                        <a:pt x="103" y="68"/>
                        <a:pt x="101" y="66"/>
                      </a:cubicBezTo>
                      <a:cubicBezTo>
                        <a:pt x="98" y="64"/>
                        <a:pt x="95" y="62"/>
                        <a:pt x="91" y="62"/>
                      </a:cubicBezTo>
                      <a:cubicBezTo>
                        <a:pt x="90" y="61"/>
                        <a:pt x="89" y="61"/>
                        <a:pt x="88" y="61"/>
                      </a:cubicBezTo>
                      <a:cubicBezTo>
                        <a:pt x="87" y="61"/>
                        <a:pt x="86" y="61"/>
                        <a:pt x="85" y="61"/>
                      </a:cubicBezTo>
                      <a:cubicBezTo>
                        <a:pt x="83" y="60"/>
                        <a:pt x="81" y="60"/>
                        <a:pt x="80" y="60"/>
                      </a:cubicBezTo>
                      <a:cubicBezTo>
                        <a:pt x="79" y="60"/>
                        <a:pt x="79" y="60"/>
                        <a:pt x="78" y="60"/>
                      </a:cubicBezTo>
                      <a:cubicBezTo>
                        <a:pt x="77" y="58"/>
                        <a:pt x="76" y="56"/>
                        <a:pt x="75" y="54"/>
                      </a:cubicBezTo>
                      <a:cubicBezTo>
                        <a:pt x="74" y="53"/>
                        <a:pt x="74" y="52"/>
                        <a:pt x="73" y="50"/>
                      </a:cubicBezTo>
                      <a:cubicBezTo>
                        <a:pt x="72" y="43"/>
                        <a:pt x="72" y="36"/>
                        <a:pt x="72" y="30"/>
                      </a:cubicBezTo>
                      <a:cubicBezTo>
                        <a:pt x="73" y="27"/>
                        <a:pt x="73" y="25"/>
                        <a:pt x="74" y="22"/>
                      </a:cubicBezTo>
                      <a:cubicBezTo>
                        <a:pt x="75" y="20"/>
                        <a:pt x="76" y="18"/>
                        <a:pt x="77" y="16"/>
                      </a:cubicBezTo>
                      <a:cubicBezTo>
                        <a:pt x="79" y="12"/>
                        <a:pt x="82" y="8"/>
                        <a:pt x="85" y="5"/>
                      </a:cubicBezTo>
                      <a:cubicBezTo>
                        <a:pt x="87" y="3"/>
                        <a:pt x="89" y="2"/>
                        <a:pt x="92" y="1"/>
                      </a:cubicBezTo>
                      <a:cubicBezTo>
                        <a:pt x="92" y="1"/>
                        <a:pt x="92" y="0"/>
                        <a:pt x="92" y="0"/>
                      </a:cubicBezTo>
                      <a:cubicBezTo>
                        <a:pt x="87" y="1"/>
                        <a:pt x="83" y="4"/>
                        <a:pt x="80" y="8"/>
                      </a:cubicBezTo>
                      <a:cubicBezTo>
                        <a:pt x="77" y="11"/>
                        <a:pt x="75" y="15"/>
                        <a:pt x="73" y="20"/>
                      </a:cubicBezTo>
                      <a:cubicBezTo>
                        <a:pt x="69" y="27"/>
                        <a:pt x="68" y="35"/>
                        <a:pt x="69" y="44"/>
                      </a:cubicBezTo>
                      <a:cubicBezTo>
                        <a:pt x="69" y="45"/>
                        <a:pt x="69" y="46"/>
                        <a:pt x="69" y="47"/>
                      </a:cubicBezTo>
                      <a:cubicBezTo>
                        <a:pt x="69" y="48"/>
                        <a:pt x="69" y="49"/>
                        <a:pt x="69" y="49"/>
                      </a:cubicBezTo>
                      <a:cubicBezTo>
                        <a:pt x="69" y="50"/>
                        <a:pt x="69" y="50"/>
                        <a:pt x="69" y="51"/>
                      </a:cubicBezTo>
                      <a:cubicBezTo>
                        <a:pt x="69" y="54"/>
                        <a:pt x="69" y="56"/>
                        <a:pt x="69" y="59"/>
                      </a:cubicBezTo>
                      <a:cubicBezTo>
                        <a:pt x="68" y="64"/>
                        <a:pt x="67" y="68"/>
                        <a:pt x="66" y="73"/>
                      </a:cubicBezTo>
                      <a:cubicBezTo>
                        <a:pt x="66" y="76"/>
                        <a:pt x="65" y="78"/>
                        <a:pt x="64" y="81"/>
                      </a:cubicBezTo>
                      <a:cubicBezTo>
                        <a:pt x="64" y="81"/>
                        <a:pt x="64" y="82"/>
                        <a:pt x="64" y="82"/>
                      </a:cubicBezTo>
                      <a:cubicBezTo>
                        <a:pt x="64" y="82"/>
                        <a:pt x="64" y="82"/>
                        <a:pt x="64" y="82"/>
                      </a:cubicBezTo>
                      <a:cubicBezTo>
                        <a:pt x="64" y="82"/>
                        <a:pt x="63" y="83"/>
                        <a:pt x="63" y="83"/>
                      </a:cubicBezTo>
                      <a:cubicBezTo>
                        <a:pt x="63" y="83"/>
                        <a:pt x="63" y="84"/>
                        <a:pt x="63" y="84"/>
                      </a:cubicBezTo>
                      <a:cubicBezTo>
                        <a:pt x="62" y="85"/>
                        <a:pt x="62" y="86"/>
                        <a:pt x="62" y="87"/>
                      </a:cubicBezTo>
                      <a:cubicBezTo>
                        <a:pt x="61" y="88"/>
                        <a:pt x="61" y="90"/>
                        <a:pt x="60" y="91"/>
                      </a:cubicBezTo>
                      <a:cubicBezTo>
                        <a:pt x="59" y="91"/>
                        <a:pt x="59" y="91"/>
                        <a:pt x="59" y="91"/>
                      </a:cubicBezTo>
                      <a:cubicBezTo>
                        <a:pt x="59" y="91"/>
                        <a:pt x="59" y="92"/>
                        <a:pt x="59" y="92"/>
                      </a:cubicBezTo>
                      <a:cubicBezTo>
                        <a:pt x="59" y="92"/>
                        <a:pt x="58" y="92"/>
                        <a:pt x="58" y="93"/>
                      </a:cubicBezTo>
                      <a:cubicBezTo>
                        <a:pt x="58" y="93"/>
                        <a:pt x="57" y="93"/>
                        <a:pt x="57" y="93"/>
                      </a:cubicBezTo>
                      <a:cubicBezTo>
                        <a:pt x="57" y="94"/>
                        <a:pt x="57" y="94"/>
                        <a:pt x="57" y="94"/>
                      </a:cubicBezTo>
                      <a:cubicBezTo>
                        <a:pt x="57" y="94"/>
                        <a:pt x="56" y="94"/>
                        <a:pt x="56" y="94"/>
                      </a:cubicBezTo>
                      <a:cubicBezTo>
                        <a:pt x="56" y="95"/>
                        <a:pt x="55" y="96"/>
                        <a:pt x="54" y="96"/>
                      </a:cubicBezTo>
                      <a:cubicBezTo>
                        <a:pt x="53" y="97"/>
                        <a:pt x="53" y="97"/>
                        <a:pt x="52" y="98"/>
                      </a:cubicBezTo>
                      <a:cubicBezTo>
                        <a:pt x="46" y="103"/>
                        <a:pt x="40" y="107"/>
                        <a:pt x="34" y="112"/>
                      </a:cubicBezTo>
                      <a:cubicBezTo>
                        <a:pt x="31" y="114"/>
                        <a:pt x="28" y="117"/>
                        <a:pt x="25" y="120"/>
                      </a:cubicBezTo>
                      <a:cubicBezTo>
                        <a:pt x="23" y="122"/>
                        <a:pt x="20" y="125"/>
                        <a:pt x="18" y="128"/>
                      </a:cubicBezTo>
                      <a:cubicBezTo>
                        <a:pt x="13" y="133"/>
                        <a:pt x="9" y="139"/>
                        <a:pt x="6" y="145"/>
                      </a:cubicBezTo>
                      <a:cubicBezTo>
                        <a:pt x="3" y="151"/>
                        <a:pt x="1" y="158"/>
                        <a:pt x="0" y="165"/>
                      </a:cubicBezTo>
                      <a:cubicBezTo>
                        <a:pt x="0" y="165"/>
                        <a:pt x="0" y="166"/>
                        <a:pt x="0" y="167"/>
                      </a:cubicBezTo>
                      <a:cubicBezTo>
                        <a:pt x="0" y="168"/>
                        <a:pt x="2" y="168"/>
                        <a:pt x="2" y="167"/>
                      </a:cubicBezTo>
                      <a:cubicBezTo>
                        <a:pt x="4" y="166"/>
                        <a:pt x="6" y="165"/>
                        <a:pt x="8" y="163"/>
                      </a:cubicBezTo>
                      <a:cubicBezTo>
                        <a:pt x="10" y="163"/>
                        <a:pt x="13" y="160"/>
                        <a:pt x="16" y="157"/>
                      </a:cubicBezTo>
                      <a:cubicBezTo>
                        <a:pt x="20" y="154"/>
                        <a:pt x="23" y="152"/>
                        <a:pt x="27" y="149"/>
                      </a:cubicBezTo>
                      <a:cubicBezTo>
                        <a:pt x="30" y="146"/>
                        <a:pt x="34" y="142"/>
                        <a:pt x="37" y="139"/>
                      </a:cubicBezTo>
                      <a:cubicBezTo>
                        <a:pt x="40" y="135"/>
                        <a:pt x="43" y="131"/>
                        <a:pt x="46" y="128"/>
                      </a:cubicBezTo>
                      <a:cubicBezTo>
                        <a:pt x="51" y="120"/>
                        <a:pt x="56" y="112"/>
                        <a:pt x="59" y="103"/>
                      </a:cubicBezTo>
                      <a:cubicBezTo>
                        <a:pt x="61" y="99"/>
                        <a:pt x="63" y="95"/>
                        <a:pt x="64" y="90"/>
                      </a:cubicBezTo>
                      <a:cubicBezTo>
                        <a:pt x="64" y="89"/>
                        <a:pt x="65" y="87"/>
                        <a:pt x="65" y="86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6" y="85"/>
                        <a:pt x="66" y="85"/>
                        <a:pt x="66" y="84"/>
                      </a:cubicBezTo>
                      <a:cubicBezTo>
                        <a:pt x="67" y="82"/>
                        <a:pt x="67" y="79"/>
                        <a:pt x="68" y="76"/>
                      </a:cubicBezTo>
                      <a:cubicBezTo>
                        <a:pt x="69" y="71"/>
                        <a:pt x="70" y="66"/>
                        <a:pt x="71" y="61"/>
                      </a:cubicBezTo>
                      <a:cubicBezTo>
                        <a:pt x="71" y="60"/>
                        <a:pt x="71" y="59"/>
                        <a:pt x="71" y="58"/>
                      </a:cubicBezTo>
                      <a:cubicBezTo>
                        <a:pt x="73" y="66"/>
                        <a:pt x="75" y="73"/>
                        <a:pt x="78" y="80"/>
                      </a:cubicBezTo>
                      <a:cubicBezTo>
                        <a:pt x="81" y="85"/>
                        <a:pt x="84" y="91"/>
                        <a:pt x="87" y="96"/>
                      </a:cubicBezTo>
                      <a:cubicBezTo>
                        <a:pt x="87" y="97"/>
                        <a:pt x="87" y="97"/>
                        <a:pt x="87" y="98"/>
                      </a:cubicBezTo>
                      <a:cubicBezTo>
                        <a:pt x="87" y="99"/>
                        <a:pt x="87" y="100"/>
                        <a:pt x="88" y="101"/>
                      </a:cubicBezTo>
                      <a:cubicBezTo>
                        <a:pt x="88" y="102"/>
                        <a:pt x="89" y="103"/>
                        <a:pt x="89" y="105"/>
                      </a:cubicBezTo>
                      <a:cubicBezTo>
                        <a:pt x="89" y="105"/>
                        <a:pt x="89" y="106"/>
                        <a:pt x="89" y="106"/>
                      </a:cubicBezTo>
                      <a:cubicBezTo>
                        <a:pt x="89" y="107"/>
                        <a:pt x="89" y="107"/>
                        <a:pt x="89" y="107"/>
                      </a:cubicBezTo>
                      <a:cubicBezTo>
                        <a:pt x="89" y="107"/>
                        <a:pt x="89" y="107"/>
                        <a:pt x="89" y="108"/>
                      </a:cubicBezTo>
                      <a:cubicBezTo>
                        <a:pt x="89" y="108"/>
                        <a:pt x="89" y="108"/>
                        <a:pt x="89" y="108"/>
                      </a:cubicBezTo>
                      <a:cubicBezTo>
                        <a:pt x="89" y="108"/>
                        <a:pt x="89" y="109"/>
                        <a:pt x="89" y="109"/>
                      </a:cubicBezTo>
                      <a:cubicBezTo>
                        <a:pt x="89" y="110"/>
                        <a:pt x="88" y="110"/>
                        <a:pt x="88" y="110"/>
                      </a:cubicBezTo>
                      <a:cubicBezTo>
                        <a:pt x="88" y="110"/>
                        <a:pt x="88" y="110"/>
                        <a:pt x="88" y="110"/>
                      </a:cubicBezTo>
                      <a:cubicBezTo>
                        <a:pt x="88" y="111"/>
                        <a:pt x="88" y="111"/>
                        <a:pt x="88" y="111"/>
                      </a:cubicBezTo>
                      <a:cubicBezTo>
                        <a:pt x="88" y="111"/>
                        <a:pt x="88" y="111"/>
                        <a:pt x="88" y="112"/>
                      </a:cubicBezTo>
                      <a:cubicBezTo>
                        <a:pt x="88" y="112"/>
                        <a:pt x="87" y="112"/>
                        <a:pt x="87" y="112"/>
                      </a:cubicBezTo>
                      <a:cubicBezTo>
                        <a:pt x="87" y="112"/>
                        <a:pt x="87" y="113"/>
                        <a:pt x="87" y="113"/>
                      </a:cubicBezTo>
                      <a:cubicBezTo>
                        <a:pt x="86" y="113"/>
                        <a:pt x="86" y="114"/>
                        <a:pt x="86" y="114"/>
                      </a:cubicBezTo>
                      <a:cubicBezTo>
                        <a:pt x="87" y="113"/>
                        <a:pt x="86" y="114"/>
                        <a:pt x="86" y="114"/>
                      </a:cubicBezTo>
                      <a:cubicBezTo>
                        <a:pt x="86" y="114"/>
                        <a:pt x="86" y="114"/>
                        <a:pt x="86" y="114"/>
                      </a:cubicBezTo>
                      <a:cubicBezTo>
                        <a:pt x="86" y="114"/>
                        <a:pt x="85" y="115"/>
                        <a:pt x="85" y="115"/>
                      </a:cubicBezTo>
                      <a:cubicBezTo>
                        <a:pt x="85" y="115"/>
                        <a:pt x="85" y="115"/>
                        <a:pt x="85" y="115"/>
                      </a:cubicBezTo>
                      <a:cubicBezTo>
                        <a:pt x="85" y="115"/>
                        <a:pt x="85" y="115"/>
                        <a:pt x="85" y="115"/>
                      </a:cubicBezTo>
                      <a:cubicBezTo>
                        <a:pt x="84" y="115"/>
                        <a:pt x="84" y="116"/>
                        <a:pt x="84" y="116"/>
                      </a:cubicBezTo>
                      <a:cubicBezTo>
                        <a:pt x="83" y="116"/>
                        <a:pt x="83" y="116"/>
                        <a:pt x="83" y="116"/>
                      </a:cubicBezTo>
                      <a:cubicBezTo>
                        <a:pt x="83" y="116"/>
                        <a:pt x="83" y="116"/>
                        <a:pt x="83" y="116"/>
                      </a:cubicBezTo>
                      <a:cubicBezTo>
                        <a:pt x="83" y="117"/>
                        <a:pt x="82" y="117"/>
                        <a:pt x="82" y="117"/>
                      </a:cubicBezTo>
                      <a:cubicBezTo>
                        <a:pt x="81" y="117"/>
                        <a:pt x="80" y="118"/>
                        <a:pt x="79" y="118"/>
                      </a:cubicBezTo>
                      <a:cubicBezTo>
                        <a:pt x="74" y="120"/>
                        <a:pt x="70" y="122"/>
                        <a:pt x="66" y="125"/>
                      </a:cubicBezTo>
                      <a:cubicBezTo>
                        <a:pt x="65" y="125"/>
                        <a:pt x="65" y="125"/>
                        <a:pt x="65" y="125"/>
                      </a:cubicBezTo>
                      <a:cubicBezTo>
                        <a:pt x="61" y="127"/>
                        <a:pt x="58" y="130"/>
                        <a:pt x="56" y="133"/>
                      </a:cubicBezTo>
                      <a:cubicBezTo>
                        <a:pt x="55" y="134"/>
                        <a:pt x="55" y="135"/>
                        <a:pt x="54" y="135"/>
                      </a:cubicBezTo>
                      <a:cubicBezTo>
                        <a:pt x="51" y="140"/>
                        <a:pt x="48" y="146"/>
                        <a:pt x="47" y="151"/>
                      </a:cubicBezTo>
                      <a:cubicBezTo>
                        <a:pt x="45" y="158"/>
                        <a:pt x="45" y="164"/>
                        <a:pt x="45" y="171"/>
                      </a:cubicBezTo>
                      <a:cubicBezTo>
                        <a:pt x="45" y="172"/>
                        <a:pt x="45" y="173"/>
                        <a:pt x="45" y="173"/>
                      </a:cubicBezTo>
                      <a:cubicBezTo>
                        <a:pt x="45" y="175"/>
                        <a:pt x="45" y="177"/>
                        <a:pt x="45" y="178"/>
                      </a:cubicBezTo>
                      <a:cubicBezTo>
                        <a:pt x="45" y="181"/>
                        <a:pt x="46" y="183"/>
                        <a:pt x="46" y="186"/>
                      </a:cubicBezTo>
                      <a:cubicBezTo>
                        <a:pt x="46" y="188"/>
                        <a:pt x="46" y="189"/>
                        <a:pt x="46" y="191"/>
                      </a:cubicBezTo>
                      <a:cubicBezTo>
                        <a:pt x="47" y="194"/>
                        <a:pt x="47" y="197"/>
                        <a:pt x="47" y="200"/>
                      </a:cubicBezTo>
                      <a:cubicBezTo>
                        <a:pt x="46" y="202"/>
                        <a:pt x="46" y="204"/>
                        <a:pt x="46" y="206"/>
                      </a:cubicBezTo>
                      <a:cubicBezTo>
                        <a:pt x="45" y="207"/>
                        <a:pt x="45" y="207"/>
                        <a:pt x="45" y="208"/>
                      </a:cubicBezTo>
                      <a:cubicBezTo>
                        <a:pt x="45" y="208"/>
                        <a:pt x="45" y="208"/>
                        <a:pt x="45" y="209"/>
                      </a:cubicBezTo>
                      <a:cubicBezTo>
                        <a:pt x="44" y="210"/>
                        <a:pt x="44" y="210"/>
                        <a:pt x="44" y="210"/>
                      </a:cubicBezTo>
                      <a:cubicBezTo>
                        <a:pt x="44" y="211"/>
                        <a:pt x="44" y="211"/>
                        <a:pt x="44" y="211"/>
                      </a:cubicBezTo>
                      <a:cubicBezTo>
                        <a:pt x="44" y="211"/>
                        <a:pt x="43" y="211"/>
                        <a:pt x="43" y="211"/>
                      </a:cubicBezTo>
                      <a:cubicBezTo>
                        <a:pt x="43" y="212"/>
                        <a:pt x="43" y="212"/>
                        <a:pt x="43" y="212"/>
                      </a:cubicBezTo>
                      <a:cubicBezTo>
                        <a:pt x="43" y="212"/>
                        <a:pt x="43" y="212"/>
                        <a:pt x="43" y="212"/>
                      </a:cubicBezTo>
                      <a:cubicBezTo>
                        <a:pt x="43" y="212"/>
                        <a:pt x="43" y="212"/>
                        <a:pt x="42" y="213"/>
                      </a:cubicBezTo>
                      <a:cubicBezTo>
                        <a:pt x="42" y="213"/>
                        <a:pt x="42" y="213"/>
                        <a:pt x="42" y="213"/>
                      </a:cubicBezTo>
                      <a:cubicBezTo>
                        <a:pt x="42" y="213"/>
                        <a:pt x="42" y="213"/>
                        <a:pt x="42" y="213"/>
                      </a:cubicBezTo>
                      <a:cubicBezTo>
                        <a:pt x="42" y="213"/>
                        <a:pt x="42" y="213"/>
                        <a:pt x="42" y="213"/>
                      </a:cubicBezTo>
                      <a:cubicBezTo>
                        <a:pt x="42" y="213"/>
                        <a:pt x="42" y="214"/>
                        <a:pt x="42" y="214"/>
                      </a:cubicBezTo>
                      <a:cubicBezTo>
                        <a:pt x="41" y="214"/>
                        <a:pt x="41" y="214"/>
                        <a:pt x="41" y="214"/>
                      </a:cubicBezTo>
                      <a:cubicBezTo>
                        <a:pt x="41" y="214"/>
                        <a:pt x="41" y="215"/>
                        <a:pt x="41" y="215"/>
                      </a:cubicBezTo>
                      <a:cubicBezTo>
                        <a:pt x="41" y="215"/>
                        <a:pt x="41" y="215"/>
                        <a:pt x="41" y="215"/>
                      </a:cubicBezTo>
                      <a:cubicBezTo>
                        <a:pt x="40" y="215"/>
                        <a:pt x="40" y="215"/>
                        <a:pt x="39" y="216"/>
                      </a:cubicBezTo>
                      <a:cubicBezTo>
                        <a:pt x="40" y="216"/>
                        <a:pt x="39" y="216"/>
                        <a:pt x="39" y="216"/>
                      </a:cubicBezTo>
                      <a:cubicBezTo>
                        <a:pt x="39" y="216"/>
                        <a:pt x="38" y="216"/>
                        <a:pt x="38" y="216"/>
                      </a:cubicBezTo>
                      <a:cubicBezTo>
                        <a:pt x="38" y="216"/>
                        <a:pt x="37" y="217"/>
                        <a:pt x="37" y="217"/>
                      </a:cubicBezTo>
                      <a:cubicBezTo>
                        <a:pt x="36" y="217"/>
                        <a:pt x="34" y="217"/>
                        <a:pt x="33" y="217"/>
                      </a:cubicBezTo>
                      <a:cubicBezTo>
                        <a:pt x="31" y="218"/>
                        <a:pt x="28" y="217"/>
                        <a:pt x="26" y="217"/>
                      </a:cubicBezTo>
                      <a:cubicBezTo>
                        <a:pt x="26" y="217"/>
                        <a:pt x="26" y="217"/>
                        <a:pt x="26" y="217"/>
                      </a:cubicBezTo>
                      <a:cubicBezTo>
                        <a:pt x="25" y="217"/>
                        <a:pt x="23" y="216"/>
                        <a:pt x="22" y="216"/>
                      </a:cubicBezTo>
                      <a:cubicBezTo>
                        <a:pt x="22" y="216"/>
                        <a:pt x="22" y="216"/>
                        <a:pt x="22" y="216"/>
                      </a:cubicBezTo>
                      <a:cubicBezTo>
                        <a:pt x="22" y="217"/>
                        <a:pt x="21" y="217"/>
                        <a:pt x="22" y="217"/>
                      </a:cubicBezTo>
                      <a:cubicBezTo>
                        <a:pt x="23" y="218"/>
                        <a:pt x="24" y="219"/>
                        <a:pt x="25" y="219"/>
                      </a:cubicBezTo>
                      <a:cubicBezTo>
                        <a:pt x="26" y="220"/>
                        <a:pt x="27" y="220"/>
                        <a:pt x="28" y="221"/>
                      </a:cubicBezTo>
                      <a:cubicBezTo>
                        <a:pt x="30" y="222"/>
                        <a:pt x="32" y="222"/>
                        <a:pt x="34" y="223"/>
                      </a:cubicBezTo>
                      <a:cubicBezTo>
                        <a:pt x="38" y="224"/>
                        <a:pt x="42" y="224"/>
                        <a:pt x="47" y="224"/>
                      </a:cubicBezTo>
                      <a:cubicBezTo>
                        <a:pt x="55" y="224"/>
                        <a:pt x="64" y="221"/>
                        <a:pt x="72" y="217"/>
                      </a:cubicBezTo>
                      <a:cubicBezTo>
                        <a:pt x="88" y="209"/>
                        <a:pt x="100" y="194"/>
                        <a:pt x="107" y="177"/>
                      </a:cubicBezTo>
                      <a:cubicBezTo>
                        <a:pt x="110" y="169"/>
                        <a:pt x="112" y="160"/>
                        <a:pt x="112" y="152"/>
                      </a:cubicBezTo>
                      <a:cubicBezTo>
                        <a:pt x="112" y="141"/>
                        <a:pt x="109" y="131"/>
                        <a:pt x="105" y="122"/>
                      </a:cubicBezTo>
                      <a:cubicBezTo>
                        <a:pt x="100" y="111"/>
                        <a:pt x="94" y="101"/>
                        <a:pt x="88" y="91"/>
                      </a:cubicBezTo>
                      <a:cubicBezTo>
                        <a:pt x="84" y="83"/>
                        <a:pt x="80" y="74"/>
                        <a:pt x="77" y="65"/>
                      </a:cubicBezTo>
                      <a:cubicBezTo>
                        <a:pt x="77" y="65"/>
                        <a:pt x="78" y="66"/>
                        <a:pt x="78" y="66"/>
                      </a:cubicBezTo>
                      <a:cubicBezTo>
                        <a:pt x="78" y="66"/>
                        <a:pt x="78" y="66"/>
                        <a:pt x="78" y="66"/>
                      </a:cubicBezTo>
                      <a:cubicBezTo>
                        <a:pt x="78" y="67"/>
                        <a:pt x="78" y="68"/>
                        <a:pt x="78" y="68"/>
                      </a:cubicBezTo>
                      <a:cubicBezTo>
                        <a:pt x="78" y="69"/>
                        <a:pt x="79" y="69"/>
                        <a:pt x="79" y="70"/>
                      </a:cubicBezTo>
                      <a:cubicBezTo>
                        <a:pt x="79" y="71"/>
                        <a:pt x="79" y="72"/>
                        <a:pt x="80" y="72"/>
                      </a:cubicBezTo>
                      <a:cubicBezTo>
                        <a:pt x="80" y="73"/>
                        <a:pt x="80" y="73"/>
                        <a:pt x="80" y="74"/>
                      </a:cubicBezTo>
                      <a:cubicBezTo>
                        <a:pt x="81" y="75"/>
                        <a:pt x="82" y="77"/>
                        <a:pt x="83" y="78"/>
                      </a:cubicBezTo>
                      <a:cubicBezTo>
                        <a:pt x="84" y="79"/>
                        <a:pt x="85" y="80"/>
                        <a:pt x="85" y="80"/>
                      </a:cubicBezTo>
                      <a:cubicBezTo>
                        <a:pt x="86" y="81"/>
                        <a:pt x="87" y="82"/>
                        <a:pt x="88" y="83"/>
                      </a:cubicBezTo>
                      <a:cubicBezTo>
                        <a:pt x="89" y="84"/>
                        <a:pt x="91" y="85"/>
                        <a:pt x="93" y="87"/>
                      </a:cubicBezTo>
                      <a:cubicBezTo>
                        <a:pt x="96" y="89"/>
                        <a:pt x="100" y="91"/>
                        <a:pt x="104" y="92"/>
                      </a:cubicBezTo>
                      <a:cubicBezTo>
                        <a:pt x="108" y="93"/>
                        <a:pt x="112" y="94"/>
                        <a:pt x="115" y="92"/>
                      </a:cubicBezTo>
                      <a:cubicBezTo>
                        <a:pt x="117" y="92"/>
                        <a:pt x="119" y="91"/>
                        <a:pt x="121" y="89"/>
                      </a:cubicBezTo>
                      <a:cubicBezTo>
                        <a:pt x="121" y="89"/>
                        <a:pt x="121" y="89"/>
                        <a:pt x="121" y="89"/>
                      </a:cubicBezTo>
                      <a:cubicBezTo>
                        <a:pt x="121" y="89"/>
                        <a:pt x="121" y="89"/>
                        <a:pt x="122" y="89"/>
                      </a:cubicBezTo>
                      <a:cubicBezTo>
                        <a:pt x="123" y="89"/>
                        <a:pt x="123" y="88"/>
                        <a:pt x="123" y="87"/>
                      </a:cubicBezTo>
                      <a:cubicBezTo>
                        <a:pt x="123" y="87"/>
                        <a:pt x="123" y="87"/>
                        <a:pt x="123" y="87"/>
                      </a:cubicBezTo>
                      <a:cubicBezTo>
                        <a:pt x="124" y="86"/>
                        <a:pt x="125" y="84"/>
                        <a:pt x="125" y="83"/>
                      </a:cubicBezTo>
                      <a:cubicBezTo>
                        <a:pt x="125" y="83"/>
                        <a:pt x="125" y="83"/>
                        <a:pt x="125" y="83"/>
                      </a:cubicBezTo>
                      <a:cubicBezTo>
                        <a:pt x="125" y="82"/>
                        <a:pt x="125" y="82"/>
                        <a:pt x="125" y="82"/>
                      </a:cubicBezTo>
                      <a:close/>
                      <a:moveTo>
                        <a:pt x="3" y="164"/>
                      </a:moveTo>
                      <a:cubicBezTo>
                        <a:pt x="3" y="164"/>
                        <a:pt x="3" y="164"/>
                        <a:pt x="3" y="164"/>
                      </a:cubicBezTo>
                      <a:cubicBezTo>
                        <a:pt x="3" y="164"/>
                        <a:pt x="3" y="164"/>
                        <a:pt x="3" y="164"/>
                      </a:cubicBezTo>
                      <a:cubicBezTo>
                        <a:pt x="3" y="164"/>
                        <a:pt x="3" y="164"/>
                        <a:pt x="3" y="164"/>
                      </a:cubicBezTo>
                      <a:cubicBezTo>
                        <a:pt x="4" y="163"/>
                        <a:pt x="4" y="163"/>
                        <a:pt x="4" y="163"/>
                      </a:cubicBezTo>
                      <a:cubicBezTo>
                        <a:pt x="4" y="163"/>
                        <a:pt x="4" y="163"/>
                        <a:pt x="4" y="163"/>
                      </a:cubicBezTo>
                      <a:cubicBezTo>
                        <a:pt x="4" y="164"/>
                        <a:pt x="4" y="164"/>
                        <a:pt x="3" y="164"/>
                      </a:cubicBezTo>
                      <a:close/>
                      <a:moveTo>
                        <a:pt x="37" y="136"/>
                      </a:moveTo>
                      <a:cubicBezTo>
                        <a:pt x="37" y="135"/>
                        <a:pt x="37" y="135"/>
                        <a:pt x="37" y="134"/>
                      </a:cubicBezTo>
                      <a:cubicBezTo>
                        <a:pt x="38" y="133"/>
                        <a:pt x="39" y="132"/>
                        <a:pt x="40" y="131"/>
                      </a:cubicBezTo>
                      <a:cubicBezTo>
                        <a:pt x="41" y="130"/>
                        <a:pt x="43" y="128"/>
                        <a:pt x="44" y="127"/>
                      </a:cubicBezTo>
                      <a:cubicBezTo>
                        <a:pt x="41" y="130"/>
                        <a:pt x="39" y="133"/>
                        <a:pt x="37" y="136"/>
                      </a:cubicBezTo>
                      <a:close/>
                      <a:moveTo>
                        <a:pt x="57" y="97"/>
                      </a:moveTo>
                      <a:cubicBezTo>
                        <a:pt x="57" y="97"/>
                        <a:pt x="57" y="97"/>
                        <a:pt x="57" y="97"/>
                      </a:cubicBezTo>
                      <a:cubicBezTo>
                        <a:pt x="57" y="97"/>
                        <a:pt x="57" y="97"/>
                        <a:pt x="57" y="97"/>
                      </a:cubicBezTo>
                      <a:cubicBezTo>
                        <a:pt x="57" y="96"/>
                        <a:pt x="58" y="96"/>
                        <a:pt x="58" y="96"/>
                      </a:cubicBezTo>
                      <a:cubicBezTo>
                        <a:pt x="57" y="97"/>
                        <a:pt x="57" y="97"/>
                        <a:pt x="57" y="97"/>
                      </a:cubicBezTo>
                      <a:cubicBezTo>
                        <a:pt x="56" y="98"/>
                        <a:pt x="55" y="99"/>
                        <a:pt x="54" y="100"/>
                      </a:cubicBezTo>
                      <a:cubicBezTo>
                        <a:pt x="53" y="100"/>
                        <a:pt x="53" y="100"/>
                        <a:pt x="53" y="100"/>
                      </a:cubicBezTo>
                      <a:cubicBezTo>
                        <a:pt x="54" y="99"/>
                        <a:pt x="56" y="98"/>
                        <a:pt x="57" y="97"/>
                      </a:cubicBezTo>
                      <a:close/>
                      <a:moveTo>
                        <a:pt x="58" y="100"/>
                      </a:moveTo>
                      <a:cubicBezTo>
                        <a:pt x="56" y="104"/>
                        <a:pt x="55" y="108"/>
                        <a:pt x="52" y="112"/>
                      </a:cubicBezTo>
                      <a:cubicBezTo>
                        <a:pt x="52" y="112"/>
                        <a:pt x="52" y="112"/>
                        <a:pt x="52" y="112"/>
                      </a:cubicBezTo>
                      <a:cubicBezTo>
                        <a:pt x="54" y="110"/>
                        <a:pt x="55" y="107"/>
                        <a:pt x="56" y="105"/>
                      </a:cubicBezTo>
                      <a:cubicBezTo>
                        <a:pt x="56" y="105"/>
                        <a:pt x="56" y="104"/>
                        <a:pt x="56" y="104"/>
                      </a:cubicBezTo>
                      <a:cubicBezTo>
                        <a:pt x="57" y="103"/>
                        <a:pt x="57" y="102"/>
                        <a:pt x="58" y="101"/>
                      </a:cubicBezTo>
                      <a:cubicBezTo>
                        <a:pt x="58" y="100"/>
                        <a:pt x="58" y="100"/>
                        <a:pt x="58" y="99"/>
                      </a:cubicBezTo>
                      <a:cubicBezTo>
                        <a:pt x="58" y="100"/>
                        <a:pt x="58" y="100"/>
                        <a:pt x="58" y="100"/>
                      </a:cubicBezTo>
                      <a:close/>
                      <a:moveTo>
                        <a:pt x="60" y="95"/>
                      </a:moveTo>
                      <a:cubicBezTo>
                        <a:pt x="60" y="95"/>
                        <a:pt x="60" y="94"/>
                        <a:pt x="60" y="94"/>
                      </a:cubicBezTo>
                      <a:cubicBezTo>
                        <a:pt x="60" y="94"/>
                        <a:pt x="60" y="94"/>
                        <a:pt x="60" y="94"/>
                      </a:cubicBezTo>
                      <a:cubicBezTo>
                        <a:pt x="60" y="94"/>
                        <a:pt x="60" y="94"/>
                        <a:pt x="60" y="95"/>
                      </a:cubicBezTo>
                      <a:close/>
                      <a:moveTo>
                        <a:pt x="42" y="218"/>
                      </a:moveTo>
                      <a:cubicBezTo>
                        <a:pt x="41" y="218"/>
                        <a:pt x="41" y="219"/>
                        <a:pt x="40" y="219"/>
                      </a:cubicBezTo>
                      <a:cubicBezTo>
                        <a:pt x="39" y="219"/>
                        <a:pt x="38" y="219"/>
                        <a:pt x="37" y="219"/>
                      </a:cubicBezTo>
                      <a:cubicBezTo>
                        <a:pt x="38" y="219"/>
                        <a:pt x="38" y="219"/>
                        <a:pt x="38" y="219"/>
                      </a:cubicBezTo>
                      <a:cubicBezTo>
                        <a:pt x="38" y="219"/>
                        <a:pt x="39" y="219"/>
                        <a:pt x="39" y="219"/>
                      </a:cubicBezTo>
                      <a:cubicBezTo>
                        <a:pt x="40" y="218"/>
                        <a:pt x="41" y="218"/>
                        <a:pt x="41" y="217"/>
                      </a:cubicBezTo>
                      <a:cubicBezTo>
                        <a:pt x="42" y="217"/>
                        <a:pt x="42" y="217"/>
                        <a:pt x="42" y="217"/>
                      </a:cubicBezTo>
                      <a:cubicBezTo>
                        <a:pt x="42" y="217"/>
                        <a:pt x="42" y="218"/>
                        <a:pt x="42" y="218"/>
                      </a:cubicBezTo>
                      <a:close/>
                      <a:moveTo>
                        <a:pt x="78" y="210"/>
                      </a:moveTo>
                      <a:cubicBezTo>
                        <a:pt x="71" y="215"/>
                        <a:pt x="63" y="219"/>
                        <a:pt x="55" y="220"/>
                      </a:cubicBezTo>
                      <a:cubicBezTo>
                        <a:pt x="53" y="220"/>
                        <a:pt x="52" y="220"/>
                        <a:pt x="50" y="220"/>
                      </a:cubicBezTo>
                      <a:cubicBezTo>
                        <a:pt x="51" y="220"/>
                        <a:pt x="51" y="220"/>
                        <a:pt x="52" y="220"/>
                      </a:cubicBezTo>
                      <a:cubicBezTo>
                        <a:pt x="55" y="220"/>
                        <a:pt x="58" y="218"/>
                        <a:pt x="61" y="217"/>
                      </a:cubicBezTo>
                      <a:cubicBezTo>
                        <a:pt x="63" y="217"/>
                        <a:pt x="65" y="216"/>
                        <a:pt x="67" y="215"/>
                      </a:cubicBezTo>
                      <a:cubicBezTo>
                        <a:pt x="71" y="213"/>
                        <a:pt x="76" y="211"/>
                        <a:pt x="81" y="208"/>
                      </a:cubicBezTo>
                      <a:cubicBezTo>
                        <a:pt x="80" y="209"/>
                        <a:pt x="79" y="210"/>
                        <a:pt x="78" y="210"/>
                      </a:cubicBezTo>
                      <a:close/>
                      <a:moveTo>
                        <a:pt x="90" y="81"/>
                      </a:moveTo>
                      <a:cubicBezTo>
                        <a:pt x="90" y="81"/>
                        <a:pt x="89" y="80"/>
                        <a:pt x="89" y="80"/>
                      </a:cubicBezTo>
                      <a:cubicBezTo>
                        <a:pt x="90" y="81"/>
                        <a:pt x="92" y="82"/>
                        <a:pt x="94" y="84"/>
                      </a:cubicBezTo>
                      <a:cubicBezTo>
                        <a:pt x="94" y="84"/>
                        <a:pt x="94" y="84"/>
                        <a:pt x="95" y="85"/>
                      </a:cubicBezTo>
                      <a:cubicBezTo>
                        <a:pt x="93" y="84"/>
                        <a:pt x="92" y="82"/>
                        <a:pt x="90" y="81"/>
                      </a:cubicBezTo>
                      <a:close/>
                      <a:moveTo>
                        <a:pt x="116" y="90"/>
                      </a:moveTo>
                      <a:cubicBezTo>
                        <a:pt x="114" y="91"/>
                        <a:pt x="112" y="91"/>
                        <a:pt x="110" y="91"/>
                      </a:cubicBezTo>
                      <a:cubicBezTo>
                        <a:pt x="113" y="91"/>
                        <a:pt x="116" y="91"/>
                        <a:pt x="118" y="89"/>
                      </a:cubicBezTo>
                      <a:cubicBezTo>
                        <a:pt x="118" y="89"/>
                        <a:pt x="119" y="89"/>
                        <a:pt x="119" y="89"/>
                      </a:cubicBezTo>
                      <a:cubicBezTo>
                        <a:pt x="118" y="90"/>
                        <a:pt x="117" y="90"/>
                        <a:pt x="116" y="90"/>
                      </a:cubicBezTo>
                      <a:close/>
                      <a:moveTo>
                        <a:pt x="123" y="85"/>
                      </a:moveTo>
                      <a:cubicBezTo>
                        <a:pt x="123" y="85"/>
                        <a:pt x="123" y="84"/>
                        <a:pt x="123" y="84"/>
                      </a:cubicBezTo>
                      <a:cubicBezTo>
                        <a:pt x="123" y="84"/>
                        <a:pt x="123" y="84"/>
                        <a:pt x="124" y="84"/>
                      </a:cubicBezTo>
                      <a:cubicBezTo>
                        <a:pt x="123" y="84"/>
                        <a:pt x="123" y="84"/>
                        <a:pt x="123" y="85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 w="1905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35" name="Google Shape;1935;p22"/>
                <p:cNvSpPr/>
                <p:nvPr/>
              </p:nvSpPr>
              <p:spPr>
                <a:xfrm>
                  <a:off x="9333501" y="2494384"/>
                  <a:ext cx="188347" cy="1363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" h="32" extrusionOk="0">
                      <a:moveTo>
                        <a:pt x="28" y="31"/>
                      </a:moveTo>
                      <a:cubicBezTo>
                        <a:pt x="32" y="32"/>
                        <a:pt x="37" y="32"/>
                        <a:pt x="41" y="30"/>
                      </a:cubicBezTo>
                      <a:cubicBezTo>
                        <a:pt x="42" y="30"/>
                        <a:pt x="43" y="29"/>
                        <a:pt x="45" y="29"/>
                      </a:cubicBezTo>
                      <a:cubicBezTo>
                        <a:pt x="46" y="29"/>
                        <a:pt x="46" y="28"/>
                        <a:pt x="46" y="26"/>
                      </a:cubicBezTo>
                      <a:cubicBezTo>
                        <a:pt x="46" y="25"/>
                        <a:pt x="46" y="23"/>
                        <a:pt x="45" y="23"/>
                      </a:cubicBezTo>
                      <a:cubicBezTo>
                        <a:pt x="38" y="18"/>
                        <a:pt x="32" y="13"/>
                        <a:pt x="25" y="8"/>
                      </a:cubicBezTo>
                      <a:cubicBezTo>
                        <a:pt x="19" y="3"/>
                        <a:pt x="10" y="2"/>
                        <a:pt x="3" y="0"/>
                      </a:cubicBezTo>
                      <a:cubicBezTo>
                        <a:pt x="0" y="0"/>
                        <a:pt x="1" y="4"/>
                        <a:pt x="1" y="5"/>
                      </a:cubicBezTo>
                      <a:cubicBezTo>
                        <a:pt x="4" y="13"/>
                        <a:pt x="10" y="19"/>
                        <a:pt x="17" y="24"/>
                      </a:cubicBezTo>
                      <a:cubicBezTo>
                        <a:pt x="20" y="28"/>
                        <a:pt x="23" y="30"/>
                        <a:pt x="28" y="3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36" name="Google Shape;1936;p22"/>
                <p:cNvSpPr/>
                <p:nvPr/>
              </p:nvSpPr>
              <p:spPr>
                <a:xfrm>
                  <a:off x="9184123" y="2682726"/>
                  <a:ext cx="292261" cy="4935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" h="119" extrusionOk="0">
                      <a:moveTo>
                        <a:pt x="4" y="118"/>
                      </a:moveTo>
                      <a:cubicBezTo>
                        <a:pt x="17" y="112"/>
                        <a:pt x="30" y="110"/>
                        <a:pt x="42" y="102"/>
                      </a:cubicBezTo>
                      <a:cubicBezTo>
                        <a:pt x="54" y="94"/>
                        <a:pt x="62" y="81"/>
                        <a:pt x="66" y="69"/>
                      </a:cubicBezTo>
                      <a:cubicBezTo>
                        <a:pt x="70" y="58"/>
                        <a:pt x="70" y="47"/>
                        <a:pt x="68" y="36"/>
                      </a:cubicBezTo>
                      <a:cubicBezTo>
                        <a:pt x="66" y="23"/>
                        <a:pt x="59" y="13"/>
                        <a:pt x="53" y="1"/>
                      </a:cubicBezTo>
                      <a:cubicBezTo>
                        <a:pt x="52" y="0"/>
                        <a:pt x="51" y="1"/>
                        <a:pt x="52" y="2"/>
                      </a:cubicBezTo>
                      <a:cubicBezTo>
                        <a:pt x="52" y="3"/>
                        <a:pt x="52" y="3"/>
                        <a:pt x="52" y="3"/>
                      </a:cubicBezTo>
                      <a:cubicBezTo>
                        <a:pt x="51" y="2"/>
                        <a:pt x="50" y="3"/>
                        <a:pt x="49" y="5"/>
                      </a:cubicBezTo>
                      <a:cubicBezTo>
                        <a:pt x="47" y="14"/>
                        <a:pt x="31" y="17"/>
                        <a:pt x="24" y="21"/>
                      </a:cubicBezTo>
                      <a:cubicBezTo>
                        <a:pt x="15" y="25"/>
                        <a:pt x="11" y="35"/>
                        <a:pt x="8" y="43"/>
                      </a:cubicBezTo>
                      <a:cubicBezTo>
                        <a:pt x="4" y="53"/>
                        <a:pt x="4" y="64"/>
                        <a:pt x="4" y="74"/>
                      </a:cubicBezTo>
                      <a:cubicBezTo>
                        <a:pt x="5" y="86"/>
                        <a:pt x="12" y="101"/>
                        <a:pt x="2" y="110"/>
                      </a:cubicBezTo>
                      <a:cubicBezTo>
                        <a:pt x="0" y="112"/>
                        <a:pt x="1" y="119"/>
                        <a:pt x="4" y="118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37" name="Google Shape;1937;p22"/>
                <p:cNvSpPr/>
                <p:nvPr/>
              </p:nvSpPr>
              <p:spPr>
                <a:xfrm>
                  <a:off x="9018901" y="2637266"/>
                  <a:ext cx="233807" cy="2987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" h="72" extrusionOk="0">
                      <a:moveTo>
                        <a:pt x="19" y="57"/>
                      </a:moveTo>
                      <a:cubicBezTo>
                        <a:pt x="26" y="51"/>
                        <a:pt x="32" y="48"/>
                        <a:pt x="34" y="40"/>
                      </a:cubicBezTo>
                      <a:cubicBezTo>
                        <a:pt x="35" y="39"/>
                        <a:pt x="36" y="38"/>
                        <a:pt x="37" y="37"/>
                      </a:cubicBezTo>
                      <a:cubicBezTo>
                        <a:pt x="41" y="33"/>
                        <a:pt x="44" y="28"/>
                        <a:pt x="47" y="23"/>
                      </a:cubicBezTo>
                      <a:cubicBezTo>
                        <a:pt x="48" y="22"/>
                        <a:pt x="48" y="21"/>
                        <a:pt x="49" y="20"/>
                      </a:cubicBezTo>
                      <a:cubicBezTo>
                        <a:pt x="49" y="20"/>
                        <a:pt x="49" y="19"/>
                        <a:pt x="49" y="18"/>
                      </a:cubicBezTo>
                      <a:cubicBezTo>
                        <a:pt x="51" y="15"/>
                        <a:pt x="52" y="13"/>
                        <a:pt x="53" y="10"/>
                      </a:cubicBezTo>
                      <a:cubicBezTo>
                        <a:pt x="53" y="10"/>
                        <a:pt x="53" y="10"/>
                        <a:pt x="53" y="10"/>
                      </a:cubicBezTo>
                      <a:cubicBezTo>
                        <a:pt x="55" y="7"/>
                        <a:pt x="56" y="4"/>
                        <a:pt x="57" y="1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54" y="2"/>
                        <a:pt x="53" y="4"/>
                        <a:pt x="51" y="6"/>
                      </a:cubicBezTo>
                      <a:cubicBezTo>
                        <a:pt x="46" y="4"/>
                        <a:pt x="35" y="17"/>
                        <a:pt x="32" y="20"/>
                      </a:cubicBezTo>
                      <a:cubicBezTo>
                        <a:pt x="27" y="24"/>
                        <a:pt x="21" y="29"/>
                        <a:pt x="17" y="34"/>
                      </a:cubicBezTo>
                      <a:cubicBezTo>
                        <a:pt x="10" y="41"/>
                        <a:pt x="7" y="49"/>
                        <a:pt x="2" y="57"/>
                      </a:cubicBezTo>
                      <a:cubicBezTo>
                        <a:pt x="1" y="58"/>
                        <a:pt x="1" y="61"/>
                        <a:pt x="2" y="63"/>
                      </a:cubicBezTo>
                      <a:cubicBezTo>
                        <a:pt x="1" y="64"/>
                        <a:pt x="0" y="65"/>
                        <a:pt x="0" y="66"/>
                      </a:cubicBezTo>
                      <a:cubicBezTo>
                        <a:pt x="0" y="67"/>
                        <a:pt x="0" y="68"/>
                        <a:pt x="1" y="69"/>
                      </a:cubicBezTo>
                      <a:cubicBezTo>
                        <a:pt x="7" y="72"/>
                        <a:pt x="14" y="61"/>
                        <a:pt x="19" y="57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38" name="Google Shape;1938;p22"/>
                <p:cNvSpPr/>
                <p:nvPr/>
              </p:nvSpPr>
              <p:spPr>
                <a:xfrm>
                  <a:off x="9301026" y="2409952"/>
                  <a:ext cx="233807" cy="1948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" h="46" extrusionOk="0">
                      <a:moveTo>
                        <a:pt x="56" y="43"/>
                      </a:moveTo>
                      <a:cubicBezTo>
                        <a:pt x="53" y="45"/>
                        <a:pt x="50" y="45"/>
                        <a:pt x="47" y="44"/>
                      </a:cubicBezTo>
                      <a:cubicBezTo>
                        <a:pt x="45" y="44"/>
                        <a:pt x="42" y="43"/>
                        <a:pt x="39" y="42"/>
                      </a:cubicBezTo>
                      <a:cubicBezTo>
                        <a:pt x="35" y="40"/>
                        <a:pt x="31" y="38"/>
                        <a:pt x="27" y="36"/>
                      </a:cubicBezTo>
                      <a:cubicBezTo>
                        <a:pt x="23" y="33"/>
                        <a:pt x="19" y="30"/>
                        <a:pt x="15" y="27"/>
                      </a:cubicBezTo>
                      <a:cubicBezTo>
                        <a:pt x="11" y="23"/>
                        <a:pt x="8" y="19"/>
                        <a:pt x="6" y="15"/>
                      </a:cubicBezTo>
                      <a:cubicBezTo>
                        <a:pt x="5" y="13"/>
                        <a:pt x="5" y="12"/>
                        <a:pt x="4" y="11"/>
                      </a:cubicBezTo>
                      <a:cubicBezTo>
                        <a:pt x="4" y="10"/>
                        <a:pt x="4" y="8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3"/>
                        <a:pt x="3" y="2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0" y="3"/>
                        <a:pt x="0" y="4"/>
                      </a:cubicBezTo>
                      <a:cubicBezTo>
                        <a:pt x="0" y="5"/>
                        <a:pt x="0" y="7"/>
                        <a:pt x="0" y="8"/>
                      </a:cubicBezTo>
                      <a:cubicBezTo>
                        <a:pt x="0" y="10"/>
                        <a:pt x="1" y="13"/>
                        <a:pt x="2" y="15"/>
                      </a:cubicBezTo>
                      <a:cubicBezTo>
                        <a:pt x="4" y="20"/>
                        <a:pt x="7" y="25"/>
                        <a:pt x="11" y="28"/>
                      </a:cubicBezTo>
                      <a:cubicBezTo>
                        <a:pt x="14" y="32"/>
                        <a:pt x="19" y="36"/>
                        <a:pt x="23" y="38"/>
                      </a:cubicBezTo>
                      <a:cubicBezTo>
                        <a:pt x="27" y="41"/>
                        <a:pt x="32" y="43"/>
                        <a:pt x="36" y="44"/>
                      </a:cubicBezTo>
                      <a:cubicBezTo>
                        <a:pt x="39" y="45"/>
                        <a:pt x="43" y="46"/>
                        <a:pt x="46" y="46"/>
                      </a:cubicBezTo>
                      <a:cubicBezTo>
                        <a:pt x="49" y="46"/>
                        <a:pt x="53" y="46"/>
                        <a:pt x="56" y="44"/>
                      </a:cubicBezTo>
                      <a:cubicBezTo>
                        <a:pt x="56" y="43"/>
                        <a:pt x="56" y="43"/>
                        <a:pt x="56" y="43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39" name="Google Shape;1939;p22"/>
                <p:cNvSpPr/>
                <p:nvPr/>
              </p:nvSpPr>
              <p:spPr>
                <a:xfrm>
                  <a:off x="9106187" y="2637266"/>
                  <a:ext cx="292261" cy="5260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2" h="126" extrusionOk="0">
                      <a:moveTo>
                        <a:pt x="1" y="123"/>
                      </a:moveTo>
                      <a:cubicBezTo>
                        <a:pt x="2" y="125"/>
                        <a:pt x="5" y="125"/>
                        <a:pt x="7" y="125"/>
                      </a:cubicBezTo>
                      <a:cubicBezTo>
                        <a:pt x="10" y="126"/>
                        <a:pt x="12" y="126"/>
                        <a:pt x="15" y="125"/>
                      </a:cubicBezTo>
                      <a:cubicBezTo>
                        <a:pt x="20" y="124"/>
                        <a:pt x="23" y="120"/>
                        <a:pt x="26" y="116"/>
                      </a:cubicBezTo>
                      <a:cubicBezTo>
                        <a:pt x="28" y="112"/>
                        <a:pt x="29" y="107"/>
                        <a:pt x="29" y="102"/>
                      </a:cubicBezTo>
                      <a:cubicBezTo>
                        <a:pt x="29" y="96"/>
                        <a:pt x="28" y="89"/>
                        <a:pt x="28" y="82"/>
                      </a:cubicBezTo>
                      <a:cubicBezTo>
                        <a:pt x="27" y="75"/>
                        <a:pt x="27" y="69"/>
                        <a:pt x="28" y="62"/>
                      </a:cubicBezTo>
                      <a:cubicBezTo>
                        <a:pt x="28" y="59"/>
                        <a:pt x="29" y="55"/>
                        <a:pt x="30" y="52"/>
                      </a:cubicBezTo>
                      <a:cubicBezTo>
                        <a:pt x="31" y="51"/>
                        <a:pt x="31" y="49"/>
                        <a:pt x="32" y="48"/>
                      </a:cubicBezTo>
                      <a:cubicBezTo>
                        <a:pt x="32" y="47"/>
                        <a:pt x="32" y="47"/>
                        <a:pt x="33" y="46"/>
                      </a:cubicBezTo>
                      <a:cubicBezTo>
                        <a:pt x="33" y="45"/>
                        <a:pt x="33" y="45"/>
                        <a:pt x="33" y="45"/>
                      </a:cubicBezTo>
                      <a:cubicBezTo>
                        <a:pt x="33" y="45"/>
                        <a:pt x="33" y="45"/>
                        <a:pt x="33" y="45"/>
                      </a:cubicBezTo>
                      <a:cubicBezTo>
                        <a:pt x="33" y="45"/>
                        <a:pt x="33" y="45"/>
                        <a:pt x="33" y="45"/>
                      </a:cubicBezTo>
                      <a:cubicBezTo>
                        <a:pt x="34" y="45"/>
                        <a:pt x="34" y="45"/>
                        <a:pt x="34" y="45"/>
                      </a:cubicBezTo>
                      <a:cubicBezTo>
                        <a:pt x="34" y="44"/>
                        <a:pt x="35" y="43"/>
                        <a:pt x="36" y="42"/>
                      </a:cubicBezTo>
                      <a:cubicBezTo>
                        <a:pt x="36" y="41"/>
                        <a:pt x="37" y="41"/>
                        <a:pt x="37" y="40"/>
                      </a:cubicBezTo>
                      <a:cubicBezTo>
                        <a:pt x="37" y="40"/>
                        <a:pt x="37" y="40"/>
                        <a:pt x="37" y="40"/>
                      </a:cubicBezTo>
                      <a:cubicBezTo>
                        <a:pt x="37" y="40"/>
                        <a:pt x="37" y="40"/>
                        <a:pt x="37" y="40"/>
                      </a:cubicBezTo>
                      <a:cubicBezTo>
                        <a:pt x="38" y="39"/>
                        <a:pt x="38" y="39"/>
                        <a:pt x="38" y="39"/>
                      </a:cubicBezTo>
                      <a:cubicBezTo>
                        <a:pt x="39" y="38"/>
                        <a:pt x="40" y="37"/>
                        <a:pt x="40" y="37"/>
                      </a:cubicBezTo>
                      <a:cubicBezTo>
                        <a:pt x="41" y="36"/>
                        <a:pt x="41" y="36"/>
                        <a:pt x="41" y="36"/>
                      </a:cubicBezTo>
                      <a:cubicBezTo>
                        <a:pt x="41" y="36"/>
                        <a:pt x="41" y="36"/>
                        <a:pt x="41" y="36"/>
                      </a:cubicBezTo>
                      <a:cubicBezTo>
                        <a:pt x="42" y="36"/>
                        <a:pt x="42" y="36"/>
                        <a:pt x="42" y="36"/>
                      </a:cubicBezTo>
                      <a:cubicBezTo>
                        <a:pt x="42" y="35"/>
                        <a:pt x="43" y="35"/>
                        <a:pt x="43" y="34"/>
                      </a:cubicBezTo>
                      <a:cubicBezTo>
                        <a:pt x="44" y="34"/>
                        <a:pt x="45" y="33"/>
                        <a:pt x="46" y="32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48" y="31"/>
                        <a:pt x="49" y="31"/>
                        <a:pt x="49" y="31"/>
                      </a:cubicBezTo>
                      <a:cubicBezTo>
                        <a:pt x="51" y="29"/>
                        <a:pt x="54" y="28"/>
                        <a:pt x="56" y="27"/>
                      </a:cubicBezTo>
                      <a:cubicBezTo>
                        <a:pt x="59" y="26"/>
                        <a:pt x="61" y="26"/>
                        <a:pt x="63" y="24"/>
                      </a:cubicBezTo>
                      <a:cubicBezTo>
                        <a:pt x="65" y="23"/>
                        <a:pt x="67" y="21"/>
                        <a:pt x="69" y="19"/>
                      </a:cubicBezTo>
                      <a:cubicBezTo>
                        <a:pt x="70" y="17"/>
                        <a:pt x="71" y="14"/>
                        <a:pt x="71" y="12"/>
                      </a:cubicBezTo>
                      <a:cubicBezTo>
                        <a:pt x="72" y="9"/>
                        <a:pt x="71" y="6"/>
                        <a:pt x="70" y="4"/>
                      </a:cubicBezTo>
                      <a:cubicBezTo>
                        <a:pt x="70" y="3"/>
                        <a:pt x="69" y="2"/>
                        <a:pt x="69" y="2"/>
                      </a:cubicBezTo>
                      <a:cubicBezTo>
                        <a:pt x="68" y="1"/>
                        <a:pt x="67" y="1"/>
                        <a:pt x="67" y="0"/>
                      </a:cubicBezTo>
                      <a:cubicBezTo>
                        <a:pt x="66" y="0"/>
                        <a:pt x="66" y="1"/>
                        <a:pt x="66" y="1"/>
                      </a:cubicBezTo>
                      <a:cubicBezTo>
                        <a:pt x="66" y="2"/>
                        <a:pt x="66" y="3"/>
                        <a:pt x="66" y="4"/>
                      </a:cubicBezTo>
                      <a:cubicBezTo>
                        <a:pt x="66" y="5"/>
                        <a:pt x="66" y="5"/>
                        <a:pt x="67" y="6"/>
                      </a:cubicBezTo>
                      <a:cubicBezTo>
                        <a:pt x="67" y="7"/>
                        <a:pt x="68" y="9"/>
                        <a:pt x="68" y="10"/>
                      </a:cubicBezTo>
                      <a:cubicBezTo>
                        <a:pt x="68" y="11"/>
                        <a:pt x="68" y="11"/>
                        <a:pt x="68" y="12"/>
                      </a:cubicBezTo>
                      <a:cubicBezTo>
                        <a:pt x="68" y="13"/>
                        <a:pt x="68" y="13"/>
                        <a:pt x="68" y="13"/>
                      </a:cubicBezTo>
                      <a:cubicBezTo>
                        <a:pt x="68" y="13"/>
                        <a:pt x="68" y="13"/>
                        <a:pt x="68" y="13"/>
                      </a:cubicBezTo>
                      <a:cubicBezTo>
                        <a:pt x="68" y="13"/>
                        <a:pt x="68" y="13"/>
                        <a:pt x="68" y="13"/>
                      </a:cubicBezTo>
                      <a:cubicBezTo>
                        <a:pt x="68" y="14"/>
                        <a:pt x="68" y="14"/>
                        <a:pt x="68" y="15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6"/>
                        <a:pt x="67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7"/>
                        <a:pt x="67" y="17"/>
                        <a:pt x="67" y="17"/>
                      </a:cubicBezTo>
                      <a:cubicBezTo>
                        <a:pt x="67" y="17"/>
                        <a:pt x="66" y="18"/>
                        <a:pt x="67" y="17"/>
                      </a:cubicBezTo>
                      <a:cubicBezTo>
                        <a:pt x="66" y="18"/>
                        <a:pt x="66" y="18"/>
                        <a:pt x="66" y="19"/>
                      </a:cubicBezTo>
                      <a:cubicBezTo>
                        <a:pt x="65" y="19"/>
                        <a:pt x="65" y="19"/>
                        <a:pt x="65" y="19"/>
                      </a:cubicBezTo>
                      <a:cubicBezTo>
                        <a:pt x="66" y="19"/>
                        <a:pt x="65" y="19"/>
                        <a:pt x="65" y="19"/>
                      </a:cubicBezTo>
                      <a:cubicBezTo>
                        <a:pt x="65" y="20"/>
                        <a:pt x="65" y="20"/>
                        <a:pt x="65" y="20"/>
                      </a:cubicBezTo>
                      <a:cubicBezTo>
                        <a:pt x="64" y="20"/>
                        <a:pt x="64" y="20"/>
                        <a:pt x="64" y="20"/>
                      </a:cubicBezTo>
                      <a:cubicBezTo>
                        <a:pt x="64" y="21"/>
                        <a:pt x="64" y="21"/>
                        <a:pt x="64" y="21"/>
                      </a:cubicBezTo>
                      <a:cubicBezTo>
                        <a:pt x="64" y="20"/>
                        <a:pt x="64" y="21"/>
                        <a:pt x="64" y="21"/>
                      </a:cubicBezTo>
                      <a:cubicBezTo>
                        <a:pt x="63" y="21"/>
                        <a:pt x="63" y="21"/>
                        <a:pt x="63" y="22"/>
                      </a:cubicBezTo>
                      <a:cubicBezTo>
                        <a:pt x="62" y="22"/>
                        <a:pt x="62" y="22"/>
                        <a:pt x="62" y="22"/>
                      </a:cubicBezTo>
                      <a:cubicBezTo>
                        <a:pt x="62" y="22"/>
                        <a:pt x="62" y="22"/>
                        <a:pt x="62" y="22"/>
                      </a:cubicBezTo>
                      <a:cubicBezTo>
                        <a:pt x="61" y="22"/>
                        <a:pt x="61" y="22"/>
                        <a:pt x="61" y="22"/>
                      </a:cubicBezTo>
                      <a:cubicBezTo>
                        <a:pt x="60" y="23"/>
                        <a:pt x="59" y="23"/>
                        <a:pt x="58" y="24"/>
                      </a:cubicBezTo>
                      <a:cubicBezTo>
                        <a:pt x="53" y="26"/>
                        <a:pt x="48" y="28"/>
                        <a:pt x="44" y="31"/>
                      </a:cubicBezTo>
                      <a:cubicBezTo>
                        <a:pt x="40" y="33"/>
                        <a:pt x="36" y="37"/>
                        <a:pt x="33" y="41"/>
                      </a:cubicBezTo>
                      <a:cubicBezTo>
                        <a:pt x="30" y="46"/>
                        <a:pt x="27" y="51"/>
                        <a:pt x="26" y="57"/>
                      </a:cubicBezTo>
                      <a:cubicBezTo>
                        <a:pt x="24" y="63"/>
                        <a:pt x="24" y="70"/>
                        <a:pt x="24" y="77"/>
                      </a:cubicBezTo>
                      <a:cubicBezTo>
                        <a:pt x="24" y="83"/>
                        <a:pt x="25" y="90"/>
                        <a:pt x="25" y="96"/>
                      </a:cubicBezTo>
                      <a:cubicBezTo>
                        <a:pt x="26" y="99"/>
                        <a:pt x="26" y="102"/>
                        <a:pt x="26" y="105"/>
                      </a:cubicBezTo>
                      <a:cubicBezTo>
                        <a:pt x="25" y="108"/>
                        <a:pt x="25" y="110"/>
                        <a:pt x="25" y="112"/>
                      </a:cubicBezTo>
                      <a:cubicBezTo>
                        <a:pt x="24" y="112"/>
                        <a:pt x="24" y="113"/>
                        <a:pt x="24" y="113"/>
                      </a:cubicBezTo>
                      <a:cubicBezTo>
                        <a:pt x="24" y="114"/>
                        <a:pt x="24" y="114"/>
                        <a:pt x="24" y="115"/>
                      </a:cubicBezTo>
                      <a:cubicBezTo>
                        <a:pt x="23" y="115"/>
                        <a:pt x="23" y="116"/>
                        <a:pt x="23" y="116"/>
                      </a:cubicBezTo>
                      <a:cubicBezTo>
                        <a:pt x="23" y="117"/>
                        <a:pt x="23" y="117"/>
                        <a:pt x="23" y="117"/>
                      </a:cubicBezTo>
                      <a:cubicBezTo>
                        <a:pt x="22" y="117"/>
                        <a:pt x="22" y="117"/>
                        <a:pt x="22" y="117"/>
                      </a:cubicBezTo>
                      <a:cubicBezTo>
                        <a:pt x="22" y="117"/>
                        <a:pt x="22" y="117"/>
                        <a:pt x="22" y="117"/>
                      </a:cubicBezTo>
                      <a:cubicBezTo>
                        <a:pt x="22" y="118"/>
                        <a:pt x="22" y="118"/>
                        <a:pt x="21" y="118"/>
                      </a:cubicBezTo>
                      <a:cubicBezTo>
                        <a:pt x="21" y="119"/>
                        <a:pt x="21" y="119"/>
                        <a:pt x="21" y="119"/>
                      </a:cubicBezTo>
                      <a:cubicBezTo>
                        <a:pt x="21" y="119"/>
                        <a:pt x="21" y="119"/>
                        <a:pt x="21" y="119"/>
                      </a:cubicBezTo>
                      <a:cubicBezTo>
                        <a:pt x="21" y="119"/>
                        <a:pt x="21" y="119"/>
                        <a:pt x="21" y="119"/>
                      </a:cubicBezTo>
                      <a:cubicBezTo>
                        <a:pt x="20" y="120"/>
                        <a:pt x="20" y="120"/>
                        <a:pt x="20" y="120"/>
                      </a:cubicBezTo>
                      <a:cubicBezTo>
                        <a:pt x="20" y="120"/>
                        <a:pt x="20" y="120"/>
                        <a:pt x="20" y="120"/>
                      </a:cubicBezTo>
                      <a:cubicBezTo>
                        <a:pt x="20" y="120"/>
                        <a:pt x="20" y="120"/>
                        <a:pt x="20" y="120"/>
                      </a:cubicBezTo>
                      <a:cubicBezTo>
                        <a:pt x="19" y="121"/>
                        <a:pt x="19" y="121"/>
                        <a:pt x="18" y="121"/>
                      </a:cubicBezTo>
                      <a:cubicBezTo>
                        <a:pt x="18" y="121"/>
                        <a:pt x="18" y="121"/>
                        <a:pt x="18" y="121"/>
                      </a:cubicBezTo>
                      <a:cubicBezTo>
                        <a:pt x="17" y="122"/>
                        <a:pt x="17" y="122"/>
                        <a:pt x="17" y="122"/>
                      </a:cubicBezTo>
                      <a:cubicBezTo>
                        <a:pt x="17" y="122"/>
                        <a:pt x="16" y="122"/>
                        <a:pt x="16" y="122"/>
                      </a:cubicBezTo>
                      <a:cubicBezTo>
                        <a:pt x="15" y="123"/>
                        <a:pt x="13" y="123"/>
                        <a:pt x="12" y="123"/>
                      </a:cubicBezTo>
                      <a:cubicBezTo>
                        <a:pt x="10" y="123"/>
                        <a:pt x="7" y="123"/>
                        <a:pt x="5" y="123"/>
                      </a:cubicBezTo>
                      <a:cubicBezTo>
                        <a:pt x="4" y="122"/>
                        <a:pt x="3" y="122"/>
                        <a:pt x="2" y="122"/>
                      </a:cubicBezTo>
                      <a:cubicBezTo>
                        <a:pt x="1" y="121"/>
                        <a:pt x="0" y="122"/>
                        <a:pt x="1" y="123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0" name="Google Shape;1940;p22"/>
                <p:cNvSpPr/>
                <p:nvPr/>
              </p:nvSpPr>
              <p:spPr>
                <a:xfrm>
                  <a:off x="9333501" y="2500876"/>
                  <a:ext cx="201336" cy="974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24" extrusionOk="0">
                      <a:moveTo>
                        <a:pt x="48" y="22"/>
                      </a:moveTo>
                      <a:cubicBezTo>
                        <a:pt x="45" y="21"/>
                        <a:pt x="42" y="20"/>
                        <a:pt x="39" y="18"/>
                      </a:cubicBezTo>
                      <a:cubicBezTo>
                        <a:pt x="37" y="17"/>
                        <a:pt x="34" y="14"/>
                        <a:pt x="32" y="12"/>
                      </a:cubicBezTo>
                      <a:cubicBezTo>
                        <a:pt x="29" y="10"/>
                        <a:pt x="27" y="8"/>
                        <a:pt x="24" y="6"/>
                      </a:cubicBezTo>
                      <a:cubicBezTo>
                        <a:pt x="21" y="4"/>
                        <a:pt x="18" y="2"/>
                        <a:pt x="14" y="1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1"/>
                        <a:pt x="6" y="1"/>
                        <a:pt x="5" y="1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0" y="4"/>
                        <a:pt x="1" y="4"/>
                      </a:cubicBezTo>
                      <a:cubicBezTo>
                        <a:pt x="1" y="5"/>
                        <a:pt x="3" y="4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8" y="3"/>
                        <a:pt x="10" y="3"/>
                        <a:pt x="12" y="4"/>
                      </a:cubicBezTo>
                      <a:cubicBezTo>
                        <a:pt x="15" y="4"/>
                        <a:pt x="19" y="6"/>
                        <a:pt x="22" y="7"/>
                      </a:cubicBezTo>
                      <a:cubicBezTo>
                        <a:pt x="25" y="9"/>
                        <a:pt x="28" y="11"/>
                        <a:pt x="30" y="14"/>
                      </a:cubicBezTo>
                      <a:cubicBezTo>
                        <a:pt x="32" y="16"/>
                        <a:pt x="35" y="18"/>
                        <a:pt x="37" y="20"/>
                      </a:cubicBezTo>
                      <a:cubicBezTo>
                        <a:pt x="40" y="22"/>
                        <a:pt x="44" y="24"/>
                        <a:pt x="47" y="23"/>
                      </a:cubicBezTo>
                      <a:cubicBezTo>
                        <a:pt x="48" y="23"/>
                        <a:pt x="49" y="22"/>
                        <a:pt x="48" y="22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1" name="Google Shape;1941;p22"/>
                <p:cNvSpPr/>
                <p:nvPr/>
              </p:nvSpPr>
              <p:spPr>
                <a:xfrm>
                  <a:off x="9339994" y="2513866"/>
                  <a:ext cx="194839" cy="123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" h="29" extrusionOk="0">
                      <a:moveTo>
                        <a:pt x="46" y="19"/>
                      </a:moveTo>
                      <a:cubicBezTo>
                        <a:pt x="45" y="21"/>
                        <a:pt x="44" y="22"/>
                        <a:pt x="42" y="24"/>
                      </a:cubicBezTo>
                      <a:cubicBezTo>
                        <a:pt x="41" y="25"/>
                        <a:pt x="40" y="25"/>
                        <a:pt x="38" y="26"/>
                      </a:cubicBezTo>
                      <a:cubicBezTo>
                        <a:pt x="35" y="27"/>
                        <a:pt x="31" y="27"/>
                        <a:pt x="28" y="26"/>
                      </a:cubicBezTo>
                      <a:cubicBezTo>
                        <a:pt x="24" y="25"/>
                        <a:pt x="20" y="23"/>
                        <a:pt x="17" y="21"/>
                      </a:cubicBezTo>
                      <a:cubicBezTo>
                        <a:pt x="15" y="19"/>
                        <a:pt x="14" y="18"/>
                        <a:pt x="12" y="17"/>
                      </a:cubicBezTo>
                      <a:cubicBezTo>
                        <a:pt x="11" y="15"/>
                        <a:pt x="9" y="14"/>
                        <a:pt x="8" y="12"/>
                      </a:cubicBezTo>
                      <a:cubicBezTo>
                        <a:pt x="7" y="11"/>
                        <a:pt x="6" y="9"/>
                        <a:pt x="5" y="8"/>
                      </a:cubicBezTo>
                      <a:cubicBezTo>
                        <a:pt x="5" y="6"/>
                        <a:pt x="5" y="5"/>
                        <a:pt x="4" y="4"/>
                      </a:cubicBezTo>
                      <a:cubicBezTo>
                        <a:pt x="4" y="3"/>
                        <a:pt x="4" y="2"/>
                        <a:pt x="3" y="1"/>
                      </a:cubicBezTo>
                      <a:cubicBezTo>
                        <a:pt x="3" y="1"/>
                        <a:pt x="3" y="1"/>
                        <a:pt x="2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4"/>
                        <a:pt x="1" y="5"/>
                        <a:pt x="1" y="6"/>
                      </a:cubicBezTo>
                      <a:cubicBezTo>
                        <a:pt x="1" y="7"/>
                        <a:pt x="1" y="7"/>
                        <a:pt x="2" y="8"/>
                      </a:cubicBezTo>
                      <a:cubicBezTo>
                        <a:pt x="2" y="8"/>
                        <a:pt x="2" y="9"/>
                        <a:pt x="2" y="9"/>
                      </a:cubicBezTo>
                      <a:cubicBezTo>
                        <a:pt x="3" y="11"/>
                        <a:pt x="4" y="12"/>
                        <a:pt x="5" y="14"/>
                      </a:cubicBezTo>
                      <a:cubicBezTo>
                        <a:pt x="6" y="15"/>
                        <a:pt x="7" y="15"/>
                        <a:pt x="7" y="16"/>
                      </a:cubicBezTo>
                      <a:cubicBezTo>
                        <a:pt x="8" y="17"/>
                        <a:pt x="9" y="18"/>
                        <a:pt x="10" y="18"/>
                      </a:cubicBezTo>
                      <a:cubicBezTo>
                        <a:pt x="11" y="20"/>
                        <a:pt x="13" y="21"/>
                        <a:pt x="15" y="22"/>
                      </a:cubicBezTo>
                      <a:cubicBezTo>
                        <a:pt x="18" y="25"/>
                        <a:pt x="22" y="27"/>
                        <a:pt x="26" y="28"/>
                      </a:cubicBezTo>
                      <a:cubicBezTo>
                        <a:pt x="30" y="29"/>
                        <a:pt x="34" y="29"/>
                        <a:pt x="37" y="28"/>
                      </a:cubicBezTo>
                      <a:cubicBezTo>
                        <a:pt x="39" y="27"/>
                        <a:pt x="41" y="26"/>
                        <a:pt x="43" y="25"/>
                      </a:cubicBezTo>
                      <a:cubicBezTo>
                        <a:pt x="44" y="24"/>
                        <a:pt x="45" y="23"/>
                        <a:pt x="45" y="22"/>
                      </a:cubicBezTo>
                      <a:cubicBezTo>
                        <a:pt x="46" y="21"/>
                        <a:pt x="47" y="20"/>
                        <a:pt x="47" y="19"/>
                      </a:cubicBezTo>
                      <a:cubicBezTo>
                        <a:pt x="47" y="19"/>
                        <a:pt x="47" y="18"/>
                        <a:pt x="47" y="18"/>
                      </a:cubicBezTo>
                      <a:cubicBezTo>
                        <a:pt x="46" y="18"/>
                        <a:pt x="46" y="19"/>
                        <a:pt x="46" y="19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2" name="Google Shape;1942;p22"/>
                <p:cNvSpPr/>
                <p:nvPr/>
              </p:nvSpPr>
              <p:spPr>
                <a:xfrm>
                  <a:off x="9132166" y="2663244"/>
                  <a:ext cx="318240" cy="5065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7" h="122" extrusionOk="0">
                      <a:moveTo>
                        <a:pt x="63" y="1"/>
                      </a:moveTo>
                      <a:cubicBezTo>
                        <a:pt x="63" y="2"/>
                        <a:pt x="63" y="3"/>
                        <a:pt x="63" y="3"/>
                      </a:cubicBezTo>
                      <a:cubicBezTo>
                        <a:pt x="63" y="4"/>
                        <a:pt x="63" y="5"/>
                        <a:pt x="64" y="6"/>
                      </a:cubicBezTo>
                      <a:cubicBezTo>
                        <a:pt x="65" y="7"/>
                        <a:pt x="65" y="9"/>
                        <a:pt x="66" y="10"/>
                      </a:cubicBezTo>
                      <a:cubicBezTo>
                        <a:pt x="68" y="13"/>
                        <a:pt x="69" y="17"/>
                        <a:pt x="70" y="20"/>
                      </a:cubicBezTo>
                      <a:cubicBezTo>
                        <a:pt x="72" y="27"/>
                        <a:pt x="73" y="34"/>
                        <a:pt x="73" y="41"/>
                      </a:cubicBezTo>
                      <a:cubicBezTo>
                        <a:pt x="73" y="46"/>
                        <a:pt x="73" y="50"/>
                        <a:pt x="72" y="55"/>
                      </a:cubicBezTo>
                      <a:cubicBezTo>
                        <a:pt x="71" y="58"/>
                        <a:pt x="70" y="60"/>
                        <a:pt x="70" y="62"/>
                      </a:cubicBezTo>
                      <a:cubicBezTo>
                        <a:pt x="70" y="62"/>
                        <a:pt x="69" y="63"/>
                        <a:pt x="69" y="63"/>
                      </a:cubicBezTo>
                      <a:cubicBezTo>
                        <a:pt x="69" y="64"/>
                        <a:pt x="69" y="64"/>
                        <a:pt x="69" y="64"/>
                      </a:cubicBezTo>
                      <a:cubicBezTo>
                        <a:pt x="69" y="64"/>
                        <a:pt x="69" y="64"/>
                        <a:pt x="69" y="64"/>
                      </a:cubicBezTo>
                      <a:cubicBezTo>
                        <a:pt x="69" y="65"/>
                        <a:pt x="69" y="65"/>
                        <a:pt x="69" y="65"/>
                      </a:cubicBezTo>
                      <a:cubicBezTo>
                        <a:pt x="69" y="65"/>
                        <a:pt x="69" y="65"/>
                        <a:pt x="69" y="65"/>
                      </a:cubicBezTo>
                      <a:cubicBezTo>
                        <a:pt x="68" y="66"/>
                        <a:pt x="68" y="67"/>
                        <a:pt x="67" y="68"/>
                      </a:cubicBezTo>
                      <a:cubicBezTo>
                        <a:pt x="66" y="73"/>
                        <a:pt x="63" y="77"/>
                        <a:pt x="61" y="81"/>
                      </a:cubicBezTo>
                      <a:cubicBezTo>
                        <a:pt x="60" y="83"/>
                        <a:pt x="59" y="85"/>
                        <a:pt x="57" y="87"/>
                      </a:cubicBezTo>
                      <a:cubicBezTo>
                        <a:pt x="56" y="89"/>
                        <a:pt x="54" y="91"/>
                        <a:pt x="53" y="93"/>
                      </a:cubicBezTo>
                      <a:cubicBezTo>
                        <a:pt x="52" y="94"/>
                        <a:pt x="51" y="95"/>
                        <a:pt x="50" y="96"/>
                      </a:cubicBezTo>
                      <a:cubicBezTo>
                        <a:pt x="50" y="97"/>
                        <a:pt x="50" y="97"/>
                        <a:pt x="50" y="97"/>
                      </a:cubicBezTo>
                      <a:cubicBezTo>
                        <a:pt x="50" y="97"/>
                        <a:pt x="50" y="97"/>
                        <a:pt x="50" y="97"/>
                      </a:cubicBezTo>
                      <a:cubicBezTo>
                        <a:pt x="49" y="98"/>
                        <a:pt x="49" y="98"/>
                        <a:pt x="48" y="99"/>
                      </a:cubicBezTo>
                      <a:cubicBezTo>
                        <a:pt x="47" y="101"/>
                        <a:pt x="45" y="103"/>
                        <a:pt x="43" y="104"/>
                      </a:cubicBezTo>
                      <a:cubicBezTo>
                        <a:pt x="43" y="105"/>
                        <a:pt x="42" y="105"/>
                        <a:pt x="42" y="105"/>
                      </a:cubicBezTo>
                      <a:cubicBezTo>
                        <a:pt x="41" y="106"/>
                        <a:pt x="41" y="106"/>
                        <a:pt x="41" y="106"/>
                      </a:cubicBezTo>
                      <a:cubicBezTo>
                        <a:pt x="41" y="106"/>
                        <a:pt x="41" y="106"/>
                        <a:pt x="41" y="106"/>
                      </a:cubicBezTo>
                      <a:cubicBezTo>
                        <a:pt x="41" y="106"/>
                        <a:pt x="41" y="106"/>
                        <a:pt x="41" y="106"/>
                      </a:cubicBezTo>
                      <a:cubicBezTo>
                        <a:pt x="41" y="106"/>
                        <a:pt x="41" y="106"/>
                        <a:pt x="41" y="106"/>
                      </a:cubicBezTo>
                      <a:cubicBezTo>
                        <a:pt x="40" y="107"/>
                        <a:pt x="39" y="108"/>
                        <a:pt x="38" y="109"/>
                      </a:cubicBezTo>
                      <a:cubicBezTo>
                        <a:pt x="37" y="109"/>
                        <a:pt x="36" y="110"/>
                        <a:pt x="35" y="111"/>
                      </a:cubicBezTo>
                      <a:cubicBezTo>
                        <a:pt x="34" y="111"/>
                        <a:pt x="34" y="111"/>
                        <a:pt x="34" y="112"/>
                      </a:cubicBezTo>
                      <a:cubicBezTo>
                        <a:pt x="33" y="112"/>
                        <a:pt x="33" y="112"/>
                        <a:pt x="33" y="112"/>
                      </a:cubicBezTo>
                      <a:cubicBezTo>
                        <a:pt x="32" y="112"/>
                        <a:pt x="32" y="112"/>
                        <a:pt x="32" y="112"/>
                      </a:cubicBezTo>
                      <a:cubicBezTo>
                        <a:pt x="32" y="112"/>
                        <a:pt x="32" y="112"/>
                        <a:pt x="32" y="112"/>
                      </a:cubicBezTo>
                      <a:cubicBezTo>
                        <a:pt x="32" y="112"/>
                        <a:pt x="32" y="112"/>
                        <a:pt x="32" y="112"/>
                      </a:cubicBezTo>
                      <a:cubicBezTo>
                        <a:pt x="28" y="115"/>
                        <a:pt x="24" y="116"/>
                        <a:pt x="20" y="117"/>
                      </a:cubicBezTo>
                      <a:cubicBezTo>
                        <a:pt x="18" y="118"/>
                        <a:pt x="16" y="118"/>
                        <a:pt x="14" y="118"/>
                      </a:cubicBezTo>
                      <a:cubicBezTo>
                        <a:pt x="11" y="119"/>
                        <a:pt x="9" y="118"/>
                        <a:pt x="7" y="118"/>
                      </a:cubicBezTo>
                      <a:cubicBezTo>
                        <a:pt x="6" y="118"/>
                        <a:pt x="6" y="118"/>
                        <a:pt x="5" y="118"/>
                      </a:cubicBezTo>
                      <a:cubicBezTo>
                        <a:pt x="5" y="118"/>
                        <a:pt x="4" y="118"/>
                        <a:pt x="3" y="119"/>
                      </a:cubicBezTo>
                      <a:cubicBezTo>
                        <a:pt x="4" y="119"/>
                        <a:pt x="4" y="119"/>
                        <a:pt x="4" y="119"/>
                      </a:cubicBezTo>
                      <a:cubicBezTo>
                        <a:pt x="3" y="118"/>
                        <a:pt x="2" y="119"/>
                        <a:pt x="1" y="119"/>
                      </a:cubicBezTo>
                      <a:cubicBezTo>
                        <a:pt x="1" y="119"/>
                        <a:pt x="0" y="119"/>
                        <a:pt x="1" y="119"/>
                      </a:cubicBezTo>
                      <a:cubicBezTo>
                        <a:pt x="2" y="120"/>
                        <a:pt x="3" y="121"/>
                        <a:pt x="4" y="121"/>
                      </a:cubicBezTo>
                      <a:cubicBezTo>
                        <a:pt x="5" y="121"/>
                        <a:pt x="6" y="122"/>
                        <a:pt x="7" y="122"/>
                      </a:cubicBezTo>
                      <a:cubicBezTo>
                        <a:pt x="10" y="122"/>
                        <a:pt x="12" y="122"/>
                        <a:pt x="14" y="121"/>
                      </a:cubicBezTo>
                      <a:cubicBezTo>
                        <a:pt x="19" y="121"/>
                        <a:pt x="24" y="119"/>
                        <a:pt x="28" y="117"/>
                      </a:cubicBezTo>
                      <a:cubicBezTo>
                        <a:pt x="37" y="113"/>
                        <a:pt x="45" y="106"/>
                        <a:pt x="51" y="99"/>
                      </a:cubicBezTo>
                      <a:cubicBezTo>
                        <a:pt x="58" y="91"/>
                        <a:pt x="64" y="82"/>
                        <a:pt x="68" y="72"/>
                      </a:cubicBezTo>
                      <a:cubicBezTo>
                        <a:pt x="72" y="64"/>
                        <a:pt x="75" y="55"/>
                        <a:pt x="76" y="46"/>
                      </a:cubicBezTo>
                      <a:cubicBezTo>
                        <a:pt x="77" y="39"/>
                        <a:pt x="76" y="31"/>
                        <a:pt x="75" y="24"/>
                      </a:cubicBezTo>
                      <a:cubicBezTo>
                        <a:pt x="74" y="21"/>
                        <a:pt x="73" y="17"/>
                        <a:pt x="71" y="14"/>
                      </a:cubicBezTo>
                      <a:cubicBezTo>
                        <a:pt x="71" y="12"/>
                        <a:pt x="70" y="11"/>
                        <a:pt x="69" y="9"/>
                      </a:cubicBezTo>
                      <a:cubicBezTo>
                        <a:pt x="68" y="7"/>
                        <a:pt x="67" y="6"/>
                        <a:pt x="66" y="4"/>
                      </a:cubicBezTo>
                      <a:cubicBezTo>
                        <a:pt x="66" y="4"/>
                        <a:pt x="66" y="3"/>
                        <a:pt x="65" y="2"/>
                      </a:cubicBezTo>
                      <a:cubicBezTo>
                        <a:pt x="65" y="2"/>
                        <a:pt x="64" y="1"/>
                        <a:pt x="64" y="1"/>
                      </a:cubicBezTo>
                      <a:cubicBezTo>
                        <a:pt x="64" y="0"/>
                        <a:pt x="63" y="1"/>
                        <a:pt x="63" y="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3" name="Google Shape;1943;p22"/>
                <p:cNvSpPr/>
                <p:nvPr/>
              </p:nvSpPr>
              <p:spPr>
                <a:xfrm>
                  <a:off x="9015262" y="2630769"/>
                  <a:ext cx="253293" cy="3052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" h="73" extrusionOk="0">
                      <a:moveTo>
                        <a:pt x="60" y="1"/>
                      </a:moveTo>
                      <a:cubicBezTo>
                        <a:pt x="59" y="3"/>
                        <a:pt x="58" y="6"/>
                        <a:pt x="56" y="8"/>
                      </a:cubicBezTo>
                      <a:cubicBezTo>
                        <a:pt x="54" y="10"/>
                        <a:pt x="52" y="12"/>
                        <a:pt x="51" y="14"/>
                      </a:cubicBezTo>
                      <a:cubicBezTo>
                        <a:pt x="49" y="17"/>
                        <a:pt x="47" y="19"/>
                        <a:pt x="45" y="21"/>
                      </a:cubicBezTo>
                      <a:cubicBezTo>
                        <a:pt x="43" y="24"/>
                        <a:pt x="42" y="26"/>
                        <a:pt x="39" y="28"/>
                      </a:cubicBezTo>
                      <a:cubicBezTo>
                        <a:pt x="37" y="31"/>
                        <a:pt x="35" y="33"/>
                        <a:pt x="33" y="35"/>
                      </a:cubicBezTo>
                      <a:cubicBezTo>
                        <a:pt x="31" y="38"/>
                        <a:pt x="29" y="40"/>
                        <a:pt x="27" y="42"/>
                      </a:cubicBezTo>
                      <a:cubicBezTo>
                        <a:pt x="23" y="47"/>
                        <a:pt x="18" y="52"/>
                        <a:pt x="14" y="56"/>
                      </a:cubicBezTo>
                      <a:cubicBezTo>
                        <a:pt x="12" y="59"/>
                        <a:pt x="10" y="62"/>
                        <a:pt x="7" y="64"/>
                      </a:cubicBezTo>
                      <a:cubicBezTo>
                        <a:pt x="6" y="65"/>
                        <a:pt x="5" y="67"/>
                        <a:pt x="4" y="68"/>
                      </a:cubicBezTo>
                      <a:cubicBezTo>
                        <a:pt x="3" y="69"/>
                        <a:pt x="1" y="70"/>
                        <a:pt x="1" y="72"/>
                      </a:cubicBezTo>
                      <a:cubicBezTo>
                        <a:pt x="0" y="72"/>
                        <a:pt x="1" y="73"/>
                        <a:pt x="1" y="73"/>
                      </a:cubicBezTo>
                      <a:cubicBezTo>
                        <a:pt x="3" y="72"/>
                        <a:pt x="4" y="71"/>
                        <a:pt x="5" y="70"/>
                      </a:cubicBezTo>
                      <a:cubicBezTo>
                        <a:pt x="6" y="69"/>
                        <a:pt x="7" y="67"/>
                        <a:pt x="8" y="66"/>
                      </a:cubicBezTo>
                      <a:cubicBezTo>
                        <a:pt x="10" y="64"/>
                        <a:pt x="12" y="62"/>
                        <a:pt x="14" y="59"/>
                      </a:cubicBezTo>
                      <a:cubicBezTo>
                        <a:pt x="18" y="55"/>
                        <a:pt x="23" y="50"/>
                        <a:pt x="27" y="45"/>
                      </a:cubicBezTo>
                      <a:cubicBezTo>
                        <a:pt x="31" y="40"/>
                        <a:pt x="35" y="36"/>
                        <a:pt x="40" y="31"/>
                      </a:cubicBezTo>
                      <a:cubicBezTo>
                        <a:pt x="44" y="26"/>
                        <a:pt x="48" y="21"/>
                        <a:pt x="51" y="16"/>
                      </a:cubicBezTo>
                      <a:cubicBezTo>
                        <a:pt x="52" y="15"/>
                        <a:pt x="53" y="13"/>
                        <a:pt x="54" y="12"/>
                      </a:cubicBezTo>
                      <a:cubicBezTo>
                        <a:pt x="55" y="11"/>
                        <a:pt x="56" y="10"/>
                        <a:pt x="57" y="9"/>
                      </a:cubicBezTo>
                      <a:cubicBezTo>
                        <a:pt x="59" y="6"/>
                        <a:pt x="61" y="4"/>
                        <a:pt x="61" y="1"/>
                      </a:cubicBezTo>
                      <a:cubicBezTo>
                        <a:pt x="61" y="0"/>
                        <a:pt x="61" y="1"/>
                        <a:pt x="60" y="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4" name="Google Shape;1944;p22"/>
                <p:cNvSpPr/>
                <p:nvPr/>
              </p:nvSpPr>
              <p:spPr>
                <a:xfrm>
                  <a:off x="9391951" y="2682726"/>
                  <a:ext cx="32475" cy="1948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" h="48" extrusionOk="0">
                      <a:moveTo>
                        <a:pt x="0" y="1"/>
                      </a:moveTo>
                      <a:cubicBezTo>
                        <a:pt x="0" y="2"/>
                        <a:pt x="1" y="4"/>
                        <a:pt x="2" y="5"/>
                      </a:cubicBezTo>
                      <a:cubicBezTo>
                        <a:pt x="2" y="6"/>
                        <a:pt x="3" y="8"/>
                        <a:pt x="3" y="9"/>
                      </a:cubicBezTo>
                      <a:cubicBezTo>
                        <a:pt x="4" y="12"/>
                        <a:pt x="4" y="15"/>
                        <a:pt x="5" y="18"/>
                      </a:cubicBezTo>
                      <a:cubicBezTo>
                        <a:pt x="6" y="24"/>
                        <a:pt x="5" y="31"/>
                        <a:pt x="5" y="37"/>
                      </a:cubicBezTo>
                      <a:cubicBezTo>
                        <a:pt x="5" y="39"/>
                        <a:pt x="4" y="41"/>
                        <a:pt x="4" y="43"/>
                      </a:cubicBezTo>
                      <a:cubicBezTo>
                        <a:pt x="4" y="44"/>
                        <a:pt x="3" y="45"/>
                        <a:pt x="3" y="45"/>
                      </a:cubicBezTo>
                      <a:cubicBezTo>
                        <a:pt x="3" y="46"/>
                        <a:pt x="3" y="47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4" y="47"/>
                        <a:pt x="4" y="46"/>
                        <a:pt x="5" y="45"/>
                      </a:cubicBezTo>
                      <a:cubicBezTo>
                        <a:pt x="5" y="45"/>
                        <a:pt x="5" y="44"/>
                        <a:pt x="5" y="43"/>
                      </a:cubicBezTo>
                      <a:cubicBezTo>
                        <a:pt x="6" y="41"/>
                        <a:pt x="6" y="39"/>
                        <a:pt x="6" y="37"/>
                      </a:cubicBezTo>
                      <a:cubicBezTo>
                        <a:pt x="7" y="34"/>
                        <a:pt x="7" y="31"/>
                        <a:pt x="7" y="28"/>
                      </a:cubicBezTo>
                      <a:cubicBezTo>
                        <a:pt x="7" y="22"/>
                        <a:pt x="7" y="15"/>
                        <a:pt x="5" y="9"/>
                      </a:cubicBezTo>
                      <a:cubicBezTo>
                        <a:pt x="5" y="7"/>
                        <a:pt x="4" y="6"/>
                        <a:pt x="4" y="4"/>
                      </a:cubicBezTo>
                      <a:cubicBezTo>
                        <a:pt x="3" y="3"/>
                        <a:pt x="3" y="3"/>
                        <a:pt x="2" y="2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5" name="Google Shape;1945;p22"/>
                <p:cNvSpPr/>
                <p:nvPr/>
              </p:nvSpPr>
              <p:spPr>
                <a:xfrm>
                  <a:off x="9177630" y="2916533"/>
                  <a:ext cx="220817" cy="246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" h="59" extrusionOk="0">
                      <a:moveTo>
                        <a:pt x="52" y="1"/>
                      </a:moveTo>
                      <a:cubicBezTo>
                        <a:pt x="49" y="6"/>
                        <a:pt x="46" y="10"/>
                        <a:pt x="44" y="15"/>
                      </a:cubicBezTo>
                      <a:cubicBezTo>
                        <a:pt x="41" y="20"/>
                        <a:pt x="38" y="25"/>
                        <a:pt x="35" y="29"/>
                      </a:cubicBezTo>
                      <a:cubicBezTo>
                        <a:pt x="29" y="38"/>
                        <a:pt x="22" y="44"/>
                        <a:pt x="14" y="51"/>
                      </a:cubicBezTo>
                      <a:cubicBezTo>
                        <a:pt x="12" y="52"/>
                        <a:pt x="10" y="54"/>
                        <a:pt x="7" y="55"/>
                      </a:cubicBezTo>
                      <a:cubicBezTo>
                        <a:pt x="5" y="56"/>
                        <a:pt x="2" y="57"/>
                        <a:pt x="0" y="58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2" y="59"/>
                        <a:pt x="4" y="58"/>
                        <a:pt x="6" y="57"/>
                      </a:cubicBezTo>
                      <a:cubicBezTo>
                        <a:pt x="8" y="56"/>
                        <a:pt x="10" y="55"/>
                        <a:pt x="12" y="54"/>
                      </a:cubicBezTo>
                      <a:cubicBezTo>
                        <a:pt x="14" y="52"/>
                        <a:pt x="16" y="50"/>
                        <a:pt x="18" y="49"/>
                      </a:cubicBezTo>
                      <a:cubicBezTo>
                        <a:pt x="20" y="47"/>
                        <a:pt x="22" y="45"/>
                        <a:pt x="24" y="43"/>
                      </a:cubicBezTo>
                      <a:cubicBezTo>
                        <a:pt x="28" y="40"/>
                        <a:pt x="31" y="36"/>
                        <a:pt x="34" y="32"/>
                      </a:cubicBezTo>
                      <a:cubicBezTo>
                        <a:pt x="36" y="30"/>
                        <a:pt x="37" y="27"/>
                        <a:pt x="39" y="25"/>
                      </a:cubicBezTo>
                      <a:cubicBezTo>
                        <a:pt x="41" y="22"/>
                        <a:pt x="42" y="20"/>
                        <a:pt x="43" y="18"/>
                      </a:cubicBezTo>
                      <a:cubicBezTo>
                        <a:pt x="45" y="15"/>
                        <a:pt x="47" y="12"/>
                        <a:pt x="48" y="9"/>
                      </a:cubicBezTo>
                      <a:cubicBezTo>
                        <a:pt x="50" y="6"/>
                        <a:pt x="51" y="4"/>
                        <a:pt x="52" y="1"/>
                      </a:cubicBezTo>
                      <a:cubicBezTo>
                        <a:pt x="53" y="0"/>
                        <a:pt x="52" y="0"/>
                        <a:pt x="52" y="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6" name="Google Shape;1946;p22"/>
                <p:cNvSpPr/>
                <p:nvPr/>
              </p:nvSpPr>
              <p:spPr>
                <a:xfrm>
                  <a:off x="9385459" y="2689223"/>
                  <a:ext cx="25979" cy="1558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" h="38" extrusionOk="0">
                      <a:moveTo>
                        <a:pt x="1" y="0"/>
                      </a:moveTo>
                      <a:cubicBezTo>
                        <a:pt x="1" y="1"/>
                        <a:pt x="1" y="3"/>
                        <a:pt x="1" y="4"/>
                      </a:cubicBezTo>
                      <a:cubicBezTo>
                        <a:pt x="1" y="5"/>
                        <a:pt x="2" y="6"/>
                        <a:pt x="2" y="7"/>
                      </a:cubicBezTo>
                      <a:cubicBezTo>
                        <a:pt x="2" y="10"/>
                        <a:pt x="2" y="12"/>
                        <a:pt x="3" y="15"/>
                      </a:cubicBezTo>
                      <a:cubicBezTo>
                        <a:pt x="3" y="20"/>
                        <a:pt x="3" y="25"/>
                        <a:pt x="2" y="30"/>
                      </a:cubicBezTo>
                      <a:cubicBezTo>
                        <a:pt x="2" y="31"/>
                        <a:pt x="1" y="32"/>
                        <a:pt x="1" y="34"/>
                      </a:cubicBezTo>
                      <a:cubicBezTo>
                        <a:pt x="1" y="35"/>
                        <a:pt x="0" y="36"/>
                        <a:pt x="0" y="38"/>
                      </a:cubicBezTo>
                      <a:cubicBezTo>
                        <a:pt x="1" y="38"/>
                        <a:pt x="1" y="38"/>
                        <a:pt x="1" y="38"/>
                      </a:cubicBezTo>
                      <a:cubicBezTo>
                        <a:pt x="1" y="36"/>
                        <a:pt x="2" y="35"/>
                        <a:pt x="2" y="34"/>
                      </a:cubicBezTo>
                      <a:cubicBezTo>
                        <a:pt x="3" y="33"/>
                        <a:pt x="3" y="32"/>
                        <a:pt x="3" y="31"/>
                      </a:cubicBezTo>
                      <a:cubicBezTo>
                        <a:pt x="4" y="28"/>
                        <a:pt x="4" y="26"/>
                        <a:pt x="4" y="23"/>
                      </a:cubicBezTo>
                      <a:cubicBezTo>
                        <a:pt x="5" y="18"/>
                        <a:pt x="4" y="13"/>
                        <a:pt x="4" y="8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7" name="Google Shape;1947;p22"/>
                <p:cNvSpPr/>
                <p:nvPr/>
              </p:nvSpPr>
              <p:spPr>
                <a:xfrm>
                  <a:off x="9171133" y="2877565"/>
                  <a:ext cx="207828" cy="272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" h="66" extrusionOk="0">
                      <a:moveTo>
                        <a:pt x="51" y="0"/>
                      </a:moveTo>
                      <a:cubicBezTo>
                        <a:pt x="48" y="5"/>
                        <a:pt x="46" y="10"/>
                        <a:pt x="44" y="15"/>
                      </a:cubicBezTo>
                      <a:cubicBezTo>
                        <a:pt x="41" y="20"/>
                        <a:pt x="39" y="25"/>
                        <a:pt x="36" y="30"/>
                      </a:cubicBezTo>
                      <a:cubicBezTo>
                        <a:pt x="31" y="39"/>
                        <a:pt x="25" y="48"/>
                        <a:pt x="17" y="54"/>
                      </a:cubicBezTo>
                      <a:cubicBezTo>
                        <a:pt x="14" y="56"/>
                        <a:pt x="12" y="58"/>
                        <a:pt x="9" y="60"/>
                      </a:cubicBezTo>
                      <a:cubicBezTo>
                        <a:pt x="8" y="61"/>
                        <a:pt x="6" y="62"/>
                        <a:pt x="5" y="63"/>
                      </a:cubicBezTo>
                      <a:cubicBezTo>
                        <a:pt x="4" y="63"/>
                        <a:pt x="3" y="64"/>
                        <a:pt x="3" y="64"/>
                      </a:cubicBezTo>
                      <a:cubicBezTo>
                        <a:pt x="2" y="65"/>
                        <a:pt x="1" y="65"/>
                        <a:pt x="1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1" y="66"/>
                        <a:pt x="2" y="66"/>
                        <a:pt x="2" y="66"/>
                      </a:cubicBezTo>
                      <a:cubicBezTo>
                        <a:pt x="3" y="66"/>
                        <a:pt x="4" y="65"/>
                        <a:pt x="4" y="65"/>
                      </a:cubicBezTo>
                      <a:cubicBezTo>
                        <a:pt x="6" y="64"/>
                        <a:pt x="7" y="63"/>
                        <a:pt x="8" y="62"/>
                      </a:cubicBezTo>
                      <a:cubicBezTo>
                        <a:pt x="11" y="61"/>
                        <a:pt x="13" y="59"/>
                        <a:pt x="15" y="57"/>
                      </a:cubicBezTo>
                      <a:cubicBezTo>
                        <a:pt x="20" y="54"/>
                        <a:pt x="24" y="50"/>
                        <a:pt x="27" y="46"/>
                      </a:cubicBezTo>
                      <a:cubicBezTo>
                        <a:pt x="34" y="37"/>
                        <a:pt x="39" y="27"/>
                        <a:pt x="44" y="17"/>
                      </a:cubicBezTo>
                      <a:cubicBezTo>
                        <a:pt x="47" y="12"/>
                        <a:pt x="49" y="6"/>
                        <a:pt x="51" y="0"/>
                      </a:cubicBezTo>
                      <a:cubicBezTo>
                        <a:pt x="51" y="0"/>
                        <a:pt x="51" y="0"/>
                        <a:pt x="51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8" name="Google Shape;1948;p22"/>
                <p:cNvSpPr/>
                <p:nvPr/>
              </p:nvSpPr>
              <p:spPr>
                <a:xfrm>
                  <a:off x="9281544" y="2708705"/>
                  <a:ext cx="116904" cy="123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" h="29" extrusionOk="0">
                      <a:moveTo>
                        <a:pt x="27" y="0"/>
                      </a:moveTo>
                      <a:cubicBezTo>
                        <a:pt x="27" y="2"/>
                        <a:pt x="26" y="4"/>
                        <a:pt x="24" y="6"/>
                      </a:cubicBezTo>
                      <a:cubicBezTo>
                        <a:pt x="23" y="8"/>
                        <a:pt x="21" y="10"/>
                        <a:pt x="19" y="12"/>
                      </a:cubicBezTo>
                      <a:cubicBezTo>
                        <a:pt x="15" y="15"/>
                        <a:pt x="10" y="17"/>
                        <a:pt x="6" y="21"/>
                      </a:cubicBezTo>
                      <a:cubicBezTo>
                        <a:pt x="5" y="22"/>
                        <a:pt x="4" y="23"/>
                        <a:pt x="3" y="25"/>
                      </a:cubicBezTo>
                      <a:cubicBezTo>
                        <a:pt x="2" y="26"/>
                        <a:pt x="1" y="28"/>
                        <a:pt x="0" y="2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1" y="28"/>
                        <a:pt x="3" y="27"/>
                        <a:pt x="4" y="25"/>
                      </a:cubicBezTo>
                      <a:cubicBezTo>
                        <a:pt x="5" y="24"/>
                        <a:pt x="6" y="23"/>
                        <a:pt x="7" y="21"/>
                      </a:cubicBezTo>
                      <a:cubicBezTo>
                        <a:pt x="9" y="20"/>
                        <a:pt x="11" y="18"/>
                        <a:pt x="13" y="17"/>
                      </a:cubicBezTo>
                      <a:cubicBezTo>
                        <a:pt x="17" y="14"/>
                        <a:pt x="22" y="11"/>
                        <a:pt x="25" y="7"/>
                      </a:cubicBezTo>
                      <a:cubicBezTo>
                        <a:pt x="26" y="5"/>
                        <a:pt x="28" y="2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49" name="Google Shape;1949;p22"/>
                <p:cNvSpPr/>
                <p:nvPr/>
              </p:nvSpPr>
              <p:spPr>
                <a:xfrm>
                  <a:off x="9197112" y="2864576"/>
                  <a:ext cx="64946" cy="2857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" h="69" extrusionOk="0">
                      <a:moveTo>
                        <a:pt x="16" y="0"/>
                      </a:moveTo>
                      <a:cubicBezTo>
                        <a:pt x="15" y="2"/>
                        <a:pt x="14" y="4"/>
                        <a:pt x="13" y="7"/>
                      </a:cubicBezTo>
                      <a:cubicBezTo>
                        <a:pt x="13" y="9"/>
                        <a:pt x="12" y="11"/>
                        <a:pt x="11" y="13"/>
                      </a:cubicBezTo>
                      <a:cubicBezTo>
                        <a:pt x="10" y="17"/>
                        <a:pt x="10" y="22"/>
                        <a:pt x="9" y="26"/>
                      </a:cubicBezTo>
                      <a:cubicBezTo>
                        <a:pt x="8" y="31"/>
                        <a:pt x="8" y="36"/>
                        <a:pt x="8" y="41"/>
                      </a:cubicBezTo>
                      <a:cubicBezTo>
                        <a:pt x="7" y="43"/>
                        <a:pt x="7" y="46"/>
                        <a:pt x="7" y="48"/>
                      </a:cubicBezTo>
                      <a:cubicBezTo>
                        <a:pt x="6" y="50"/>
                        <a:pt x="6" y="53"/>
                        <a:pt x="5" y="55"/>
                      </a:cubicBezTo>
                      <a:cubicBezTo>
                        <a:pt x="4" y="57"/>
                        <a:pt x="3" y="60"/>
                        <a:pt x="2" y="62"/>
                      </a:cubicBezTo>
                      <a:cubicBezTo>
                        <a:pt x="1" y="64"/>
                        <a:pt x="1" y="67"/>
                        <a:pt x="0" y="6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2" y="67"/>
                        <a:pt x="3" y="65"/>
                        <a:pt x="4" y="63"/>
                      </a:cubicBezTo>
                      <a:cubicBezTo>
                        <a:pt x="5" y="61"/>
                        <a:pt x="6" y="59"/>
                        <a:pt x="7" y="56"/>
                      </a:cubicBezTo>
                      <a:cubicBezTo>
                        <a:pt x="8" y="52"/>
                        <a:pt x="9" y="47"/>
                        <a:pt x="9" y="43"/>
                      </a:cubicBezTo>
                      <a:cubicBezTo>
                        <a:pt x="10" y="38"/>
                        <a:pt x="10" y="33"/>
                        <a:pt x="11" y="28"/>
                      </a:cubicBezTo>
                      <a:cubicBezTo>
                        <a:pt x="11" y="24"/>
                        <a:pt x="12" y="19"/>
                        <a:pt x="12" y="15"/>
                      </a:cubicBezTo>
                      <a:cubicBezTo>
                        <a:pt x="13" y="12"/>
                        <a:pt x="14" y="10"/>
                        <a:pt x="14" y="7"/>
                      </a:cubicBezTo>
                      <a:cubicBezTo>
                        <a:pt x="15" y="5"/>
                        <a:pt x="16" y="2"/>
                        <a:pt x="16" y="0"/>
                      </a:cubicBezTo>
                      <a:cubicBezTo>
                        <a:pt x="16" y="0"/>
                        <a:pt x="16" y="0"/>
                        <a:pt x="16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0" name="Google Shape;1950;p22"/>
                <p:cNvSpPr/>
                <p:nvPr/>
              </p:nvSpPr>
              <p:spPr>
                <a:xfrm>
                  <a:off x="9339994" y="2708705"/>
                  <a:ext cx="64946" cy="1039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" h="25" extrusionOk="0">
                      <a:moveTo>
                        <a:pt x="15" y="0"/>
                      </a:moveTo>
                      <a:cubicBezTo>
                        <a:pt x="14" y="2"/>
                        <a:pt x="14" y="4"/>
                        <a:pt x="14" y="5"/>
                      </a:cubicBezTo>
                      <a:cubicBezTo>
                        <a:pt x="13" y="7"/>
                        <a:pt x="12" y="9"/>
                        <a:pt x="11" y="10"/>
                      </a:cubicBezTo>
                      <a:cubicBezTo>
                        <a:pt x="9" y="14"/>
                        <a:pt x="6" y="16"/>
                        <a:pt x="3" y="20"/>
                      </a:cubicBezTo>
                      <a:cubicBezTo>
                        <a:pt x="2" y="21"/>
                        <a:pt x="1" y="23"/>
                        <a:pt x="0" y="24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2" y="23"/>
                        <a:pt x="3" y="22"/>
                        <a:pt x="4" y="20"/>
                      </a:cubicBezTo>
                      <a:cubicBezTo>
                        <a:pt x="6" y="19"/>
                        <a:pt x="7" y="17"/>
                        <a:pt x="8" y="16"/>
                      </a:cubicBezTo>
                      <a:cubicBezTo>
                        <a:pt x="11" y="13"/>
                        <a:pt x="13" y="9"/>
                        <a:pt x="15" y="6"/>
                      </a:cubicBezTo>
                      <a:cubicBezTo>
                        <a:pt x="15" y="4"/>
                        <a:pt x="16" y="1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1" name="Google Shape;1951;p22"/>
                <p:cNvSpPr/>
                <p:nvPr/>
              </p:nvSpPr>
              <p:spPr>
                <a:xfrm>
                  <a:off x="9210101" y="2858083"/>
                  <a:ext cx="103914" cy="272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" h="66" extrusionOk="0">
                      <a:moveTo>
                        <a:pt x="26" y="0"/>
                      </a:moveTo>
                      <a:cubicBezTo>
                        <a:pt x="23" y="3"/>
                        <a:pt x="20" y="7"/>
                        <a:pt x="18" y="11"/>
                      </a:cubicBezTo>
                      <a:cubicBezTo>
                        <a:pt x="16" y="16"/>
                        <a:pt x="15" y="20"/>
                        <a:pt x="14" y="24"/>
                      </a:cubicBezTo>
                      <a:cubicBezTo>
                        <a:pt x="11" y="33"/>
                        <a:pt x="10" y="42"/>
                        <a:pt x="6" y="51"/>
                      </a:cubicBezTo>
                      <a:cubicBezTo>
                        <a:pt x="4" y="56"/>
                        <a:pt x="2" y="61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2" y="64"/>
                        <a:pt x="4" y="62"/>
                        <a:pt x="5" y="60"/>
                      </a:cubicBezTo>
                      <a:cubicBezTo>
                        <a:pt x="6" y="58"/>
                        <a:pt x="7" y="55"/>
                        <a:pt x="8" y="53"/>
                      </a:cubicBezTo>
                      <a:cubicBezTo>
                        <a:pt x="10" y="49"/>
                        <a:pt x="11" y="44"/>
                        <a:pt x="12" y="40"/>
                      </a:cubicBezTo>
                      <a:cubicBezTo>
                        <a:pt x="14" y="31"/>
                        <a:pt x="16" y="22"/>
                        <a:pt x="19" y="14"/>
                      </a:cubicBezTo>
                      <a:cubicBezTo>
                        <a:pt x="20" y="11"/>
                        <a:pt x="21" y="9"/>
                        <a:pt x="22" y="7"/>
                      </a:cubicBezTo>
                      <a:cubicBezTo>
                        <a:pt x="23" y="5"/>
                        <a:pt x="25" y="2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2" name="Google Shape;1952;p22"/>
                <p:cNvSpPr/>
                <p:nvPr/>
              </p:nvSpPr>
              <p:spPr>
                <a:xfrm>
                  <a:off x="9365973" y="2741180"/>
                  <a:ext cx="32475" cy="714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" h="18" extrusionOk="0">
                      <a:moveTo>
                        <a:pt x="8" y="0"/>
                      </a:moveTo>
                      <a:cubicBezTo>
                        <a:pt x="8" y="1"/>
                        <a:pt x="7" y="1"/>
                        <a:pt x="7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6" y="6"/>
                        <a:pt x="5" y="8"/>
                        <a:pt x="5" y="10"/>
                      </a:cubicBezTo>
                      <a:cubicBezTo>
                        <a:pt x="4" y="11"/>
                        <a:pt x="3" y="13"/>
                        <a:pt x="2" y="14"/>
                      </a:cubicBezTo>
                      <a:cubicBezTo>
                        <a:pt x="2" y="15"/>
                        <a:pt x="1" y="16"/>
                        <a:pt x="1" y="16"/>
                      </a:cubicBezTo>
                      <a:cubicBezTo>
                        <a:pt x="0" y="17"/>
                        <a:pt x="0" y="17"/>
                        <a:pt x="0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1" y="18"/>
                        <a:pt x="1" y="17"/>
                        <a:pt x="2" y="16"/>
                      </a:cubicBezTo>
                      <a:cubicBezTo>
                        <a:pt x="2" y="16"/>
                        <a:pt x="3" y="15"/>
                        <a:pt x="3" y="14"/>
                      </a:cubicBezTo>
                      <a:cubicBezTo>
                        <a:pt x="4" y="13"/>
                        <a:pt x="5" y="11"/>
                        <a:pt x="6" y="9"/>
                      </a:cubicBezTo>
                      <a:cubicBezTo>
                        <a:pt x="7" y="8"/>
                        <a:pt x="7" y="6"/>
                        <a:pt x="8" y="4"/>
                      </a:cubicBezTo>
                      <a:cubicBezTo>
                        <a:pt x="8" y="3"/>
                        <a:pt x="8" y="2"/>
                        <a:pt x="8" y="2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3" name="Google Shape;1953;p22"/>
                <p:cNvSpPr/>
                <p:nvPr/>
              </p:nvSpPr>
              <p:spPr>
                <a:xfrm>
                  <a:off x="9197112" y="2851586"/>
                  <a:ext cx="155872" cy="2857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" h="70" extrusionOk="0">
                      <a:moveTo>
                        <a:pt x="36" y="1"/>
                      </a:moveTo>
                      <a:cubicBezTo>
                        <a:pt x="34" y="5"/>
                        <a:pt x="31" y="10"/>
                        <a:pt x="29" y="15"/>
                      </a:cubicBezTo>
                      <a:cubicBezTo>
                        <a:pt x="28" y="19"/>
                        <a:pt x="26" y="24"/>
                        <a:pt x="24" y="28"/>
                      </a:cubicBezTo>
                      <a:cubicBezTo>
                        <a:pt x="20" y="38"/>
                        <a:pt x="16" y="47"/>
                        <a:pt x="10" y="55"/>
                      </a:cubicBezTo>
                      <a:cubicBezTo>
                        <a:pt x="9" y="58"/>
                        <a:pt x="7" y="60"/>
                        <a:pt x="5" y="62"/>
                      </a:cubicBezTo>
                      <a:cubicBezTo>
                        <a:pt x="4" y="64"/>
                        <a:pt x="3" y="65"/>
                        <a:pt x="2" y="66"/>
                      </a:cubicBezTo>
                      <a:cubicBezTo>
                        <a:pt x="2" y="67"/>
                        <a:pt x="1" y="69"/>
                        <a:pt x="0" y="7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2" y="68"/>
                        <a:pt x="4" y="66"/>
                        <a:pt x="6" y="64"/>
                      </a:cubicBezTo>
                      <a:cubicBezTo>
                        <a:pt x="7" y="62"/>
                        <a:pt x="9" y="60"/>
                        <a:pt x="11" y="57"/>
                      </a:cubicBezTo>
                      <a:cubicBezTo>
                        <a:pt x="14" y="53"/>
                        <a:pt x="16" y="49"/>
                        <a:pt x="19" y="44"/>
                      </a:cubicBezTo>
                      <a:cubicBezTo>
                        <a:pt x="23" y="35"/>
                        <a:pt x="26" y="26"/>
                        <a:pt x="30" y="17"/>
                      </a:cubicBezTo>
                      <a:cubicBezTo>
                        <a:pt x="32" y="11"/>
                        <a:pt x="34" y="6"/>
                        <a:pt x="36" y="1"/>
                      </a:cubicBezTo>
                      <a:cubicBezTo>
                        <a:pt x="37" y="0"/>
                        <a:pt x="36" y="1"/>
                        <a:pt x="36" y="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4" name="Google Shape;1954;p22"/>
                <p:cNvSpPr/>
                <p:nvPr/>
              </p:nvSpPr>
              <p:spPr>
                <a:xfrm>
                  <a:off x="9437416" y="2767158"/>
                  <a:ext cx="25978" cy="168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" h="41" extrusionOk="0">
                      <a:moveTo>
                        <a:pt x="1" y="0"/>
                      </a:moveTo>
                      <a:cubicBezTo>
                        <a:pt x="0" y="1"/>
                        <a:pt x="0" y="3"/>
                        <a:pt x="1" y="4"/>
                      </a:cubicBezTo>
                      <a:cubicBezTo>
                        <a:pt x="1" y="5"/>
                        <a:pt x="1" y="7"/>
                        <a:pt x="2" y="8"/>
                      </a:cubicBezTo>
                      <a:cubicBezTo>
                        <a:pt x="2" y="11"/>
                        <a:pt x="3" y="13"/>
                        <a:pt x="3" y="16"/>
                      </a:cubicBezTo>
                      <a:cubicBezTo>
                        <a:pt x="4" y="21"/>
                        <a:pt x="4" y="27"/>
                        <a:pt x="3" y="32"/>
                      </a:cubicBezTo>
                      <a:cubicBezTo>
                        <a:pt x="3" y="33"/>
                        <a:pt x="2" y="35"/>
                        <a:pt x="2" y="36"/>
                      </a:cubicBezTo>
                      <a:cubicBezTo>
                        <a:pt x="2" y="38"/>
                        <a:pt x="1" y="39"/>
                        <a:pt x="1" y="41"/>
                      </a:cubicBezTo>
                      <a:cubicBezTo>
                        <a:pt x="1" y="41"/>
                        <a:pt x="2" y="41"/>
                        <a:pt x="2" y="41"/>
                      </a:cubicBezTo>
                      <a:cubicBezTo>
                        <a:pt x="2" y="39"/>
                        <a:pt x="3" y="38"/>
                        <a:pt x="3" y="37"/>
                      </a:cubicBezTo>
                      <a:cubicBezTo>
                        <a:pt x="4" y="35"/>
                        <a:pt x="4" y="34"/>
                        <a:pt x="4" y="33"/>
                      </a:cubicBezTo>
                      <a:cubicBezTo>
                        <a:pt x="5" y="30"/>
                        <a:pt x="5" y="27"/>
                        <a:pt x="5" y="24"/>
                      </a:cubicBezTo>
                      <a:cubicBezTo>
                        <a:pt x="6" y="19"/>
                        <a:pt x="5" y="13"/>
                        <a:pt x="4" y="8"/>
                      </a:cubicBezTo>
                      <a:cubicBezTo>
                        <a:pt x="3" y="7"/>
                        <a:pt x="3" y="5"/>
                        <a:pt x="3" y="4"/>
                      </a:cubicBezTo>
                      <a:cubicBezTo>
                        <a:pt x="2" y="3"/>
                        <a:pt x="2" y="2"/>
                        <a:pt x="2" y="2"/>
                      </a:cubicBezTo>
                      <a:cubicBezTo>
                        <a:pt x="2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5" name="Google Shape;1955;p22"/>
                <p:cNvSpPr/>
                <p:nvPr/>
              </p:nvSpPr>
              <p:spPr>
                <a:xfrm>
                  <a:off x="9210104" y="3028729"/>
                  <a:ext cx="194843" cy="1411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" h="33" extrusionOk="0">
                      <a:moveTo>
                        <a:pt x="45" y="0"/>
                      </a:moveTo>
                      <a:cubicBezTo>
                        <a:pt x="44" y="1"/>
                        <a:pt x="43" y="3"/>
                        <a:pt x="42" y="4"/>
                      </a:cubicBezTo>
                      <a:cubicBezTo>
                        <a:pt x="41" y="5"/>
                        <a:pt x="40" y="7"/>
                        <a:pt x="39" y="8"/>
                      </a:cubicBezTo>
                      <a:cubicBezTo>
                        <a:pt x="36" y="11"/>
                        <a:pt x="34" y="14"/>
                        <a:pt x="31" y="16"/>
                      </a:cubicBezTo>
                      <a:cubicBezTo>
                        <a:pt x="28" y="18"/>
                        <a:pt x="25" y="21"/>
                        <a:pt x="22" y="23"/>
                      </a:cubicBezTo>
                      <a:cubicBezTo>
                        <a:pt x="19" y="25"/>
                        <a:pt x="16" y="26"/>
                        <a:pt x="13" y="28"/>
                      </a:cubicBezTo>
                      <a:cubicBezTo>
                        <a:pt x="9" y="29"/>
                        <a:pt x="5" y="30"/>
                        <a:pt x="1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4" y="33"/>
                        <a:pt x="8" y="31"/>
                        <a:pt x="12" y="30"/>
                      </a:cubicBezTo>
                      <a:cubicBezTo>
                        <a:pt x="15" y="29"/>
                        <a:pt x="19" y="27"/>
                        <a:pt x="22" y="25"/>
                      </a:cubicBezTo>
                      <a:cubicBezTo>
                        <a:pt x="25" y="23"/>
                        <a:pt x="28" y="20"/>
                        <a:pt x="31" y="18"/>
                      </a:cubicBezTo>
                      <a:cubicBezTo>
                        <a:pt x="34" y="15"/>
                        <a:pt x="36" y="13"/>
                        <a:pt x="39" y="10"/>
                      </a:cubicBezTo>
                      <a:cubicBezTo>
                        <a:pt x="40" y="8"/>
                        <a:pt x="41" y="6"/>
                        <a:pt x="43" y="5"/>
                      </a:cubicBezTo>
                      <a:cubicBezTo>
                        <a:pt x="44" y="3"/>
                        <a:pt x="45" y="2"/>
                        <a:pt x="45" y="0"/>
                      </a:cubicBezTo>
                      <a:cubicBezTo>
                        <a:pt x="45" y="0"/>
                        <a:pt x="45" y="0"/>
                        <a:pt x="45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6" name="Google Shape;1956;p22"/>
                <p:cNvSpPr/>
                <p:nvPr/>
              </p:nvSpPr>
              <p:spPr>
                <a:xfrm>
                  <a:off x="9443908" y="2559330"/>
                  <a:ext cx="77936" cy="389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" h="10" extrusionOk="0">
                      <a:moveTo>
                        <a:pt x="18" y="10"/>
                      </a:moveTo>
                      <a:cubicBezTo>
                        <a:pt x="18" y="9"/>
                        <a:pt x="18" y="9"/>
                        <a:pt x="18" y="9"/>
                      </a:cubicBezTo>
                      <a:cubicBezTo>
                        <a:pt x="18" y="9"/>
                        <a:pt x="18" y="9"/>
                        <a:pt x="18" y="9"/>
                      </a:cubicBezTo>
                      <a:cubicBezTo>
                        <a:pt x="18" y="9"/>
                        <a:pt x="18" y="9"/>
                        <a:pt x="18" y="9"/>
                      </a:cubicBezTo>
                      <a:cubicBezTo>
                        <a:pt x="17" y="9"/>
                        <a:pt x="17" y="9"/>
                        <a:pt x="17" y="9"/>
                      </a:cubicBezTo>
                      <a:cubicBezTo>
                        <a:pt x="16" y="9"/>
                        <a:pt x="15" y="9"/>
                        <a:pt x="14" y="8"/>
                      </a:cubicBezTo>
                      <a:cubicBezTo>
                        <a:pt x="12" y="8"/>
                        <a:pt x="11" y="7"/>
                        <a:pt x="9" y="6"/>
                      </a:cubicBezTo>
                      <a:cubicBezTo>
                        <a:pt x="7" y="5"/>
                        <a:pt x="6" y="4"/>
                        <a:pt x="4" y="3"/>
                      </a:cubicBezTo>
                      <a:cubicBezTo>
                        <a:pt x="4" y="2"/>
                        <a:pt x="3" y="2"/>
                        <a:pt x="2" y="1"/>
                      </a:cubicBezTo>
                      <a:cubicBezTo>
                        <a:pt x="2" y="1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2"/>
                        <a:pt x="1" y="3"/>
                      </a:cubicBezTo>
                      <a:cubicBezTo>
                        <a:pt x="2" y="4"/>
                        <a:pt x="3" y="4"/>
                        <a:pt x="4" y="5"/>
                      </a:cubicBezTo>
                      <a:cubicBezTo>
                        <a:pt x="6" y="6"/>
                        <a:pt x="8" y="7"/>
                        <a:pt x="10" y="8"/>
                      </a:cubicBezTo>
                      <a:cubicBezTo>
                        <a:pt x="12" y="9"/>
                        <a:pt x="14" y="10"/>
                        <a:pt x="16" y="10"/>
                      </a:cubicBezTo>
                      <a:cubicBezTo>
                        <a:pt x="17" y="10"/>
                        <a:pt x="18" y="10"/>
                        <a:pt x="18" y="10"/>
                      </a:cubicBezTo>
                      <a:cubicBezTo>
                        <a:pt x="18" y="10"/>
                        <a:pt x="19" y="9"/>
                        <a:pt x="18" y="9"/>
                      </a:cubicBezTo>
                      <a:cubicBezTo>
                        <a:pt x="18" y="10"/>
                        <a:pt x="18" y="10"/>
                        <a:pt x="18" y="1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7" name="Google Shape;1957;p22"/>
                <p:cNvSpPr/>
                <p:nvPr/>
              </p:nvSpPr>
              <p:spPr>
                <a:xfrm>
                  <a:off x="9346491" y="2526855"/>
                  <a:ext cx="90925" cy="259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" h="7" extrusionOk="0">
                      <a:moveTo>
                        <a:pt x="22" y="6"/>
                      </a:moveTo>
                      <a:cubicBezTo>
                        <a:pt x="21" y="5"/>
                        <a:pt x="19" y="4"/>
                        <a:pt x="17" y="3"/>
                      </a:cubicBezTo>
                      <a:cubicBezTo>
                        <a:pt x="16" y="3"/>
                        <a:pt x="14" y="2"/>
                        <a:pt x="12" y="1"/>
                      </a:cubicBezTo>
                      <a:cubicBezTo>
                        <a:pt x="10" y="1"/>
                        <a:pt x="8" y="0"/>
                        <a:pt x="7" y="0"/>
                      </a:cubicBezTo>
                      <a:cubicBezTo>
                        <a:pt x="6" y="0"/>
                        <a:pt x="5" y="0"/>
                        <a:pt x="4" y="0"/>
                      </a:cubicBezTo>
                      <a:cubicBezTo>
                        <a:pt x="3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2" y="1"/>
                        <a:pt x="3" y="1"/>
                      </a:cubicBezTo>
                      <a:cubicBezTo>
                        <a:pt x="4" y="1"/>
                        <a:pt x="5" y="1"/>
                        <a:pt x="6" y="2"/>
                      </a:cubicBezTo>
                      <a:cubicBezTo>
                        <a:pt x="7" y="2"/>
                        <a:pt x="9" y="2"/>
                        <a:pt x="11" y="3"/>
                      </a:cubicBezTo>
                      <a:cubicBezTo>
                        <a:pt x="13" y="3"/>
                        <a:pt x="15" y="4"/>
                        <a:pt x="16" y="4"/>
                      </a:cubicBezTo>
                      <a:cubicBezTo>
                        <a:pt x="18" y="5"/>
                        <a:pt x="20" y="6"/>
                        <a:pt x="22" y="7"/>
                      </a:cubicBezTo>
                      <a:cubicBezTo>
                        <a:pt x="22" y="6"/>
                        <a:pt x="22" y="6"/>
                        <a:pt x="22" y="6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8" name="Google Shape;1958;p22"/>
                <p:cNvSpPr/>
                <p:nvPr/>
              </p:nvSpPr>
              <p:spPr>
                <a:xfrm>
                  <a:off x="9339994" y="2520362"/>
                  <a:ext cx="181850" cy="974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" h="24" extrusionOk="0">
                      <a:moveTo>
                        <a:pt x="44" y="20"/>
                      </a:moveTo>
                      <a:cubicBezTo>
                        <a:pt x="39" y="24"/>
                        <a:pt x="32" y="23"/>
                        <a:pt x="27" y="22"/>
                      </a:cubicBezTo>
                      <a:cubicBezTo>
                        <a:pt x="24" y="21"/>
                        <a:pt x="20" y="19"/>
                        <a:pt x="18" y="17"/>
                      </a:cubicBezTo>
                      <a:cubicBezTo>
                        <a:pt x="16" y="17"/>
                        <a:pt x="15" y="16"/>
                        <a:pt x="14" y="15"/>
                      </a:cubicBezTo>
                      <a:cubicBezTo>
                        <a:pt x="13" y="14"/>
                        <a:pt x="12" y="13"/>
                        <a:pt x="11" y="11"/>
                      </a:cubicBezTo>
                      <a:cubicBezTo>
                        <a:pt x="9" y="10"/>
                        <a:pt x="7" y="8"/>
                        <a:pt x="6" y="6"/>
                      </a:cubicBezTo>
                      <a:cubicBezTo>
                        <a:pt x="5" y="5"/>
                        <a:pt x="4" y="4"/>
                        <a:pt x="3" y="3"/>
                      </a:cubicBezTo>
                      <a:cubicBezTo>
                        <a:pt x="2" y="2"/>
                        <a:pt x="1" y="1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1" y="2"/>
                        <a:pt x="2" y="3"/>
                      </a:cubicBezTo>
                      <a:cubicBezTo>
                        <a:pt x="2" y="4"/>
                        <a:pt x="3" y="5"/>
                        <a:pt x="4" y="6"/>
                      </a:cubicBezTo>
                      <a:cubicBezTo>
                        <a:pt x="5" y="8"/>
                        <a:pt x="7" y="10"/>
                        <a:pt x="8" y="12"/>
                      </a:cubicBezTo>
                      <a:cubicBezTo>
                        <a:pt x="10" y="13"/>
                        <a:pt x="11" y="15"/>
                        <a:pt x="12" y="16"/>
                      </a:cubicBezTo>
                      <a:cubicBezTo>
                        <a:pt x="13" y="17"/>
                        <a:pt x="15" y="18"/>
                        <a:pt x="16" y="18"/>
                      </a:cubicBezTo>
                      <a:cubicBezTo>
                        <a:pt x="19" y="20"/>
                        <a:pt x="22" y="22"/>
                        <a:pt x="25" y="23"/>
                      </a:cubicBezTo>
                      <a:cubicBezTo>
                        <a:pt x="28" y="24"/>
                        <a:pt x="32" y="24"/>
                        <a:pt x="35" y="24"/>
                      </a:cubicBezTo>
                      <a:cubicBezTo>
                        <a:pt x="39" y="24"/>
                        <a:pt x="42" y="23"/>
                        <a:pt x="44" y="20"/>
                      </a:cubicBezTo>
                      <a:cubicBezTo>
                        <a:pt x="44" y="20"/>
                        <a:pt x="44" y="20"/>
                        <a:pt x="44" y="2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59" name="Google Shape;1959;p22"/>
                <p:cNvSpPr/>
                <p:nvPr/>
              </p:nvSpPr>
              <p:spPr>
                <a:xfrm>
                  <a:off x="9158144" y="2637266"/>
                  <a:ext cx="103914" cy="1039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" h="25" extrusionOk="0">
                      <a:moveTo>
                        <a:pt x="26" y="0"/>
                      </a:moveTo>
                      <a:cubicBezTo>
                        <a:pt x="22" y="2"/>
                        <a:pt x="20" y="6"/>
                        <a:pt x="17" y="9"/>
                      </a:cubicBezTo>
                      <a:cubicBezTo>
                        <a:pt x="15" y="10"/>
                        <a:pt x="14" y="12"/>
                        <a:pt x="12" y="14"/>
                      </a:cubicBezTo>
                      <a:cubicBezTo>
                        <a:pt x="10" y="15"/>
                        <a:pt x="8" y="17"/>
                        <a:pt x="6" y="19"/>
                      </a:cubicBezTo>
                      <a:cubicBezTo>
                        <a:pt x="5" y="20"/>
                        <a:pt x="4" y="21"/>
                        <a:pt x="3" y="22"/>
                      </a:cubicBezTo>
                      <a:cubicBezTo>
                        <a:pt x="2" y="23"/>
                        <a:pt x="1" y="24"/>
                        <a:pt x="0" y="25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1" y="24"/>
                        <a:pt x="2" y="24"/>
                        <a:pt x="3" y="23"/>
                      </a:cubicBezTo>
                      <a:cubicBezTo>
                        <a:pt x="4" y="22"/>
                        <a:pt x="5" y="21"/>
                        <a:pt x="6" y="20"/>
                      </a:cubicBezTo>
                      <a:cubicBezTo>
                        <a:pt x="8" y="19"/>
                        <a:pt x="10" y="17"/>
                        <a:pt x="11" y="15"/>
                      </a:cubicBezTo>
                      <a:cubicBezTo>
                        <a:pt x="13" y="14"/>
                        <a:pt x="15" y="12"/>
                        <a:pt x="17" y="10"/>
                      </a:cubicBezTo>
                      <a:cubicBezTo>
                        <a:pt x="18" y="9"/>
                        <a:pt x="20" y="7"/>
                        <a:pt x="21" y="6"/>
                      </a:cubicBezTo>
                      <a:cubicBezTo>
                        <a:pt x="23" y="4"/>
                        <a:pt x="24" y="2"/>
                        <a:pt x="26" y="1"/>
                      </a:cubicBezTo>
                      <a:cubicBezTo>
                        <a:pt x="26" y="0"/>
                        <a:pt x="26" y="0"/>
                        <a:pt x="26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60" name="Google Shape;1960;p22"/>
                <p:cNvSpPr/>
                <p:nvPr/>
              </p:nvSpPr>
              <p:spPr>
                <a:xfrm>
                  <a:off x="9034748" y="2773651"/>
                  <a:ext cx="90925" cy="1428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" h="34" extrusionOk="0">
                      <a:moveTo>
                        <a:pt x="23" y="0"/>
                      </a:moveTo>
                      <a:cubicBezTo>
                        <a:pt x="18" y="2"/>
                        <a:pt x="15" y="7"/>
                        <a:pt x="11" y="11"/>
                      </a:cubicBezTo>
                      <a:cubicBezTo>
                        <a:pt x="8" y="16"/>
                        <a:pt x="4" y="20"/>
                        <a:pt x="2" y="25"/>
                      </a:cubicBezTo>
                      <a:cubicBezTo>
                        <a:pt x="1" y="26"/>
                        <a:pt x="1" y="28"/>
                        <a:pt x="0" y="29"/>
                      </a:cubicBezTo>
                      <a:cubicBezTo>
                        <a:pt x="0" y="30"/>
                        <a:pt x="0" y="31"/>
                        <a:pt x="0" y="31"/>
                      </a:cubicBezTo>
                      <a:cubicBezTo>
                        <a:pt x="0" y="32"/>
                        <a:pt x="0" y="33"/>
                        <a:pt x="0" y="34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3"/>
                        <a:pt x="1" y="32"/>
                        <a:pt x="1" y="32"/>
                      </a:cubicBezTo>
                      <a:cubicBezTo>
                        <a:pt x="1" y="31"/>
                        <a:pt x="1" y="30"/>
                        <a:pt x="2" y="30"/>
                      </a:cubicBezTo>
                      <a:cubicBezTo>
                        <a:pt x="2" y="28"/>
                        <a:pt x="3" y="27"/>
                        <a:pt x="3" y="26"/>
                      </a:cubicBezTo>
                      <a:cubicBezTo>
                        <a:pt x="4" y="23"/>
                        <a:pt x="6" y="21"/>
                        <a:pt x="7" y="19"/>
                      </a:cubicBezTo>
                      <a:cubicBezTo>
                        <a:pt x="9" y="17"/>
                        <a:pt x="10" y="15"/>
                        <a:pt x="12" y="13"/>
                      </a:cubicBezTo>
                      <a:cubicBezTo>
                        <a:pt x="13" y="11"/>
                        <a:pt x="15" y="8"/>
                        <a:pt x="16" y="6"/>
                      </a:cubicBezTo>
                      <a:cubicBezTo>
                        <a:pt x="18" y="4"/>
                        <a:pt x="20" y="2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61" name="Google Shape;1961;p22"/>
                <p:cNvSpPr/>
                <p:nvPr/>
              </p:nvSpPr>
              <p:spPr>
                <a:xfrm>
                  <a:off x="9171133" y="2650255"/>
                  <a:ext cx="90925" cy="1428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" h="34" extrusionOk="0">
                      <a:moveTo>
                        <a:pt x="22" y="0"/>
                      </a:moveTo>
                      <a:cubicBezTo>
                        <a:pt x="19" y="4"/>
                        <a:pt x="16" y="9"/>
                        <a:pt x="14" y="14"/>
                      </a:cubicBezTo>
                      <a:cubicBezTo>
                        <a:pt x="11" y="18"/>
                        <a:pt x="8" y="23"/>
                        <a:pt x="5" y="27"/>
                      </a:cubicBezTo>
                      <a:cubicBezTo>
                        <a:pt x="4" y="28"/>
                        <a:pt x="3" y="29"/>
                        <a:pt x="2" y="30"/>
                      </a:cubicBezTo>
                      <a:cubicBezTo>
                        <a:pt x="1" y="31"/>
                        <a:pt x="1" y="33"/>
                        <a:pt x="0" y="34"/>
                      </a:cubicBezTo>
                      <a:cubicBezTo>
                        <a:pt x="0" y="34"/>
                        <a:pt x="0" y="34"/>
                        <a:pt x="0" y="34"/>
                      </a:cubicBezTo>
                      <a:cubicBezTo>
                        <a:pt x="1" y="33"/>
                        <a:pt x="2" y="32"/>
                        <a:pt x="3" y="31"/>
                      </a:cubicBezTo>
                      <a:cubicBezTo>
                        <a:pt x="4" y="30"/>
                        <a:pt x="5" y="29"/>
                        <a:pt x="5" y="28"/>
                      </a:cubicBezTo>
                      <a:cubicBezTo>
                        <a:pt x="7" y="26"/>
                        <a:pt x="9" y="24"/>
                        <a:pt x="10" y="22"/>
                      </a:cubicBezTo>
                      <a:cubicBezTo>
                        <a:pt x="13" y="17"/>
                        <a:pt x="16" y="13"/>
                        <a:pt x="18" y="8"/>
                      </a:cubicBezTo>
                      <a:cubicBezTo>
                        <a:pt x="20" y="5"/>
                        <a:pt x="21" y="3"/>
                        <a:pt x="22" y="0"/>
                      </a:cubicBezTo>
                      <a:cubicBezTo>
                        <a:pt x="22" y="0"/>
                        <a:pt x="22" y="0"/>
                        <a:pt x="22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962" name="Google Shape;1962;p22"/>
                <p:cNvSpPr/>
                <p:nvPr/>
              </p:nvSpPr>
              <p:spPr>
                <a:xfrm>
                  <a:off x="9028251" y="2812619"/>
                  <a:ext cx="123400" cy="1104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" h="27" extrusionOk="0">
                      <a:moveTo>
                        <a:pt x="29" y="0"/>
                      </a:moveTo>
                      <a:cubicBezTo>
                        <a:pt x="26" y="3"/>
                        <a:pt x="22" y="7"/>
                        <a:pt x="18" y="10"/>
                      </a:cubicBezTo>
                      <a:cubicBezTo>
                        <a:pt x="14" y="14"/>
                        <a:pt x="10" y="17"/>
                        <a:pt x="6" y="21"/>
                      </a:cubicBezTo>
                      <a:cubicBezTo>
                        <a:pt x="4" y="23"/>
                        <a:pt x="2" y="25"/>
                        <a:pt x="0" y="27"/>
                      </a:cubicBez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4" y="24"/>
                        <a:pt x="8" y="20"/>
                        <a:pt x="12" y="17"/>
                      </a:cubicBezTo>
                      <a:cubicBezTo>
                        <a:pt x="16" y="14"/>
                        <a:pt x="20" y="10"/>
                        <a:pt x="24" y="6"/>
                      </a:cubicBezTo>
                      <a:cubicBezTo>
                        <a:pt x="26" y="4"/>
                        <a:pt x="28" y="2"/>
                        <a:pt x="30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grpSp>
        <p:nvGrpSpPr>
          <p:cNvPr id="1963" name="Google Shape;1963;p22"/>
          <p:cNvGrpSpPr/>
          <p:nvPr/>
        </p:nvGrpSpPr>
        <p:grpSpPr>
          <a:xfrm>
            <a:off x="446872" y="316259"/>
            <a:ext cx="8455008" cy="4544181"/>
            <a:chOff x="446872" y="316259"/>
            <a:chExt cx="8455008" cy="4544181"/>
          </a:xfrm>
        </p:grpSpPr>
        <p:sp>
          <p:nvSpPr>
            <p:cNvPr id="1964" name="Google Shape;1964;p22"/>
            <p:cNvSpPr/>
            <p:nvPr/>
          </p:nvSpPr>
          <p:spPr>
            <a:xfrm rot="6129798">
              <a:off x="8535669" y="1517674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6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65" name="Google Shape;1965;p22"/>
            <p:cNvSpPr/>
            <p:nvPr/>
          </p:nvSpPr>
          <p:spPr>
            <a:xfrm>
              <a:off x="8727613" y="1324941"/>
              <a:ext cx="174267" cy="185272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66" name="Google Shape;1966;p22"/>
            <p:cNvSpPr/>
            <p:nvPr/>
          </p:nvSpPr>
          <p:spPr>
            <a:xfrm rot="6129798">
              <a:off x="8503519" y="323699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67" name="Google Shape;1967;p22"/>
            <p:cNvSpPr/>
            <p:nvPr/>
          </p:nvSpPr>
          <p:spPr>
            <a:xfrm rot="-6129798" flipH="1">
              <a:off x="3854670" y="4631171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dk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68" name="Google Shape;1968;p22"/>
            <p:cNvSpPr/>
            <p:nvPr/>
          </p:nvSpPr>
          <p:spPr>
            <a:xfrm flipH="1">
              <a:off x="8656083" y="3763288"/>
              <a:ext cx="174267" cy="185272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69" name="Google Shape;1969;p22"/>
            <p:cNvSpPr/>
            <p:nvPr/>
          </p:nvSpPr>
          <p:spPr>
            <a:xfrm rot="-6129798" flipH="1">
              <a:off x="460220" y="4305508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70" name="Google Shape;1970;p22"/>
            <p:cNvSpPr/>
            <p:nvPr/>
          </p:nvSpPr>
          <p:spPr>
            <a:xfrm rot="-2188635" flipH="1">
              <a:off x="1565664" y="4725999"/>
              <a:ext cx="107032" cy="113753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71" name="Google Shape;1971;p22"/>
            <p:cNvSpPr/>
            <p:nvPr/>
          </p:nvSpPr>
          <p:spPr>
            <a:xfrm rot="8611365" flipH="1">
              <a:off x="8761228" y="1943468"/>
              <a:ext cx="107032" cy="113753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1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30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2" name="Google Shape;3082;p32"/>
          <p:cNvGrpSpPr/>
          <p:nvPr/>
        </p:nvGrpSpPr>
        <p:grpSpPr>
          <a:xfrm flipH="1">
            <a:off x="7471823" y="617358"/>
            <a:ext cx="896259" cy="783217"/>
            <a:chOff x="1452848" y="278283"/>
            <a:chExt cx="896259" cy="783217"/>
          </a:xfrm>
        </p:grpSpPr>
        <p:sp>
          <p:nvSpPr>
            <p:cNvPr id="3083" name="Google Shape;3083;p32"/>
            <p:cNvSpPr/>
            <p:nvPr/>
          </p:nvSpPr>
          <p:spPr>
            <a:xfrm>
              <a:off x="1452848" y="278283"/>
              <a:ext cx="896259" cy="783217"/>
            </a:xfrm>
            <a:custGeom>
              <a:avLst/>
              <a:gdLst/>
              <a:ahLst/>
              <a:cxnLst/>
              <a:rect l="l" t="t" r="r" b="b"/>
              <a:pathLst>
                <a:path w="216" h="189" extrusionOk="0">
                  <a:moveTo>
                    <a:pt x="56" y="125"/>
                  </a:moveTo>
                  <a:cubicBezTo>
                    <a:pt x="41" y="137"/>
                    <a:pt x="31" y="152"/>
                    <a:pt x="36" y="169"/>
                  </a:cubicBezTo>
                  <a:cubicBezTo>
                    <a:pt x="31" y="171"/>
                    <a:pt x="26" y="173"/>
                    <a:pt x="20" y="175"/>
                  </a:cubicBezTo>
                  <a:cubicBezTo>
                    <a:pt x="18" y="176"/>
                    <a:pt x="19" y="179"/>
                    <a:pt x="22" y="179"/>
                  </a:cubicBezTo>
                  <a:cubicBezTo>
                    <a:pt x="27" y="177"/>
                    <a:pt x="33" y="176"/>
                    <a:pt x="39" y="174"/>
                  </a:cubicBezTo>
                  <a:cubicBezTo>
                    <a:pt x="46" y="186"/>
                    <a:pt x="61" y="189"/>
                    <a:pt x="75" y="188"/>
                  </a:cubicBezTo>
                  <a:cubicBezTo>
                    <a:pt x="96" y="188"/>
                    <a:pt x="118" y="183"/>
                    <a:pt x="137" y="176"/>
                  </a:cubicBezTo>
                  <a:cubicBezTo>
                    <a:pt x="164" y="167"/>
                    <a:pt x="216" y="140"/>
                    <a:pt x="203" y="104"/>
                  </a:cubicBezTo>
                  <a:cubicBezTo>
                    <a:pt x="200" y="96"/>
                    <a:pt x="196" y="92"/>
                    <a:pt x="191" y="88"/>
                  </a:cubicBezTo>
                  <a:cubicBezTo>
                    <a:pt x="191" y="88"/>
                    <a:pt x="191" y="88"/>
                    <a:pt x="191" y="88"/>
                  </a:cubicBezTo>
                  <a:cubicBezTo>
                    <a:pt x="194" y="81"/>
                    <a:pt x="196" y="74"/>
                    <a:pt x="199" y="67"/>
                  </a:cubicBezTo>
                  <a:cubicBezTo>
                    <a:pt x="203" y="66"/>
                    <a:pt x="207" y="63"/>
                    <a:pt x="206" y="58"/>
                  </a:cubicBezTo>
                  <a:cubicBezTo>
                    <a:pt x="206" y="54"/>
                    <a:pt x="201" y="49"/>
                    <a:pt x="197" y="52"/>
                  </a:cubicBezTo>
                  <a:cubicBezTo>
                    <a:pt x="197" y="52"/>
                    <a:pt x="197" y="52"/>
                    <a:pt x="196" y="52"/>
                  </a:cubicBezTo>
                  <a:cubicBezTo>
                    <a:pt x="193" y="53"/>
                    <a:pt x="191" y="56"/>
                    <a:pt x="191" y="59"/>
                  </a:cubicBezTo>
                  <a:cubicBezTo>
                    <a:pt x="191" y="62"/>
                    <a:pt x="192" y="64"/>
                    <a:pt x="194" y="66"/>
                  </a:cubicBezTo>
                  <a:cubicBezTo>
                    <a:pt x="192" y="72"/>
                    <a:pt x="189" y="79"/>
                    <a:pt x="186" y="86"/>
                  </a:cubicBezTo>
                  <a:cubicBezTo>
                    <a:pt x="182" y="84"/>
                    <a:pt x="177" y="83"/>
                    <a:pt x="172" y="83"/>
                  </a:cubicBezTo>
                  <a:cubicBezTo>
                    <a:pt x="170" y="76"/>
                    <a:pt x="168" y="68"/>
                    <a:pt x="165" y="62"/>
                  </a:cubicBezTo>
                  <a:cubicBezTo>
                    <a:pt x="169" y="60"/>
                    <a:pt x="171" y="56"/>
                    <a:pt x="169" y="52"/>
                  </a:cubicBezTo>
                  <a:cubicBezTo>
                    <a:pt x="167" y="49"/>
                    <a:pt x="163" y="48"/>
                    <a:pt x="160" y="49"/>
                  </a:cubicBezTo>
                  <a:cubicBezTo>
                    <a:pt x="156" y="49"/>
                    <a:pt x="155" y="55"/>
                    <a:pt x="156" y="58"/>
                  </a:cubicBezTo>
                  <a:cubicBezTo>
                    <a:pt x="157" y="61"/>
                    <a:pt x="159" y="62"/>
                    <a:pt x="161" y="62"/>
                  </a:cubicBezTo>
                  <a:cubicBezTo>
                    <a:pt x="162" y="69"/>
                    <a:pt x="164" y="77"/>
                    <a:pt x="166" y="83"/>
                  </a:cubicBezTo>
                  <a:cubicBezTo>
                    <a:pt x="160" y="84"/>
                    <a:pt x="153" y="85"/>
                    <a:pt x="146" y="86"/>
                  </a:cubicBezTo>
                  <a:cubicBezTo>
                    <a:pt x="152" y="59"/>
                    <a:pt x="158" y="0"/>
                    <a:pt x="118" y="1"/>
                  </a:cubicBezTo>
                  <a:cubicBezTo>
                    <a:pt x="81" y="2"/>
                    <a:pt x="78" y="44"/>
                    <a:pt x="82" y="74"/>
                  </a:cubicBezTo>
                  <a:cubicBezTo>
                    <a:pt x="65" y="51"/>
                    <a:pt x="38" y="32"/>
                    <a:pt x="15" y="49"/>
                  </a:cubicBezTo>
                  <a:cubicBezTo>
                    <a:pt x="0" y="60"/>
                    <a:pt x="5" y="79"/>
                    <a:pt x="13" y="92"/>
                  </a:cubicBezTo>
                  <a:cubicBezTo>
                    <a:pt x="23" y="108"/>
                    <a:pt x="39" y="120"/>
                    <a:pt x="56" y="12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4" name="Google Shape;3084;p32"/>
            <p:cNvSpPr/>
            <p:nvPr/>
          </p:nvSpPr>
          <p:spPr>
            <a:xfrm>
              <a:off x="1965951" y="670870"/>
              <a:ext cx="175357" cy="292261"/>
            </a:xfrm>
            <a:custGeom>
              <a:avLst/>
              <a:gdLst/>
              <a:ahLst/>
              <a:cxnLst/>
              <a:rect l="l" t="t" r="r" b="b"/>
              <a:pathLst>
                <a:path w="43" h="71" extrusionOk="0">
                  <a:moveTo>
                    <a:pt x="24" y="69"/>
                  </a:moveTo>
                  <a:cubicBezTo>
                    <a:pt x="24" y="70"/>
                    <a:pt x="24" y="71"/>
                    <a:pt x="24" y="71"/>
                  </a:cubicBezTo>
                  <a:cubicBezTo>
                    <a:pt x="31" y="69"/>
                    <a:pt x="37" y="66"/>
                    <a:pt x="43" y="62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23" y="48"/>
                    <a:pt x="21" y="21"/>
                    <a:pt x="21" y="0"/>
                  </a:cubicBezTo>
                  <a:cubicBezTo>
                    <a:pt x="13" y="2"/>
                    <a:pt x="6" y="4"/>
                    <a:pt x="0" y="6"/>
                  </a:cubicBezTo>
                  <a:cubicBezTo>
                    <a:pt x="0" y="30"/>
                    <a:pt x="8" y="51"/>
                    <a:pt x="24" y="6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5" name="Google Shape;3085;p32"/>
            <p:cNvSpPr/>
            <p:nvPr/>
          </p:nvSpPr>
          <p:spPr>
            <a:xfrm>
              <a:off x="1784101" y="313663"/>
              <a:ext cx="305250" cy="396175"/>
            </a:xfrm>
            <a:custGeom>
              <a:avLst/>
              <a:gdLst/>
              <a:ahLst/>
              <a:cxnLst/>
              <a:rect l="l" t="t" r="r" b="b"/>
              <a:pathLst>
                <a:path w="74" h="96" extrusionOk="0">
                  <a:moveTo>
                    <a:pt x="19" y="96"/>
                  </a:moveTo>
                  <a:cubicBezTo>
                    <a:pt x="21" y="95"/>
                    <a:pt x="23" y="95"/>
                    <a:pt x="25" y="94"/>
                  </a:cubicBezTo>
                  <a:cubicBezTo>
                    <a:pt x="34" y="90"/>
                    <a:pt x="46" y="85"/>
                    <a:pt x="59" y="81"/>
                  </a:cubicBezTo>
                  <a:cubicBezTo>
                    <a:pt x="62" y="58"/>
                    <a:pt x="74" y="0"/>
                    <a:pt x="38" y="0"/>
                  </a:cubicBezTo>
                  <a:cubicBezTo>
                    <a:pt x="0" y="1"/>
                    <a:pt x="6" y="51"/>
                    <a:pt x="9" y="75"/>
                  </a:cubicBezTo>
                  <a:cubicBezTo>
                    <a:pt x="13" y="82"/>
                    <a:pt x="17" y="90"/>
                    <a:pt x="19" y="96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6" name="Google Shape;3086;p32"/>
            <p:cNvSpPr/>
            <p:nvPr/>
          </p:nvSpPr>
          <p:spPr>
            <a:xfrm>
              <a:off x="1849048" y="703341"/>
              <a:ext cx="201336" cy="305250"/>
            </a:xfrm>
            <a:custGeom>
              <a:avLst/>
              <a:gdLst/>
              <a:ahLst/>
              <a:cxnLst/>
              <a:rect l="l" t="t" r="r" b="b"/>
              <a:pathLst>
                <a:path w="49" h="74" extrusionOk="0">
                  <a:moveTo>
                    <a:pt x="6" y="7"/>
                  </a:moveTo>
                  <a:cubicBezTo>
                    <a:pt x="6" y="8"/>
                    <a:pt x="5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0" y="32"/>
                    <a:pt x="6" y="54"/>
                    <a:pt x="22" y="73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28" y="73"/>
                    <a:pt x="33" y="71"/>
                    <a:pt x="36" y="70"/>
                  </a:cubicBezTo>
                  <a:cubicBezTo>
                    <a:pt x="40" y="69"/>
                    <a:pt x="44" y="67"/>
                    <a:pt x="49" y="65"/>
                  </a:cubicBezTo>
                  <a:cubicBezTo>
                    <a:pt x="32" y="48"/>
                    <a:pt x="24" y="24"/>
                    <a:pt x="24" y="0"/>
                  </a:cubicBezTo>
                  <a:cubicBezTo>
                    <a:pt x="17" y="3"/>
                    <a:pt x="11" y="6"/>
                    <a:pt x="6" y="7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7" name="Google Shape;3087;p32"/>
            <p:cNvSpPr/>
            <p:nvPr/>
          </p:nvSpPr>
          <p:spPr>
            <a:xfrm>
              <a:off x="1491840" y="489020"/>
              <a:ext cx="350710" cy="292261"/>
            </a:xfrm>
            <a:custGeom>
              <a:avLst/>
              <a:gdLst/>
              <a:ahLst/>
              <a:cxnLst/>
              <a:rect l="l" t="t" r="r" b="b"/>
              <a:pathLst>
                <a:path w="85" h="71" extrusionOk="0">
                  <a:moveTo>
                    <a:pt x="5" y="29"/>
                  </a:moveTo>
                  <a:cubicBezTo>
                    <a:pt x="7" y="36"/>
                    <a:pt x="12" y="42"/>
                    <a:pt x="17" y="47"/>
                  </a:cubicBezTo>
                  <a:cubicBezTo>
                    <a:pt x="26" y="58"/>
                    <a:pt x="38" y="65"/>
                    <a:pt x="51" y="70"/>
                  </a:cubicBezTo>
                  <a:cubicBezTo>
                    <a:pt x="52" y="70"/>
                    <a:pt x="52" y="70"/>
                    <a:pt x="53" y="71"/>
                  </a:cubicBezTo>
                  <a:cubicBezTo>
                    <a:pt x="63" y="64"/>
                    <a:pt x="75" y="59"/>
                    <a:pt x="85" y="55"/>
                  </a:cubicBezTo>
                  <a:cubicBezTo>
                    <a:pt x="74" y="31"/>
                    <a:pt x="53" y="0"/>
                    <a:pt x="24" y="0"/>
                  </a:cubicBezTo>
                  <a:cubicBezTo>
                    <a:pt x="8" y="0"/>
                    <a:pt x="0" y="14"/>
                    <a:pt x="5" y="2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8" name="Google Shape;3088;p32"/>
            <p:cNvSpPr/>
            <p:nvPr/>
          </p:nvSpPr>
          <p:spPr>
            <a:xfrm>
              <a:off x="2069865" y="644891"/>
              <a:ext cx="207828" cy="272775"/>
            </a:xfrm>
            <a:custGeom>
              <a:avLst/>
              <a:gdLst/>
              <a:ahLst/>
              <a:cxnLst/>
              <a:rect l="l" t="t" r="r" b="b"/>
              <a:pathLst>
                <a:path w="51" h="66" extrusionOk="0">
                  <a:moveTo>
                    <a:pt x="21" y="66"/>
                  </a:moveTo>
                  <a:cubicBezTo>
                    <a:pt x="37" y="56"/>
                    <a:pt x="51" y="42"/>
                    <a:pt x="49" y="26"/>
                  </a:cubicBezTo>
                  <a:cubicBezTo>
                    <a:pt x="47" y="2"/>
                    <a:pt x="24" y="0"/>
                    <a:pt x="0" y="5"/>
                  </a:cubicBezTo>
                  <a:cubicBezTo>
                    <a:pt x="2" y="28"/>
                    <a:pt x="5" y="46"/>
                    <a:pt x="20" y="63"/>
                  </a:cubicBezTo>
                  <a:cubicBezTo>
                    <a:pt x="21" y="64"/>
                    <a:pt x="21" y="65"/>
                    <a:pt x="21" y="66"/>
                  </a:cubicBezTo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4" y="13"/>
                    <a:pt x="25" y="12"/>
                    <a:pt x="26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8" y="11"/>
                    <a:pt x="29" y="12"/>
                    <a:pt x="30" y="14"/>
                  </a:cubicBezTo>
                  <a:cubicBezTo>
                    <a:pt x="31" y="14"/>
                    <a:pt x="31" y="15"/>
                    <a:pt x="31" y="16"/>
                  </a:cubicBezTo>
                  <a:cubicBezTo>
                    <a:pt x="31" y="18"/>
                    <a:pt x="30" y="21"/>
                    <a:pt x="27" y="20"/>
                  </a:cubicBezTo>
                  <a:cubicBezTo>
                    <a:pt x="26" y="19"/>
                    <a:pt x="25" y="19"/>
                    <a:pt x="24" y="18"/>
                  </a:cubicBezTo>
                  <a:cubicBezTo>
                    <a:pt x="23" y="17"/>
                    <a:pt x="23" y="16"/>
                    <a:pt x="23" y="14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89" name="Google Shape;3089;p32"/>
            <p:cNvSpPr/>
            <p:nvPr/>
          </p:nvSpPr>
          <p:spPr>
            <a:xfrm>
              <a:off x="1738637" y="742308"/>
              <a:ext cx="175357" cy="292260"/>
            </a:xfrm>
            <a:custGeom>
              <a:avLst/>
              <a:gdLst/>
              <a:ahLst/>
              <a:cxnLst/>
              <a:rect l="l" t="t" r="r" b="b"/>
              <a:pathLst>
                <a:path w="43" h="70" extrusionOk="0">
                  <a:moveTo>
                    <a:pt x="24" y="0"/>
                  </a:moveTo>
                  <a:cubicBezTo>
                    <a:pt x="17" y="3"/>
                    <a:pt x="9" y="7"/>
                    <a:pt x="2" y="12"/>
                  </a:cubicBezTo>
                  <a:cubicBezTo>
                    <a:pt x="0" y="34"/>
                    <a:pt x="8" y="52"/>
                    <a:pt x="22" y="70"/>
                  </a:cubicBezTo>
                  <a:cubicBezTo>
                    <a:pt x="29" y="69"/>
                    <a:pt x="36" y="67"/>
                    <a:pt x="43" y="66"/>
                  </a:cubicBezTo>
                  <a:cubicBezTo>
                    <a:pt x="27" y="48"/>
                    <a:pt x="20" y="23"/>
                    <a:pt x="2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90" name="Google Shape;3090;p32"/>
            <p:cNvSpPr/>
            <p:nvPr/>
          </p:nvSpPr>
          <p:spPr>
            <a:xfrm>
              <a:off x="2121822" y="502009"/>
              <a:ext cx="12989" cy="19486"/>
            </a:xfrm>
            <a:custGeom>
              <a:avLst/>
              <a:gdLst/>
              <a:ahLst/>
              <a:cxnLst/>
              <a:rect l="l" t="t" r="r" b="b"/>
              <a:pathLst>
                <a:path w="3" h="4" extrusionOk="0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3" y="3"/>
                    <a:pt x="3" y="2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91" name="Google Shape;3091;p32"/>
            <p:cNvSpPr/>
            <p:nvPr/>
          </p:nvSpPr>
          <p:spPr>
            <a:xfrm>
              <a:off x="2264704" y="514998"/>
              <a:ext cx="19486" cy="19486"/>
            </a:xfrm>
            <a:custGeom>
              <a:avLst/>
              <a:gdLst/>
              <a:ahLst/>
              <a:cxnLst/>
              <a:rect l="l" t="t" r="r" b="b"/>
              <a:pathLst>
                <a:path w="5" h="5" extrusionOk="0">
                  <a:moveTo>
                    <a:pt x="3" y="5"/>
                  </a:moveTo>
                  <a:cubicBezTo>
                    <a:pt x="4" y="5"/>
                    <a:pt x="5" y="4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92" name="Google Shape;3092;p32"/>
            <p:cNvSpPr/>
            <p:nvPr/>
          </p:nvSpPr>
          <p:spPr>
            <a:xfrm>
              <a:off x="1615241" y="807255"/>
              <a:ext cx="188346" cy="233807"/>
            </a:xfrm>
            <a:custGeom>
              <a:avLst/>
              <a:gdLst/>
              <a:ahLst/>
              <a:cxnLst/>
              <a:rect l="l" t="t" r="r" b="b"/>
              <a:pathLst>
                <a:path w="45" h="57" extrusionOk="0">
                  <a:moveTo>
                    <a:pt x="26" y="0"/>
                  </a:moveTo>
                  <a:cubicBezTo>
                    <a:pt x="11" y="11"/>
                    <a:pt x="0" y="24"/>
                    <a:pt x="4" y="39"/>
                  </a:cubicBezTo>
                  <a:cubicBezTo>
                    <a:pt x="9" y="55"/>
                    <a:pt x="26" y="57"/>
                    <a:pt x="45" y="56"/>
                  </a:cubicBezTo>
                  <a:cubicBezTo>
                    <a:pt x="31" y="41"/>
                    <a:pt x="25" y="20"/>
                    <a:pt x="26" y="0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93" name="Google Shape;3093;p32"/>
          <p:cNvGrpSpPr/>
          <p:nvPr/>
        </p:nvGrpSpPr>
        <p:grpSpPr>
          <a:xfrm rot="10800000" flipH="1">
            <a:off x="-328142" y="-35436"/>
            <a:ext cx="9760894" cy="5289865"/>
            <a:chOff x="-328142" y="-35436"/>
            <a:chExt cx="9760894" cy="5289865"/>
          </a:xfrm>
        </p:grpSpPr>
        <p:grpSp>
          <p:nvGrpSpPr>
            <p:cNvPr id="3094" name="Google Shape;3094;p32"/>
            <p:cNvGrpSpPr/>
            <p:nvPr/>
          </p:nvGrpSpPr>
          <p:grpSpPr>
            <a:xfrm rot="-3616434" flipH="1">
              <a:off x="-3345" y="4159876"/>
              <a:ext cx="616166" cy="1105739"/>
              <a:chOff x="9015262" y="2233444"/>
              <a:chExt cx="525415" cy="942881"/>
            </a:xfrm>
          </p:grpSpPr>
          <p:sp>
            <p:nvSpPr>
              <p:cNvPr id="3095" name="Google Shape;3095;p32"/>
              <p:cNvSpPr/>
              <p:nvPr/>
            </p:nvSpPr>
            <p:spPr>
              <a:xfrm>
                <a:off x="9015919" y="2233444"/>
                <a:ext cx="524757" cy="942881"/>
              </a:xfrm>
              <a:custGeom>
                <a:avLst/>
                <a:gdLst/>
                <a:ahLst/>
                <a:cxnLst/>
                <a:rect l="l" t="t" r="r" b="b"/>
                <a:pathLst>
                  <a:path w="125" h="224" extrusionOk="0">
                    <a:moveTo>
                      <a:pt x="125" y="82"/>
                    </a:moveTo>
                    <a:cubicBezTo>
                      <a:pt x="123" y="82"/>
                      <a:pt x="121" y="82"/>
                      <a:pt x="120" y="81"/>
                    </a:cubicBezTo>
                    <a:cubicBezTo>
                      <a:pt x="116" y="78"/>
                      <a:pt x="112" y="75"/>
                      <a:pt x="108" y="72"/>
                    </a:cubicBezTo>
                    <a:cubicBezTo>
                      <a:pt x="106" y="70"/>
                      <a:pt x="103" y="68"/>
                      <a:pt x="101" y="66"/>
                    </a:cubicBezTo>
                    <a:cubicBezTo>
                      <a:pt x="98" y="64"/>
                      <a:pt x="95" y="62"/>
                      <a:pt x="91" y="62"/>
                    </a:cubicBezTo>
                    <a:cubicBezTo>
                      <a:pt x="90" y="61"/>
                      <a:pt x="89" y="61"/>
                      <a:pt x="88" y="61"/>
                    </a:cubicBezTo>
                    <a:cubicBezTo>
                      <a:pt x="87" y="61"/>
                      <a:pt x="86" y="61"/>
                      <a:pt x="85" y="61"/>
                    </a:cubicBezTo>
                    <a:cubicBezTo>
                      <a:pt x="83" y="60"/>
                      <a:pt x="81" y="60"/>
                      <a:pt x="80" y="60"/>
                    </a:cubicBezTo>
                    <a:cubicBezTo>
                      <a:pt x="79" y="60"/>
                      <a:pt x="79" y="60"/>
                      <a:pt x="78" y="60"/>
                    </a:cubicBezTo>
                    <a:cubicBezTo>
                      <a:pt x="77" y="58"/>
                      <a:pt x="76" y="56"/>
                      <a:pt x="75" y="54"/>
                    </a:cubicBezTo>
                    <a:cubicBezTo>
                      <a:pt x="74" y="53"/>
                      <a:pt x="74" y="52"/>
                      <a:pt x="73" y="50"/>
                    </a:cubicBezTo>
                    <a:cubicBezTo>
                      <a:pt x="72" y="43"/>
                      <a:pt x="72" y="36"/>
                      <a:pt x="72" y="30"/>
                    </a:cubicBezTo>
                    <a:cubicBezTo>
                      <a:pt x="73" y="27"/>
                      <a:pt x="73" y="25"/>
                      <a:pt x="74" y="22"/>
                    </a:cubicBezTo>
                    <a:cubicBezTo>
                      <a:pt x="75" y="20"/>
                      <a:pt x="76" y="18"/>
                      <a:pt x="77" y="16"/>
                    </a:cubicBezTo>
                    <a:cubicBezTo>
                      <a:pt x="79" y="12"/>
                      <a:pt x="82" y="8"/>
                      <a:pt x="85" y="5"/>
                    </a:cubicBezTo>
                    <a:cubicBezTo>
                      <a:pt x="87" y="3"/>
                      <a:pt x="89" y="2"/>
                      <a:pt x="92" y="1"/>
                    </a:cubicBezTo>
                    <a:cubicBezTo>
                      <a:pt x="92" y="1"/>
                      <a:pt x="92" y="0"/>
                      <a:pt x="92" y="0"/>
                    </a:cubicBezTo>
                    <a:cubicBezTo>
                      <a:pt x="87" y="1"/>
                      <a:pt x="83" y="4"/>
                      <a:pt x="80" y="8"/>
                    </a:cubicBezTo>
                    <a:cubicBezTo>
                      <a:pt x="77" y="11"/>
                      <a:pt x="75" y="15"/>
                      <a:pt x="73" y="20"/>
                    </a:cubicBezTo>
                    <a:cubicBezTo>
                      <a:pt x="69" y="27"/>
                      <a:pt x="68" y="35"/>
                      <a:pt x="69" y="44"/>
                    </a:cubicBezTo>
                    <a:cubicBezTo>
                      <a:pt x="69" y="45"/>
                      <a:pt x="69" y="46"/>
                      <a:pt x="69" y="47"/>
                    </a:cubicBezTo>
                    <a:cubicBezTo>
                      <a:pt x="69" y="48"/>
                      <a:pt x="69" y="49"/>
                      <a:pt x="69" y="49"/>
                    </a:cubicBezTo>
                    <a:cubicBezTo>
                      <a:pt x="69" y="50"/>
                      <a:pt x="69" y="50"/>
                      <a:pt x="69" y="51"/>
                    </a:cubicBezTo>
                    <a:cubicBezTo>
                      <a:pt x="69" y="54"/>
                      <a:pt x="69" y="56"/>
                      <a:pt x="69" y="59"/>
                    </a:cubicBezTo>
                    <a:cubicBezTo>
                      <a:pt x="68" y="64"/>
                      <a:pt x="67" y="68"/>
                      <a:pt x="66" y="73"/>
                    </a:cubicBezTo>
                    <a:cubicBezTo>
                      <a:pt x="66" y="76"/>
                      <a:pt x="65" y="78"/>
                      <a:pt x="64" y="81"/>
                    </a:cubicBezTo>
                    <a:cubicBezTo>
                      <a:pt x="64" y="81"/>
                      <a:pt x="64" y="82"/>
                      <a:pt x="64" y="82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64" y="82"/>
                      <a:pt x="63" y="83"/>
                      <a:pt x="63" y="83"/>
                    </a:cubicBezTo>
                    <a:cubicBezTo>
                      <a:pt x="63" y="83"/>
                      <a:pt x="63" y="84"/>
                      <a:pt x="63" y="84"/>
                    </a:cubicBezTo>
                    <a:cubicBezTo>
                      <a:pt x="62" y="85"/>
                      <a:pt x="62" y="86"/>
                      <a:pt x="62" y="87"/>
                    </a:cubicBezTo>
                    <a:cubicBezTo>
                      <a:pt x="61" y="88"/>
                      <a:pt x="61" y="90"/>
                      <a:pt x="60" y="91"/>
                    </a:cubicBezTo>
                    <a:cubicBezTo>
                      <a:pt x="59" y="91"/>
                      <a:pt x="59" y="91"/>
                      <a:pt x="59" y="91"/>
                    </a:cubicBezTo>
                    <a:cubicBezTo>
                      <a:pt x="59" y="91"/>
                      <a:pt x="59" y="92"/>
                      <a:pt x="59" y="92"/>
                    </a:cubicBezTo>
                    <a:cubicBezTo>
                      <a:pt x="59" y="92"/>
                      <a:pt x="58" y="92"/>
                      <a:pt x="58" y="93"/>
                    </a:cubicBezTo>
                    <a:cubicBezTo>
                      <a:pt x="58" y="93"/>
                      <a:pt x="57" y="93"/>
                      <a:pt x="57" y="93"/>
                    </a:cubicBezTo>
                    <a:cubicBezTo>
                      <a:pt x="57" y="94"/>
                      <a:pt x="57" y="94"/>
                      <a:pt x="57" y="94"/>
                    </a:cubicBezTo>
                    <a:cubicBezTo>
                      <a:pt x="57" y="94"/>
                      <a:pt x="56" y="94"/>
                      <a:pt x="56" y="94"/>
                    </a:cubicBezTo>
                    <a:cubicBezTo>
                      <a:pt x="56" y="95"/>
                      <a:pt x="55" y="96"/>
                      <a:pt x="54" y="96"/>
                    </a:cubicBezTo>
                    <a:cubicBezTo>
                      <a:pt x="53" y="97"/>
                      <a:pt x="53" y="97"/>
                      <a:pt x="52" y="98"/>
                    </a:cubicBezTo>
                    <a:cubicBezTo>
                      <a:pt x="46" y="103"/>
                      <a:pt x="40" y="107"/>
                      <a:pt x="34" y="112"/>
                    </a:cubicBezTo>
                    <a:cubicBezTo>
                      <a:pt x="31" y="114"/>
                      <a:pt x="28" y="117"/>
                      <a:pt x="25" y="120"/>
                    </a:cubicBezTo>
                    <a:cubicBezTo>
                      <a:pt x="23" y="122"/>
                      <a:pt x="20" y="125"/>
                      <a:pt x="18" y="128"/>
                    </a:cubicBezTo>
                    <a:cubicBezTo>
                      <a:pt x="13" y="133"/>
                      <a:pt x="9" y="139"/>
                      <a:pt x="6" y="145"/>
                    </a:cubicBezTo>
                    <a:cubicBezTo>
                      <a:pt x="3" y="151"/>
                      <a:pt x="1" y="158"/>
                      <a:pt x="0" y="165"/>
                    </a:cubicBezTo>
                    <a:cubicBezTo>
                      <a:pt x="0" y="165"/>
                      <a:pt x="0" y="166"/>
                      <a:pt x="0" y="167"/>
                    </a:cubicBezTo>
                    <a:cubicBezTo>
                      <a:pt x="0" y="168"/>
                      <a:pt x="2" y="168"/>
                      <a:pt x="2" y="167"/>
                    </a:cubicBezTo>
                    <a:cubicBezTo>
                      <a:pt x="4" y="166"/>
                      <a:pt x="6" y="165"/>
                      <a:pt x="8" y="163"/>
                    </a:cubicBezTo>
                    <a:cubicBezTo>
                      <a:pt x="10" y="163"/>
                      <a:pt x="13" y="160"/>
                      <a:pt x="16" y="157"/>
                    </a:cubicBezTo>
                    <a:cubicBezTo>
                      <a:pt x="20" y="154"/>
                      <a:pt x="23" y="152"/>
                      <a:pt x="27" y="149"/>
                    </a:cubicBezTo>
                    <a:cubicBezTo>
                      <a:pt x="30" y="146"/>
                      <a:pt x="34" y="142"/>
                      <a:pt x="37" y="139"/>
                    </a:cubicBezTo>
                    <a:cubicBezTo>
                      <a:pt x="40" y="135"/>
                      <a:pt x="43" y="131"/>
                      <a:pt x="46" y="128"/>
                    </a:cubicBezTo>
                    <a:cubicBezTo>
                      <a:pt x="51" y="120"/>
                      <a:pt x="56" y="112"/>
                      <a:pt x="59" y="103"/>
                    </a:cubicBezTo>
                    <a:cubicBezTo>
                      <a:pt x="61" y="99"/>
                      <a:pt x="63" y="95"/>
                      <a:pt x="64" y="90"/>
                    </a:cubicBezTo>
                    <a:cubicBezTo>
                      <a:pt x="64" y="89"/>
                      <a:pt x="65" y="87"/>
                      <a:pt x="65" y="86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4"/>
                    </a:cubicBezTo>
                    <a:cubicBezTo>
                      <a:pt x="67" y="82"/>
                      <a:pt x="67" y="79"/>
                      <a:pt x="68" y="76"/>
                    </a:cubicBezTo>
                    <a:cubicBezTo>
                      <a:pt x="69" y="71"/>
                      <a:pt x="70" y="66"/>
                      <a:pt x="71" y="61"/>
                    </a:cubicBezTo>
                    <a:cubicBezTo>
                      <a:pt x="71" y="60"/>
                      <a:pt x="71" y="59"/>
                      <a:pt x="71" y="58"/>
                    </a:cubicBezTo>
                    <a:cubicBezTo>
                      <a:pt x="73" y="66"/>
                      <a:pt x="75" y="73"/>
                      <a:pt x="78" y="80"/>
                    </a:cubicBezTo>
                    <a:cubicBezTo>
                      <a:pt x="81" y="85"/>
                      <a:pt x="84" y="91"/>
                      <a:pt x="87" y="96"/>
                    </a:cubicBezTo>
                    <a:cubicBezTo>
                      <a:pt x="87" y="97"/>
                      <a:pt x="87" y="97"/>
                      <a:pt x="87" y="98"/>
                    </a:cubicBezTo>
                    <a:cubicBezTo>
                      <a:pt x="87" y="99"/>
                      <a:pt x="87" y="100"/>
                      <a:pt x="88" y="101"/>
                    </a:cubicBezTo>
                    <a:cubicBezTo>
                      <a:pt x="88" y="102"/>
                      <a:pt x="89" y="103"/>
                      <a:pt x="89" y="105"/>
                    </a:cubicBezTo>
                    <a:cubicBezTo>
                      <a:pt x="89" y="105"/>
                      <a:pt x="89" y="106"/>
                      <a:pt x="89" y="106"/>
                    </a:cubicBezTo>
                    <a:cubicBezTo>
                      <a:pt x="89" y="107"/>
                      <a:pt x="89" y="107"/>
                      <a:pt x="89" y="107"/>
                    </a:cubicBezTo>
                    <a:cubicBezTo>
                      <a:pt x="89" y="107"/>
                      <a:pt x="89" y="107"/>
                      <a:pt x="89" y="108"/>
                    </a:cubicBezTo>
                    <a:cubicBezTo>
                      <a:pt x="89" y="108"/>
                      <a:pt x="89" y="108"/>
                      <a:pt x="89" y="108"/>
                    </a:cubicBezTo>
                    <a:cubicBezTo>
                      <a:pt x="89" y="108"/>
                      <a:pt x="89" y="109"/>
                      <a:pt x="89" y="109"/>
                    </a:cubicBezTo>
                    <a:cubicBezTo>
                      <a:pt x="89" y="110"/>
                      <a:pt x="88" y="110"/>
                      <a:pt x="88" y="110"/>
                    </a:cubicBezTo>
                    <a:cubicBezTo>
                      <a:pt x="88" y="110"/>
                      <a:pt x="88" y="110"/>
                      <a:pt x="88" y="110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8" y="111"/>
                      <a:pt x="88" y="111"/>
                      <a:pt x="88" y="112"/>
                    </a:cubicBezTo>
                    <a:cubicBezTo>
                      <a:pt x="88" y="112"/>
                      <a:pt x="87" y="112"/>
                      <a:pt x="87" y="112"/>
                    </a:cubicBezTo>
                    <a:cubicBezTo>
                      <a:pt x="87" y="112"/>
                      <a:pt x="87" y="113"/>
                      <a:pt x="87" y="113"/>
                    </a:cubicBezTo>
                    <a:cubicBezTo>
                      <a:pt x="86" y="113"/>
                      <a:pt x="86" y="114"/>
                      <a:pt x="86" y="114"/>
                    </a:cubicBezTo>
                    <a:cubicBezTo>
                      <a:pt x="87" y="113"/>
                      <a:pt x="86" y="114"/>
                      <a:pt x="86" y="114"/>
                    </a:cubicBezTo>
                    <a:cubicBezTo>
                      <a:pt x="86" y="114"/>
                      <a:pt x="86" y="114"/>
                      <a:pt x="86" y="114"/>
                    </a:cubicBezTo>
                    <a:cubicBezTo>
                      <a:pt x="86" y="114"/>
                      <a:pt x="85" y="115"/>
                      <a:pt x="85" y="115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85" y="115"/>
                      <a:pt x="85" y="115"/>
                      <a:pt x="85" y="115"/>
                    </a:cubicBezTo>
                    <a:cubicBezTo>
                      <a:pt x="84" y="115"/>
                      <a:pt x="84" y="116"/>
                      <a:pt x="84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6"/>
                      <a:pt x="83" y="116"/>
                      <a:pt x="83" y="116"/>
                    </a:cubicBezTo>
                    <a:cubicBezTo>
                      <a:pt x="83" y="117"/>
                      <a:pt x="82" y="117"/>
                      <a:pt x="82" y="117"/>
                    </a:cubicBezTo>
                    <a:cubicBezTo>
                      <a:pt x="81" y="117"/>
                      <a:pt x="80" y="118"/>
                      <a:pt x="79" y="118"/>
                    </a:cubicBezTo>
                    <a:cubicBezTo>
                      <a:pt x="74" y="120"/>
                      <a:pt x="70" y="122"/>
                      <a:pt x="66" y="125"/>
                    </a:cubicBezTo>
                    <a:cubicBezTo>
                      <a:pt x="65" y="125"/>
                      <a:pt x="65" y="125"/>
                      <a:pt x="65" y="125"/>
                    </a:cubicBezTo>
                    <a:cubicBezTo>
                      <a:pt x="61" y="127"/>
                      <a:pt x="58" y="130"/>
                      <a:pt x="56" y="133"/>
                    </a:cubicBezTo>
                    <a:cubicBezTo>
                      <a:pt x="55" y="134"/>
                      <a:pt x="55" y="135"/>
                      <a:pt x="54" y="135"/>
                    </a:cubicBezTo>
                    <a:cubicBezTo>
                      <a:pt x="51" y="140"/>
                      <a:pt x="48" y="146"/>
                      <a:pt x="47" y="151"/>
                    </a:cubicBezTo>
                    <a:cubicBezTo>
                      <a:pt x="45" y="158"/>
                      <a:pt x="45" y="164"/>
                      <a:pt x="45" y="171"/>
                    </a:cubicBezTo>
                    <a:cubicBezTo>
                      <a:pt x="45" y="172"/>
                      <a:pt x="45" y="173"/>
                      <a:pt x="45" y="173"/>
                    </a:cubicBezTo>
                    <a:cubicBezTo>
                      <a:pt x="45" y="175"/>
                      <a:pt x="45" y="177"/>
                      <a:pt x="45" y="178"/>
                    </a:cubicBezTo>
                    <a:cubicBezTo>
                      <a:pt x="45" y="181"/>
                      <a:pt x="46" y="183"/>
                      <a:pt x="46" y="186"/>
                    </a:cubicBezTo>
                    <a:cubicBezTo>
                      <a:pt x="46" y="188"/>
                      <a:pt x="46" y="189"/>
                      <a:pt x="46" y="191"/>
                    </a:cubicBezTo>
                    <a:cubicBezTo>
                      <a:pt x="47" y="194"/>
                      <a:pt x="47" y="197"/>
                      <a:pt x="47" y="200"/>
                    </a:cubicBezTo>
                    <a:cubicBezTo>
                      <a:pt x="46" y="202"/>
                      <a:pt x="46" y="204"/>
                      <a:pt x="46" y="206"/>
                    </a:cubicBezTo>
                    <a:cubicBezTo>
                      <a:pt x="45" y="207"/>
                      <a:pt x="45" y="207"/>
                      <a:pt x="45" y="208"/>
                    </a:cubicBezTo>
                    <a:cubicBezTo>
                      <a:pt x="45" y="208"/>
                      <a:pt x="45" y="208"/>
                      <a:pt x="45" y="209"/>
                    </a:cubicBezTo>
                    <a:cubicBezTo>
                      <a:pt x="44" y="210"/>
                      <a:pt x="44" y="210"/>
                      <a:pt x="44" y="210"/>
                    </a:cubicBezTo>
                    <a:cubicBezTo>
                      <a:pt x="44" y="211"/>
                      <a:pt x="44" y="211"/>
                      <a:pt x="44" y="211"/>
                    </a:cubicBezTo>
                    <a:cubicBezTo>
                      <a:pt x="44" y="211"/>
                      <a:pt x="43" y="211"/>
                      <a:pt x="43" y="211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43" y="212"/>
                      <a:pt x="43" y="212"/>
                      <a:pt x="43" y="212"/>
                    </a:cubicBezTo>
                    <a:cubicBezTo>
                      <a:pt x="43" y="212"/>
                      <a:pt x="43" y="212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3"/>
                      <a:pt x="42" y="213"/>
                    </a:cubicBezTo>
                    <a:cubicBezTo>
                      <a:pt x="42" y="213"/>
                      <a:pt x="42" y="214"/>
                      <a:pt x="42" y="214"/>
                    </a:cubicBezTo>
                    <a:cubicBezTo>
                      <a:pt x="41" y="214"/>
                      <a:pt x="41" y="214"/>
                      <a:pt x="41" y="214"/>
                    </a:cubicBezTo>
                    <a:cubicBezTo>
                      <a:pt x="41" y="214"/>
                      <a:pt x="41" y="215"/>
                      <a:pt x="41" y="215"/>
                    </a:cubicBezTo>
                    <a:cubicBezTo>
                      <a:pt x="41" y="215"/>
                      <a:pt x="41" y="215"/>
                      <a:pt x="41" y="215"/>
                    </a:cubicBezTo>
                    <a:cubicBezTo>
                      <a:pt x="40" y="215"/>
                      <a:pt x="40" y="215"/>
                      <a:pt x="39" y="216"/>
                    </a:cubicBezTo>
                    <a:cubicBezTo>
                      <a:pt x="40" y="216"/>
                      <a:pt x="39" y="216"/>
                      <a:pt x="39" y="216"/>
                    </a:cubicBezTo>
                    <a:cubicBezTo>
                      <a:pt x="39" y="216"/>
                      <a:pt x="38" y="216"/>
                      <a:pt x="38" y="216"/>
                    </a:cubicBezTo>
                    <a:cubicBezTo>
                      <a:pt x="38" y="216"/>
                      <a:pt x="37" y="217"/>
                      <a:pt x="37" y="217"/>
                    </a:cubicBezTo>
                    <a:cubicBezTo>
                      <a:pt x="36" y="217"/>
                      <a:pt x="34" y="217"/>
                      <a:pt x="33" y="217"/>
                    </a:cubicBezTo>
                    <a:cubicBezTo>
                      <a:pt x="31" y="218"/>
                      <a:pt x="28" y="217"/>
                      <a:pt x="26" y="217"/>
                    </a:cubicBezTo>
                    <a:cubicBezTo>
                      <a:pt x="26" y="217"/>
                      <a:pt x="26" y="217"/>
                      <a:pt x="26" y="217"/>
                    </a:cubicBezTo>
                    <a:cubicBezTo>
                      <a:pt x="25" y="217"/>
                      <a:pt x="23" y="216"/>
                      <a:pt x="22" y="216"/>
                    </a:cubicBezTo>
                    <a:cubicBezTo>
                      <a:pt x="22" y="216"/>
                      <a:pt x="22" y="216"/>
                      <a:pt x="22" y="216"/>
                    </a:cubicBezTo>
                    <a:cubicBezTo>
                      <a:pt x="22" y="217"/>
                      <a:pt x="21" y="217"/>
                      <a:pt x="22" y="217"/>
                    </a:cubicBezTo>
                    <a:cubicBezTo>
                      <a:pt x="23" y="218"/>
                      <a:pt x="24" y="219"/>
                      <a:pt x="25" y="219"/>
                    </a:cubicBezTo>
                    <a:cubicBezTo>
                      <a:pt x="26" y="220"/>
                      <a:pt x="27" y="220"/>
                      <a:pt x="28" y="221"/>
                    </a:cubicBezTo>
                    <a:cubicBezTo>
                      <a:pt x="30" y="222"/>
                      <a:pt x="32" y="222"/>
                      <a:pt x="34" y="223"/>
                    </a:cubicBezTo>
                    <a:cubicBezTo>
                      <a:pt x="38" y="224"/>
                      <a:pt x="42" y="224"/>
                      <a:pt x="47" y="224"/>
                    </a:cubicBezTo>
                    <a:cubicBezTo>
                      <a:pt x="55" y="224"/>
                      <a:pt x="64" y="221"/>
                      <a:pt x="72" y="217"/>
                    </a:cubicBezTo>
                    <a:cubicBezTo>
                      <a:pt x="88" y="209"/>
                      <a:pt x="100" y="194"/>
                      <a:pt x="107" y="177"/>
                    </a:cubicBezTo>
                    <a:cubicBezTo>
                      <a:pt x="110" y="169"/>
                      <a:pt x="112" y="160"/>
                      <a:pt x="112" y="152"/>
                    </a:cubicBezTo>
                    <a:cubicBezTo>
                      <a:pt x="112" y="141"/>
                      <a:pt x="109" y="131"/>
                      <a:pt x="105" y="122"/>
                    </a:cubicBezTo>
                    <a:cubicBezTo>
                      <a:pt x="100" y="111"/>
                      <a:pt x="94" y="101"/>
                      <a:pt x="88" y="91"/>
                    </a:cubicBezTo>
                    <a:cubicBezTo>
                      <a:pt x="84" y="83"/>
                      <a:pt x="80" y="74"/>
                      <a:pt x="77" y="65"/>
                    </a:cubicBezTo>
                    <a:cubicBezTo>
                      <a:pt x="77" y="65"/>
                      <a:pt x="78" y="66"/>
                      <a:pt x="78" y="66"/>
                    </a:cubicBezTo>
                    <a:cubicBezTo>
                      <a:pt x="78" y="66"/>
                      <a:pt x="78" y="66"/>
                      <a:pt x="78" y="66"/>
                    </a:cubicBezTo>
                    <a:cubicBezTo>
                      <a:pt x="78" y="67"/>
                      <a:pt x="78" y="68"/>
                      <a:pt x="78" y="68"/>
                    </a:cubicBezTo>
                    <a:cubicBezTo>
                      <a:pt x="78" y="69"/>
                      <a:pt x="79" y="69"/>
                      <a:pt x="79" y="70"/>
                    </a:cubicBezTo>
                    <a:cubicBezTo>
                      <a:pt x="79" y="71"/>
                      <a:pt x="79" y="72"/>
                      <a:pt x="80" y="72"/>
                    </a:cubicBezTo>
                    <a:cubicBezTo>
                      <a:pt x="80" y="73"/>
                      <a:pt x="80" y="73"/>
                      <a:pt x="80" y="74"/>
                    </a:cubicBezTo>
                    <a:cubicBezTo>
                      <a:pt x="81" y="75"/>
                      <a:pt x="82" y="77"/>
                      <a:pt x="83" y="78"/>
                    </a:cubicBezTo>
                    <a:cubicBezTo>
                      <a:pt x="84" y="79"/>
                      <a:pt x="85" y="80"/>
                      <a:pt x="85" y="80"/>
                    </a:cubicBezTo>
                    <a:cubicBezTo>
                      <a:pt x="86" y="81"/>
                      <a:pt x="87" y="82"/>
                      <a:pt x="88" y="83"/>
                    </a:cubicBezTo>
                    <a:cubicBezTo>
                      <a:pt x="89" y="84"/>
                      <a:pt x="91" y="85"/>
                      <a:pt x="93" y="87"/>
                    </a:cubicBezTo>
                    <a:cubicBezTo>
                      <a:pt x="96" y="89"/>
                      <a:pt x="100" y="91"/>
                      <a:pt x="104" y="92"/>
                    </a:cubicBezTo>
                    <a:cubicBezTo>
                      <a:pt x="108" y="93"/>
                      <a:pt x="112" y="94"/>
                      <a:pt x="115" y="92"/>
                    </a:cubicBezTo>
                    <a:cubicBezTo>
                      <a:pt x="117" y="92"/>
                      <a:pt x="119" y="91"/>
                      <a:pt x="121" y="89"/>
                    </a:cubicBezTo>
                    <a:cubicBezTo>
                      <a:pt x="121" y="89"/>
                      <a:pt x="121" y="89"/>
                      <a:pt x="121" y="89"/>
                    </a:cubicBezTo>
                    <a:cubicBezTo>
                      <a:pt x="121" y="89"/>
                      <a:pt x="121" y="89"/>
                      <a:pt x="122" y="89"/>
                    </a:cubicBezTo>
                    <a:cubicBezTo>
                      <a:pt x="123" y="89"/>
                      <a:pt x="123" y="88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4" y="86"/>
                      <a:pt x="125" y="84"/>
                      <a:pt x="125" y="83"/>
                    </a:cubicBezTo>
                    <a:cubicBezTo>
                      <a:pt x="125" y="83"/>
                      <a:pt x="125" y="83"/>
                      <a:pt x="125" y="83"/>
                    </a:cubicBezTo>
                    <a:cubicBezTo>
                      <a:pt x="125" y="82"/>
                      <a:pt x="125" y="82"/>
                      <a:pt x="125" y="82"/>
                    </a:cubicBezTo>
                    <a:close/>
                    <a:moveTo>
                      <a:pt x="3" y="164"/>
                    </a:moveTo>
                    <a:cubicBezTo>
                      <a:pt x="3" y="164"/>
                      <a:pt x="3" y="164"/>
                      <a:pt x="3" y="164"/>
                    </a:cubicBezTo>
                    <a:cubicBezTo>
                      <a:pt x="3" y="164"/>
                      <a:pt x="3" y="164"/>
                      <a:pt x="3" y="164"/>
                    </a:cubicBezTo>
                    <a:cubicBezTo>
                      <a:pt x="3" y="164"/>
                      <a:pt x="3" y="164"/>
                      <a:pt x="3" y="16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4"/>
                      <a:pt x="4" y="164"/>
                      <a:pt x="3" y="164"/>
                    </a:cubicBezTo>
                    <a:close/>
                    <a:moveTo>
                      <a:pt x="37" y="136"/>
                    </a:moveTo>
                    <a:cubicBezTo>
                      <a:pt x="37" y="135"/>
                      <a:pt x="37" y="135"/>
                      <a:pt x="37" y="134"/>
                    </a:cubicBezTo>
                    <a:cubicBezTo>
                      <a:pt x="38" y="133"/>
                      <a:pt x="39" y="132"/>
                      <a:pt x="40" y="131"/>
                    </a:cubicBezTo>
                    <a:cubicBezTo>
                      <a:pt x="41" y="130"/>
                      <a:pt x="43" y="128"/>
                      <a:pt x="44" y="127"/>
                    </a:cubicBezTo>
                    <a:cubicBezTo>
                      <a:pt x="41" y="130"/>
                      <a:pt x="39" y="133"/>
                      <a:pt x="37" y="136"/>
                    </a:cubicBezTo>
                    <a:close/>
                    <a:moveTo>
                      <a:pt x="57" y="97"/>
                    </a:move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6"/>
                      <a:pt x="58" y="96"/>
                      <a:pt x="58" y="96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6" y="98"/>
                      <a:pt x="55" y="99"/>
                      <a:pt x="54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4" y="99"/>
                      <a:pt x="56" y="98"/>
                      <a:pt x="57" y="97"/>
                    </a:cubicBezTo>
                    <a:close/>
                    <a:moveTo>
                      <a:pt x="58" y="100"/>
                    </a:moveTo>
                    <a:cubicBezTo>
                      <a:pt x="56" y="104"/>
                      <a:pt x="55" y="108"/>
                      <a:pt x="52" y="112"/>
                    </a:cubicBezTo>
                    <a:cubicBezTo>
                      <a:pt x="52" y="112"/>
                      <a:pt x="52" y="112"/>
                      <a:pt x="52" y="112"/>
                    </a:cubicBezTo>
                    <a:cubicBezTo>
                      <a:pt x="54" y="110"/>
                      <a:pt x="55" y="107"/>
                      <a:pt x="56" y="105"/>
                    </a:cubicBezTo>
                    <a:cubicBezTo>
                      <a:pt x="56" y="105"/>
                      <a:pt x="56" y="104"/>
                      <a:pt x="56" y="104"/>
                    </a:cubicBezTo>
                    <a:cubicBezTo>
                      <a:pt x="57" y="103"/>
                      <a:pt x="57" y="102"/>
                      <a:pt x="58" y="101"/>
                    </a:cubicBezTo>
                    <a:cubicBezTo>
                      <a:pt x="58" y="100"/>
                      <a:pt x="58" y="100"/>
                      <a:pt x="58" y="99"/>
                    </a:cubicBezTo>
                    <a:cubicBezTo>
                      <a:pt x="58" y="100"/>
                      <a:pt x="58" y="100"/>
                      <a:pt x="58" y="100"/>
                    </a:cubicBezTo>
                    <a:close/>
                    <a:moveTo>
                      <a:pt x="60" y="95"/>
                    </a:moveTo>
                    <a:cubicBezTo>
                      <a:pt x="60" y="95"/>
                      <a:pt x="60" y="94"/>
                      <a:pt x="60" y="94"/>
                    </a:cubicBezTo>
                    <a:cubicBezTo>
                      <a:pt x="60" y="94"/>
                      <a:pt x="60" y="94"/>
                      <a:pt x="60" y="94"/>
                    </a:cubicBezTo>
                    <a:cubicBezTo>
                      <a:pt x="60" y="94"/>
                      <a:pt x="60" y="94"/>
                      <a:pt x="60" y="95"/>
                    </a:cubicBezTo>
                    <a:close/>
                    <a:moveTo>
                      <a:pt x="42" y="218"/>
                    </a:moveTo>
                    <a:cubicBezTo>
                      <a:pt x="41" y="218"/>
                      <a:pt x="41" y="219"/>
                      <a:pt x="40" y="219"/>
                    </a:cubicBezTo>
                    <a:cubicBezTo>
                      <a:pt x="39" y="219"/>
                      <a:pt x="38" y="219"/>
                      <a:pt x="37" y="219"/>
                    </a:cubicBezTo>
                    <a:cubicBezTo>
                      <a:pt x="38" y="219"/>
                      <a:pt x="38" y="219"/>
                      <a:pt x="38" y="219"/>
                    </a:cubicBezTo>
                    <a:cubicBezTo>
                      <a:pt x="38" y="219"/>
                      <a:pt x="39" y="219"/>
                      <a:pt x="39" y="219"/>
                    </a:cubicBezTo>
                    <a:cubicBezTo>
                      <a:pt x="40" y="218"/>
                      <a:pt x="41" y="218"/>
                      <a:pt x="41" y="217"/>
                    </a:cubicBezTo>
                    <a:cubicBezTo>
                      <a:pt x="42" y="217"/>
                      <a:pt x="42" y="217"/>
                      <a:pt x="42" y="217"/>
                    </a:cubicBezTo>
                    <a:cubicBezTo>
                      <a:pt x="42" y="217"/>
                      <a:pt x="42" y="218"/>
                      <a:pt x="42" y="218"/>
                    </a:cubicBezTo>
                    <a:close/>
                    <a:moveTo>
                      <a:pt x="78" y="210"/>
                    </a:moveTo>
                    <a:cubicBezTo>
                      <a:pt x="71" y="215"/>
                      <a:pt x="63" y="219"/>
                      <a:pt x="55" y="220"/>
                    </a:cubicBezTo>
                    <a:cubicBezTo>
                      <a:pt x="53" y="220"/>
                      <a:pt x="52" y="220"/>
                      <a:pt x="50" y="220"/>
                    </a:cubicBezTo>
                    <a:cubicBezTo>
                      <a:pt x="51" y="220"/>
                      <a:pt x="51" y="220"/>
                      <a:pt x="52" y="220"/>
                    </a:cubicBezTo>
                    <a:cubicBezTo>
                      <a:pt x="55" y="220"/>
                      <a:pt x="58" y="218"/>
                      <a:pt x="61" y="217"/>
                    </a:cubicBezTo>
                    <a:cubicBezTo>
                      <a:pt x="63" y="217"/>
                      <a:pt x="65" y="216"/>
                      <a:pt x="67" y="215"/>
                    </a:cubicBezTo>
                    <a:cubicBezTo>
                      <a:pt x="71" y="213"/>
                      <a:pt x="76" y="211"/>
                      <a:pt x="81" y="208"/>
                    </a:cubicBezTo>
                    <a:cubicBezTo>
                      <a:pt x="80" y="209"/>
                      <a:pt x="79" y="210"/>
                      <a:pt x="78" y="210"/>
                    </a:cubicBezTo>
                    <a:close/>
                    <a:moveTo>
                      <a:pt x="90" y="81"/>
                    </a:moveTo>
                    <a:cubicBezTo>
                      <a:pt x="90" y="81"/>
                      <a:pt x="89" y="80"/>
                      <a:pt x="89" y="80"/>
                    </a:cubicBezTo>
                    <a:cubicBezTo>
                      <a:pt x="90" y="81"/>
                      <a:pt x="92" y="82"/>
                      <a:pt x="94" y="84"/>
                    </a:cubicBezTo>
                    <a:cubicBezTo>
                      <a:pt x="94" y="84"/>
                      <a:pt x="94" y="84"/>
                      <a:pt x="95" y="85"/>
                    </a:cubicBezTo>
                    <a:cubicBezTo>
                      <a:pt x="93" y="84"/>
                      <a:pt x="92" y="82"/>
                      <a:pt x="90" y="81"/>
                    </a:cubicBezTo>
                    <a:close/>
                    <a:moveTo>
                      <a:pt x="116" y="90"/>
                    </a:moveTo>
                    <a:cubicBezTo>
                      <a:pt x="114" y="91"/>
                      <a:pt x="112" y="91"/>
                      <a:pt x="110" y="91"/>
                    </a:cubicBezTo>
                    <a:cubicBezTo>
                      <a:pt x="113" y="91"/>
                      <a:pt x="116" y="91"/>
                      <a:pt x="118" y="89"/>
                    </a:cubicBezTo>
                    <a:cubicBezTo>
                      <a:pt x="118" y="89"/>
                      <a:pt x="119" y="89"/>
                      <a:pt x="119" y="89"/>
                    </a:cubicBezTo>
                    <a:cubicBezTo>
                      <a:pt x="118" y="90"/>
                      <a:pt x="117" y="90"/>
                      <a:pt x="116" y="90"/>
                    </a:cubicBezTo>
                    <a:close/>
                    <a:moveTo>
                      <a:pt x="123" y="85"/>
                    </a:moveTo>
                    <a:cubicBezTo>
                      <a:pt x="123" y="85"/>
                      <a:pt x="123" y="84"/>
                      <a:pt x="123" y="84"/>
                    </a:cubicBezTo>
                    <a:cubicBezTo>
                      <a:pt x="123" y="84"/>
                      <a:pt x="123" y="84"/>
                      <a:pt x="124" y="84"/>
                    </a:cubicBezTo>
                    <a:cubicBezTo>
                      <a:pt x="123" y="84"/>
                      <a:pt x="123" y="84"/>
                      <a:pt x="123" y="85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96" name="Google Shape;3096;p32"/>
              <p:cNvSpPr/>
              <p:nvPr/>
            </p:nvSpPr>
            <p:spPr>
              <a:xfrm>
                <a:off x="9333501" y="2494384"/>
                <a:ext cx="188347" cy="136389"/>
              </a:xfrm>
              <a:custGeom>
                <a:avLst/>
                <a:gdLst/>
                <a:ahLst/>
                <a:cxnLst/>
                <a:rect l="l" t="t" r="r" b="b"/>
                <a:pathLst>
                  <a:path w="46" h="32" extrusionOk="0">
                    <a:moveTo>
                      <a:pt x="28" y="31"/>
                    </a:moveTo>
                    <a:cubicBezTo>
                      <a:pt x="32" y="32"/>
                      <a:pt x="37" y="32"/>
                      <a:pt x="41" y="30"/>
                    </a:cubicBezTo>
                    <a:cubicBezTo>
                      <a:pt x="42" y="30"/>
                      <a:pt x="43" y="29"/>
                      <a:pt x="45" y="29"/>
                    </a:cubicBezTo>
                    <a:cubicBezTo>
                      <a:pt x="46" y="29"/>
                      <a:pt x="46" y="28"/>
                      <a:pt x="46" y="26"/>
                    </a:cubicBezTo>
                    <a:cubicBezTo>
                      <a:pt x="46" y="25"/>
                      <a:pt x="46" y="23"/>
                      <a:pt x="45" y="23"/>
                    </a:cubicBezTo>
                    <a:cubicBezTo>
                      <a:pt x="38" y="18"/>
                      <a:pt x="32" y="13"/>
                      <a:pt x="25" y="8"/>
                    </a:cubicBezTo>
                    <a:cubicBezTo>
                      <a:pt x="19" y="3"/>
                      <a:pt x="10" y="2"/>
                      <a:pt x="3" y="0"/>
                    </a:cubicBezTo>
                    <a:cubicBezTo>
                      <a:pt x="0" y="0"/>
                      <a:pt x="1" y="4"/>
                      <a:pt x="1" y="5"/>
                    </a:cubicBezTo>
                    <a:cubicBezTo>
                      <a:pt x="4" y="13"/>
                      <a:pt x="10" y="19"/>
                      <a:pt x="17" y="24"/>
                    </a:cubicBezTo>
                    <a:cubicBezTo>
                      <a:pt x="20" y="28"/>
                      <a:pt x="23" y="30"/>
                      <a:pt x="28" y="3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97" name="Google Shape;3097;p32"/>
              <p:cNvSpPr/>
              <p:nvPr/>
            </p:nvSpPr>
            <p:spPr>
              <a:xfrm>
                <a:off x="9184123" y="2682726"/>
                <a:ext cx="292261" cy="493592"/>
              </a:xfrm>
              <a:custGeom>
                <a:avLst/>
                <a:gdLst/>
                <a:ahLst/>
                <a:cxnLst/>
                <a:rect l="l" t="t" r="r" b="b"/>
                <a:pathLst>
                  <a:path w="70" h="119" extrusionOk="0">
                    <a:moveTo>
                      <a:pt x="4" y="118"/>
                    </a:moveTo>
                    <a:cubicBezTo>
                      <a:pt x="17" y="112"/>
                      <a:pt x="30" y="110"/>
                      <a:pt x="42" y="102"/>
                    </a:cubicBezTo>
                    <a:cubicBezTo>
                      <a:pt x="54" y="94"/>
                      <a:pt x="62" y="81"/>
                      <a:pt x="66" y="69"/>
                    </a:cubicBezTo>
                    <a:cubicBezTo>
                      <a:pt x="70" y="58"/>
                      <a:pt x="70" y="47"/>
                      <a:pt x="68" y="36"/>
                    </a:cubicBezTo>
                    <a:cubicBezTo>
                      <a:pt x="66" y="23"/>
                      <a:pt x="59" y="13"/>
                      <a:pt x="53" y="1"/>
                    </a:cubicBezTo>
                    <a:cubicBezTo>
                      <a:pt x="52" y="0"/>
                      <a:pt x="51" y="1"/>
                      <a:pt x="52" y="2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2"/>
                      <a:pt x="50" y="3"/>
                      <a:pt x="49" y="5"/>
                    </a:cubicBezTo>
                    <a:cubicBezTo>
                      <a:pt x="47" y="14"/>
                      <a:pt x="31" y="17"/>
                      <a:pt x="24" y="21"/>
                    </a:cubicBezTo>
                    <a:cubicBezTo>
                      <a:pt x="15" y="25"/>
                      <a:pt x="11" y="35"/>
                      <a:pt x="8" y="43"/>
                    </a:cubicBezTo>
                    <a:cubicBezTo>
                      <a:pt x="4" y="53"/>
                      <a:pt x="4" y="64"/>
                      <a:pt x="4" y="74"/>
                    </a:cubicBezTo>
                    <a:cubicBezTo>
                      <a:pt x="5" y="86"/>
                      <a:pt x="12" y="101"/>
                      <a:pt x="2" y="110"/>
                    </a:cubicBezTo>
                    <a:cubicBezTo>
                      <a:pt x="0" y="112"/>
                      <a:pt x="1" y="119"/>
                      <a:pt x="4" y="118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98" name="Google Shape;3098;p32"/>
              <p:cNvSpPr/>
              <p:nvPr/>
            </p:nvSpPr>
            <p:spPr>
              <a:xfrm>
                <a:off x="9018901" y="2637266"/>
                <a:ext cx="233807" cy="298752"/>
              </a:xfrm>
              <a:custGeom>
                <a:avLst/>
                <a:gdLst/>
                <a:ahLst/>
                <a:cxnLst/>
                <a:rect l="l" t="t" r="r" b="b"/>
                <a:pathLst>
                  <a:path w="57" h="72" extrusionOk="0">
                    <a:moveTo>
                      <a:pt x="19" y="57"/>
                    </a:moveTo>
                    <a:cubicBezTo>
                      <a:pt x="26" y="51"/>
                      <a:pt x="32" y="48"/>
                      <a:pt x="34" y="40"/>
                    </a:cubicBezTo>
                    <a:cubicBezTo>
                      <a:pt x="35" y="39"/>
                      <a:pt x="36" y="38"/>
                      <a:pt x="37" y="37"/>
                    </a:cubicBezTo>
                    <a:cubicBezTo>
                      <a:pt x="41" y="33"/>
                      <a:pt x="44" y="28"/>
                      <a:pt x="47" y="23"/>
                    </a:cubicBezTo>
                    <a:cubicBezTo>
                      <a:pt x="48" y="22"/>
                      <a:pt x="48" y="21"/>
                      <a:pt x="49" y="20"/>
                    </a:cubicBezTo>
                    <a:cubicBezTo>
                      <a:pt x="49" y="20"/>
                      <a:pt x="49" y="19"/>
                      <a:pt x="49" y="18"/>
                    </a:cubicBezTo>
                    <a:cubicBezTo>
                      <a:pt x="51" y="15"/>
                      <a:pt x="52" y="13"/>
                      <a:pt x="53" y="10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5" y="7"/>
                      <a:pt x="56" y="4"/>
                      <a:pt x="57" y="1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4" y="2"/>
                      <a:pt x="53" y="4"/>
                      <a:pt x="51" y="6"/>
                    </a:cubicBezTo>
                    <a:cubicBezTo>
                      <a:pt x="46" y="4"/>
                      <a:pt x="35" y="17"/>
                      <a:pt x="32" y="20"/>
                    </a:cubicBezTo>
                    <a:cubicBezTo>
                      <a:pt x="27" y="24"/>
                      <a:pt x="21" y="29"/>
                      <a:pt x="17" y="34"/>
                    </a:cubicBezTo>
                    <a:cubicBezTo>
                      <a:pt x="10" y="41"/>
                      <a:pt x="7" y="49"/>
                      <a:pt x="2" y="57"/>
                    </a:cubicBezTo>
                    <a:cubicBezTo>
                      <a:pt x="1" y="58"/>
                      <a:pt x="1" y="61"/>
                      <a:pt x="2" y="63"/>
                    </a:cubicBezTo>
                    <a:cubicBezTo>
                      <a:pt x="1" y="64"/>
                      <a:pt x="0" y="65"/>
                      <a:pt x="0" y="66"/>
                    </a:cubicBezTo>
                    <a:cubicBezTo>
                      <a:pt x="0" y="67"/>
                      <a:pt x="0" y="68"/>
                      <a:pt x="1" y="69"/>
                    </a:cubicBezTo>
                    <a:cubicBezTo>
                      <a:pt x="7" y="72"/>
                      <a:pt x="14" y="61"/>
                      <a:pt x="19" y="57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99" name="Google Shape;3099;p32"/>
              <p:cNvSpPr/>
              <p:nvPr/>
            </p:nvSpPr>
            <p:spPr>
              <a:xfrm>
                <a:off x="9301026" y="2409952"/>
                <a:ext cx="233807" cy="194839"/>
              </a:xfrm>
              <a:custGeom>
                <a:avLst/>
                <a:gdLst/>
                <a:ahLst/>
                <a:cxnLst/>
                <a:rect l="l" t="t" r="r" b="b"/>
                <a:pathLst>
                  <a:path w="56" h="46" extrusionOk="0">
                    <a:moveTo>
                      <a:pt x="56" y="43"/>
                    </a:moveTo>
                    <a:cubicBezTo>
                      <a:pt x="53" y="45"/>
                      <a:pt x="50" y="45"/>
                      <a:pt x="47" y="44"/>
                    </a:cubicBezTo>
                    <a:cubicBezTo>
                      <a:pt x="45" y="44"/>
                      <a:pt x="42" y="43"/>
                      <a:pt x="39" y="42"/>
                    </a:cubicBezTo>
                    <a:cubicBezTo>
                      <a:pt x="35" y="40"/>
                      <a:pt x="31" y="38"/>
                      <a:pt x="27" y="36"/>
                    </a:cubicBezTo>
                    <a:cubicBezTo>
                      <a:pt x="23" y="33"/>
                      <a:pt x="19" y="30"/>
                      <a:pt x="15" y="27"/>
                    </a:cubicBezTo>
                    <a:cubicBezTo>
                      <a:pt x="11" y="23"/>
                      <a:pt x="8" y="19"/>
                      <a:pt x="6" y="15"/>
                    </a:cubicBezTo>
                    <a:cubicBezTo>
                      <a:pt x="5" y="13"/>
                      <a:pt x="5" y="12"/>
                      <a:pt x="4" y="11"/>
                    </a:cubicBezTo>
                    <a:cubicBezTo>
                      <a:pt x="4" y="10"/>
                      <a:pt x="4" y="8"/>
                      <a:pt x="3" y="7"/>
                    </a:cubicBezTo>
                    <a:cubicBezTo>
                      <a:pt x="3" y="6"/>
                      <a:pt x="3" y="4"/>
                      <a:pt x="3" y="3"/>
                    </a:cubicBezTo>
                    <a:cubicBezTo>
                      <a:pt x="3" y="3"/>
                      <a:pt x="3" y="2"/>
                      <a:pt x="3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5"/>
                      <a:pt x="0" y="7"/>
                      <a:pt x="0" y="8"/>
                    </a:cubicBezTo>
                    <a:cubicBezTo>
                      <a:pt x="0" y="10"/>
                      <a:pt x="1" y="13"/>
                      <a:pt x="2" y="15"/>
                    </a:cubicBezTo>
                    <a:cubicBezTo>
                      <a:pt x="4" y="20"/>
                      <a:pt x="7" y="25"/>
                      <a:pt x="11" y="28"/>
                    </a:cubicBezTo>
                    <a:cubicBezTo>
                      <a:pt x="14" y="32"/>
                      <a:pt x="19" y="36"/>
                      <a:pt x="23" y="38"/>
                    </a:cubicBezTo>
                    <a:cubicBezTo>
                      <a:pt x="27" y="41"/>
                      <a:pt x="32" y="43"/>
                      <a:pt x="36" y="44"/>
                    </a:cubicBezTo>
                    <a:cubicBezTo>
                      <a:pt x="39" y="45"/>
                      <a:pt x="43" y="46"/>
                      <a:pt x="46" y="46"/>
                    </a:cubicBezTo>
                    <a:cubicBezTo>
                      <a:pt x="49" y="46"/>
                      <a:pt x="53" y="46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0" name="Google Shape;3100;p32"/>
              <p:cNvSpPr/>
              <p:nvPr/>
            </p:nvSpPr>
            <p:spPr>
              <a:xfrm>
                <a:off x="9106187" y="2637266"/>
                <a:ext cx="292261" cy="526068"/>
              </a:xfrm>
              <a:custGeom>
                <a:avLst/>
                <a:gdLst/>
                <a:ahLst/>
                <a:cxnLst/>
                <a:rect l="l" t="t" r="r" b="b"/>
                <a:pathLst>
                  <a:path w="72" h="126" extrusionOk="0">
                    <a:moveTo>
                      <a:pt x="1" y="123"/>
                    </a:moveTo>
                    <a:cubicBezTo>
                      <a:pt x="2" y="125"/>
                      <a:pt x="5" y="125"/>
                      <a:pt x="7" y="125"/>
                    </a:cubicBezTo>
                    <a:cubicBezTo>
                      <a:pt x="10" y="126"/>
                      <a:pt x="12" y="126"/>
                      <a:pt x="15" y="125"/>
                    </a:cubicBezTo>
                    <a:cubicBezTo>
                      <a:pt x="20" y="124"/>
                      <a:pt x="23" y="120"/>
                      <a:pt x="26" y="116"/>
                    </a:cubicBezTo>
                    <a:cubicBezTo>
                      <a:pt x="28" y="112"/>
                      <a:pt x="29" y="107"/>
                      <a:pt x="29" y="102"/>
                    </a:cubicBezTo>
                    <a:cubicBezTo>
                      <a:pt x="29" y="96"/>
                      <a:pt x="28" y="89"/>
                      <a:pt x="28" y="82"/>
                    </a:cubicBezTo>
                    <a:cubicBezTo>
                      <a:pt x="27" y="75"/>
                      <a:pt x="27" y="69"/>
                      <a:pt x="28" y="62"/>
                    </a:cubicBezTo>
                    <a:cubicBezTo>
                      <a:pt x="28" y="59"/>
                      <a:pt x="29" y="55"/>
                      <a:pt x="30" y="52"/>
                    </a:cubicBezTo>
                    <a:cubicBezTo>
                      <a:pt x="31" y="51"/>
                      <a:pt x="31" y="49"/>
                      <a:pt x="32" y="48"/>
                    </a:cubicBezTo>
                    <a:cubicBezTo>
                      <a:pt x="32" y="47"/>
                      <a:pt x="32" y="47"/>
                      <a:pt x="33" y="46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4"/>
                      <a:pt x="35" y="43"/>
                      <a:pt x="36" y="42"/>
                    </a:cubicBezTo>
                    <a:cubicBezTo>
                      <a:pt x="36" y="41"/>
                      <a:pt x="37" y="41"/>
                      <a:pt x="37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9" y="38"/>
                      <a:pt x="40" y="37"/>
                      <a:pt x="40" y="37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4" y="34"/>
                      <a:pt x="45" y="33"/>
                      <a:pt x="46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8" y="31"/>
                      <a:pt x="49" y="31"/>
                      <a:pt x="49" y="31"/>
                    </a:cubicBezTo>
                    <a:cubicBezTo>
                      <a:pt x="51" y="29"/>
                      <a:pt x="54" y="28"/>
                      <a:pt x="56" y="27"/>
                    </a:cubicBezTo>
                    <a:cubicBezTo>
                      <a:pt x="59" y="26"/>
                      <a:pt x="61" y="26"/>
                      <a:pt x="63" y="24"/>
                    </a:cubicBezTo>
                    <a:cubicBezTo>
                      <a:pt x="65" y="23"/>
                      <a:pt x="67" y="21"/>
                      <a:pt x="69" y="19"/>
                    </a:cubicBezTo>
                    <a:cubicBezTo>
                      <a:pt x="70" y="17"/>
                      <a:pt x="71" y="14"/>
                      <a:pt x="71" y="12"/>
                    </a:cubicBezTo>
                    <a:cubicBezTo>
                      <a:pt x="72" y="9"/>
                      <a:pt x="71" y="6"/>
                      <a:pt x="70" y="4"/>
                    </a:cubicBezTo>
                    <a:cubicBezTo>
                      <a:pt x="70" y="3"/>
                      <a:pt x="69" y="2"/>
                      <a:pt x="69" y="2"/>
                    </a:cubicBezTo>
                    <a:cubicBezTo>
                      <a:pt x="68" y="1"/>
                      <a:pt x="67" y="1"/>
                      <a:pt x="67" y="0"/>
                    </a:cubicBezTo>
                    <a:cubicBezTo>
                      <a:pt x="66" y="0"/>
                      <a:pt x="66" y="1"/>
                      <a:pt x="66" y="1"/>
                    </a:cubicBezTo>
                    <a:cubicBezTo>
                      <a:pt x="66" y="2"/>
                      <a:pt x="66" y="3"/>
                      <a:pt x="66" y="4"/>
                    </a:cubicBezTo>
                    <a:cubicBezTo>
                      <a:pt x="66" y="5"/>
                      <a:pt x="66" y="5"/>
                      <a:pt x="67" y="6"/>
                    </a:cubicBezTo>
                    <a:cubicBezTo>
                      <a:pt x="67" y="7"/>
                      <a:pt x="68" y="9"/>
                      <a:pt x="68" y="10"/>
                    </a:cubicBezTo>
                    <a:cubicBezTo>
                      <a:pt x="68" y="11"/>
                      <a:pt x="68" y="11"/>
                      <a:pt x="68" y="12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8" y="14"/>
                      <a:pt x="68" y="14"/>
                      <a:pt x="68" y="15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7" y="15"/>
                      <a:pt x="67" y="16"/>
                      <a:pt x="67" y="16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7"/>
                      <a:pt x="66" y="18"/>
                      <a:pt x="67" y="17"/>
                    </a:cubicBezTo>
                    <a:cubicBezTo>
                      <a:pt x="66" y="18"/>
                      <a:pt x="66" y="18"/>
                      <a:pt x="66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6" y="19"/>
                      <a:pt x="65" y="19"/>
                      <a:pt x="65" y="19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20"/>
                      <a:pt x="64" y="21"/>
                      <a:pt x="64" y="21"/>
                    </a:cubicBezTo>
                    <a:cubicBezTo>
                      <a:pt x="63" y="21"/>
                      <a:pt x="63" y="21"/>
                      <a:pt x="63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1" y="22"/>
                      <a:pt x="61" y="22"/>
                      <a:pt x="61" y="22"/>
                    </a:cubicBezTo>
                    <a:cubicBezTo>
                      <a:pt x="60" y="23"/>
                      <a:pt x="59" y="23"/>
                      <a:pt x="58" y="24"/>
                    </a:cubicBezTo>
                    <a:cubicBezTo>
                      <a:pt x="53" y="26"/>
                      <a:pt x="48" y="28"/>
                      <a:pt x="44" y="31"/>
                    </a:cubicBezTo>
                    <a:cubicBezTo>
                      <a:pt x="40" y="33"/>
                      <a:pt x="36" y="37"/>
                      <a:pt x="33" y="41"/>
                    </a:cubicBezTo>
                    <a:cubicBezTo>
                      <a:pt x="30" y="46"/>
                      <a:pt x="27" y="51"/>
                      <a:pt x="26" y="57"/>
                    </a:cubicBezTo>
                    <a:cubicBezTo>
                      <a:pt x="24" y="63"/>
                      <a:pt x="24" y="70"/>
                      <a:pt x="24" y="77"/>
                    </a:cubicBezTo>
                    <a:cubicBezTo>
                      <a:pt x="24" y="83"/>
                      <a:pt x="25" y="90"/>
                      <a:pt x="25" y="96"/>
                    </a:cubicBezTo>
                    <a:cubicBezTo>
                      <a:pt x="26" y="99"/>
                      <a:pt x="26" y="102"/>
                      <a:pt x="26" y="105"/>
                    </a:cubicBezTo>
                    <a:cubicBezTo>
                      <a:pt x="25" y="108"/>
                      <a:pt x="25" y="110"/>
                      <a:pt x="25" y="112"/>
                    </a:cubicBezTo>
                    <a:cubicBezTo>
                      <a:pt x="24" y="112"/>
                      <a:pt x="24" y="113"/>
                      <a:pt x="24" y="113"/>
                    </a:cubicBezTo>
                    <a:cubicBezTo>
                      <a:pt x="24" y="114"/>
                      <a:pt x="24" y="114"/>
                      <a:pt x="24" y="115"/>
                    </a:cubicBezTo>
                    <a:cubicBezTo>
                      <a:pt x="23" y="115"/>
                      <a:pt x="23" y="116"/>
                      <a:pt x="23" y="116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7"/>
                      <a:pt x="22" y="117"/>
                      <a:pt x="22" y="117"/>
                    </a:cubicBezTo>
                    <a:cubicBezTo>
                      <a:pt x="22" y="118"/>
                      <a:pt x="22" y="118"/>
                      <a:pt x="21" y="118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19" y="121"/>
                      <a:pt x="19" y="121"/>
                      <a:pt x="18" y="121"/>
                    </a:cubicBezTo>
                    <a:cubicBezTo>
                      <a:pt x="18" y="121"/>
                      <a:pt x="18" y="121"/>
                      <a:pt x="18" y="121"/>
                    </a:cubicBezTo>
                    <a:cubicBezTo>
                      <a:pt x="17" y="122"/>
                      <a:pt x="17" y="122"/>
                      <a:pt x="17" y="122"/>
                    </a:cubicBezTo>
                    <a:cubicBezTo>
                      <a:pt x="17" y="122"/>
                      <a:pt x="16" y="122"/>
                      <a:pt x="16" y="122"/>
                    </a:cubicBezTo>
                    <a:cubicBezTo>
                      <a:pt x="15" y="123"/>
                      <a:pt x="13" y="123"/>
                      <a:pt x="12" y="123"/>
                    </a:cubicBezTo>
                    <a:cubicBezTo>
                      <a:pt x="10" y="123"/>
                      <a:pt x="7" y="123"/>
                      <a:pt x="5" y="123"/>
                    </a:cubicBezTo>
                    <a:cubicBezTo>
                      <a:pt x="4" y="122"/>
                      <a:pt x="3" y="122"/>
                      <a:pt x="2" y="122"/>
                    </a:cubicBezTo>
                    <a:cubicBezTo>
                      <a:pt x="1" y="121"/>
                      <a:pt x="0" y="122"/>
                      <a:pt x="1" y="1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1" name="Google Shape;3101;p32"/>
              <p:cNvSpPr/>
              <p:nvPr/>
            </p:nvSpPr>
            <p:spPr>
              <a:xfrm>
                <a:off x="9333501" y="2500876"/>
                <a:ext cx="201336" cy="97421"/>
              </a:xfrm>
              <a:custGeom>
                <a:avLst/>
                <a:gdLst/>
                <a:ahLst/>
                <a:cxnLst/>
                <a:rect l="l" t="t" r="r" b="b"/>
                <a:pathLst>
                  <a:path w="49" h="24" extrusionOk="0">
                    <a:moveTo>
                      <a:pt x="48" y="22"/>
                    </a:moveTo>
                    <a:cubicBezTo>
                      <a:pt x="45" y="21"/>
                      <a:pt x="42" y="20"/>
                      <a:pt x="39" y="18"/>
                    </a:cubicBezTo>
                    <a:cubicBezTo>
                      <a:pt x="37" y="17"/>
                      <a:pt x="34" y="14"/>
                      <a:pt x="32" y="12"/>
                    </a:cubicBezTo>
                    <a:cubicBezTo>
                      <a:pt x="29" y="10"/>
                      <a:pt x="27" y="8"/>
                      <a:pt x="24" y="6"/>
                    </a:cubicBezTo>
                    <a:cubicBezTo>
                      <a:pt x="21" y="4"/>
                      <a:pt x="18" y="2"/>
                      <a:pt x="14" y="1"/>
                    </a:cubicBezTo>
                    <a:cubicBezTo>
                      <a:pt x="13" y="1"/>
                      <a:pt x="12" y="1"/>
                      <a:pt x="11" y="0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3" y="1"/>
                      <a:pt x="2" y="2"/>
                      <a:pt x="1" y="3"/>
                    </a:cubicBezTo>
                    <a:cubicBezTo>
                      <a:pt x="1" y="3"/>
                      <a:pt x="0" y="4"/>
                      <a:pt x="1" y="4"/>
                    </a:cubicBezTo>
                    <a:cubicBezTo>
                      <a:pt x="1" y="5"/>
                      <a:pt x="3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8" y="3"/>
                      <a:pt x="10" y="3"/>
                      <a:pt x="12" y="4"/>
                    </a:cubicBezTo>
                    <a:cubicBezTo>
                      <a:pt x="15" y="4"/>
                      <a:pt x="19" y="6"/>
                      <a:pt x="22" y="7"/>
                    </a:cubicBezTo>
                    <a:cubicBezTo>
                      <a:pt x="25" y="9"/>
                      <a:pt x="28" y="11"/>
                      <a:pt x="30" y="14"/>
                    </a:cubicBezTo>
                    <a:cubicBezTo>
                      <a:pt x="32" y="16"/>
                      <a:pt x="35" y="18"/>
                      <a:pt x="37" y="20"/>
                    </a:cubicBezTo>
                    <a:cubicBezTo>
                      <a:pt x="40" y="22"/>
                      <a:pt x="44" y="24"/>
                      <a:pt x="47" y="23"/>
                    </a:cubicBezTo>
                    <a:cubicBezTo>
                      <a:pt x="48" y="23"/>
                      <a:pt x="49" y="22"/>
                      <a:pt x="48" y="2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2" name="Google Shape;3102;p32"/>
              <p:cNvSpPr/>
              <p:nvPr/>
            </p:nvSpPr>
            <p:spPr>
              <a:xfrm>
                <a:off x="9339994" y="2513866"/>
                <a:ext cx="194839" cy="123400"/>
              </a:xfrm>
              <a:custGeom>
                <a:avLst/>
                <a:gdLst/>
                <a:ahLst/>
                <a:cxnLst/>
                <a:rect l="l" t="t" r="r" b="b"/>
                <a:pathLst>
                  <a:path w="47" h="29" extrusionOk="0">
                    <a:moveTo>
                      <a:pt x="46" y="19"/>
                    </a:moveTo>
                    <a:cubicBezTo>
                      <a:pt x="45" y="21"/>
                      <a:pt x="44" y="22"/>
                      <a:pt x="42" y="24"/>
                    </a:cubicBezTo>
                    <a:cubicBezTo>
                      <a:pt x="41" y="25"/>
                      <a:pt x="40" y="25"/>
                      <a:pt x="38" y="26"/>
                    </a:cubicBezTo>
                    <a:cubicBezTo>
                      <a:pt x="35" y="27"/>
                      <a:pt x="31" y="27"/>
                      <a:pt x="28" y="26"/>
                    </a:cubicBezTo>
                    <a:cubicBezTo>
                      <a:pt x="24" y="25"/>
                      <a:pt x="20" y="23"/>
                      <a:pt x="17" y="21"/>
                    </a:cubicBezTo>
                    <a:cubicBezTo>
                      <a:pt x="15" y="19"/>
                      <a:pt x="14" y="18"/>
                      <a:pt x="12" y="17"/>
                    </a:cubicBezTo>
                    <a:cubicBezTo>
                      <a:pt x="11" y="15"/>
                      <a:pt x="9" y="14"/>
                      <a:pt x="8" y="12"/>
                    </a:cubicBezTo>
                    <a:cubicBezTo>
                      <a:pt x="7" y="11"/>
                      <a:pt x="6" y="9"/>
                      <a:pt x="5" y="8"/>
                    </a:cubicBezTo>
                    <a:cubicBezTo>
                      <a:pt x="5" y="6"/>
                      <a:pt x="5" y="5"/>
                      <a:pt x="4" y="4"/>
                    </a:cubicBezTo>
                    <a:cubicBezTo>
                      <a:pt x="4" y="3"/>
                      <a:pt x="4" y="2"/>
                      <a:pt x="3" y="1"/>
                    </a:cubicBezTo>
                    <a:cubicBezTo>
                      <a:pt x="3" y="1"/>
                      <a:pt x="3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1" y="7"/>
                      <a:pt x="1" y="7"/>
                      <a:pt x="2" y="8"/>
                    </a:cubicBezTo>
                    <a:cubicBezTo>
                      <a:pt x="2" y="8"/>
                      <a:pt x="2" y="9"/>
                      <a:pt x="2" y="9"/>
                    </a:cubicBezTo>
                    <a:cubicBezTo>
                      <a:pt x="3" y="11"/>
                      <a:pt x="4" y="12"/>
                      <a:pt x="5" y="14"/>
                    </a:cubicBezTo>
                    <a:cubicBezTo>
                      <a:pt x="6" y="15"/>
                      <a:pt x="7" y="15"/>
                      <a:pt x="7" y="16"/>
                    </a:cubicBezTo>
                    <a:cubicBezTo>
                      <a:pt x="8" y="17"/>
                      <a:pt x="9" y="18"/>
                      <a:pt x="10" y="18"/>
                    </a:cubicBezTo>
                    <a:cubicBezTo>
                      <a:pt x="11" y="20"/>
                      <a:pt x="13" y="21"/>
                      <a:pt x="15" y="22"/>
                    </a:cubicBezTo>
                    <a:cubicBezTo>
                      <a:pt x="18" y="25"/>
                      <a:pt x="22" y="27"/>
                      <a:pt x="26" y="28"/>
                    </a:cubicBezTo>
                    <a:cubicBezTo>
                      <a:pt x="30" y="29"/>
                      <a:pt x="34" y="29"/>
                      <a:pt x="37" y="28"/>
                    </a:cubicBezTo>
                    <a:cubicBezTo>
                      <a:pt x="39" y="27"/>
                      <a:pt x="41" y="26"/>
                      <a:pt x="43" y="25"/>
                    </a:cubicBezTo>
                    <a:cubicBezTo>
                      <a:pt x="44" y="24"/>
                      <a:pt x="45" y="23"/>
                      <a:pt x="45" y="22"/>
                    </a:cubicBezTo>
                    <a:cubicBezTo>
                      <a:pt x="46" y="21"/>
                      <a:pt x="47" y="20"/>
                      <a:pt x="47" y="19"/>
                    </a:cubicBezTo>
                    <a:cubicBezTo>
                      <a:pt x="47" y="19"/>
                      <a:pt x="47" y="18"/>
                      <a:pt x="47" y="18"/>
                    </a:cubicBezTo>
                    <a:cubicBezTo>
                      <a:pt x="46" y="18"/>
                      <a:pt x="46" y="19"/>
                      <a:pt x="46" y="1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3" name="Google Shape;3103;p32"/>
              <p:cNvSpPr/>
              <p:nvPr/>
            </p:nvSpPr>
            <p:spPr>
              <a:xfrm>
                <a:off x="9132166" y="2663244"/>
                <a:ext cx="318240" cy="506582"/>
              </a:xfrm>
              <a:custGeom>
                <a:avLst/>
                <a:gdLst/>
                <a:ahLst/>
                <a:cxnLst/>
                <a:rect l="l" t="t" r="r" b="b"/>
                <a:pathLst>
                  <a:path w="77" h="122" extrusionOk="0">
                    <a:moveTo>
                      <a:pt x="63" y="1"/>
                    </a:moveTo>
                    <a:cubicBezTo>
                      <a:pt x="63" y="2"/>
                      <a:pt x="63" y="3"/>
                      <a:pt x="63" y="3"/>
                    </a:cubicBezTo>
                    <a:cubicBezTo>
                      <a:pt x="63" y="4"/>
                      <a:pt x="63" y="5"/>
                      <a:pt x="64" y="6"/>
                    </a:cubicBezTo>
                    <a:cubicBezTo>
                      <a:pt x="65" y="7"/>
                      <a:pt x="65" y="9"/>
                      <a:pt x="66" y="10"/>
                    </a:cubicBezTo>
                    <a:cubicBezTo>
                      <a:pt x="68" y="13"/>
                      <a:pt x="69" y="17"/>
                      <a:pt x="70" y="20"/>
                    </a:cubicBezTo>
                    <a:cubicBezTo>
                      <a:pt x="72" y="27"/>
                      <a:pt x="73" y="34"/>
                      <a:pt x="73" y="41"/>
                    </a:cubicBezTo>
                    <a:cubicBezTo>
                      <a:pt x="73" y="46"/>
                      <a:pt x="73" y="50"/>
                      <a:pt x="72" y="55"/>
                    </a:cubicBezTo>
                    <a:cubicBezTo>
                      <a:pt x="71" y="58"/>
                      <a:pt x="70" y="60"/>
                      <a:pt x="70" y="62"/>
                    </a:cubicBezTo>
                    <a:cubicBezTo>
                      <a:pt x="70" y="62"/>
                      <a:pt x="69" y="63"/>
                      <a:pt x="69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8" y="66"/>
                      <a:pt x="68" y="67"/>
                      <a:pt x="67" y="68"/>
                    </a:cubicBezTo>
                    <a:cubicBezTo>
                      <a:pt x="66" y="73"/>
                      <a:pt x="63" y="77"/>
                      <a:pt x="61" y="81"/>
                    </a:cubicBezTo>
                    <a:cubicBezTo>
                      <a:pt x="60" y="83"/>
                      <a:pt x="59" y="85"/>
                      <a:pt x="57" y="87"/>
                    </a:cubicBezTo>
                    <a:cubicBezTo>
                      <a:pt x="56" y="89"/>
                      <a:pt x="54" y="91"/>
                      <a:pt x="53" y="93"/>
                    </a:cubicBezTo>
                    <a:cubicBezTo>
                      <a:pt x="52" y="94"/>
                      <a:pt x="51" y="95"/>
                      <a:pt x="50" y="96"/>
                    </a:cubicBezTo>
                    <a:cubicBezTo>
                      <a:pt x="50" y="97"/>
                      <a:pt x="50" y="97"/>
                      <a:pt x="50" y="97"/>
                    </a:cubicBezTo>
                    <a:cubicBezTo>
                      <a:pt x="50" y="97"/>
                      <a:pt x="50" y="97"/>
                      <a:pt x="50" y="97"/>
                    </a:cubicBezTo>
                    <a:cubicBezTo>
                      <a:pt x="49" y="98"/>
                      <a:pt x="49" y="98"/>
                      <a:pt x="48" y="99"/>
                    </a:cubicBezTo>
                    <a:cubicBezTo>
                      <a:pt x="47" y="101"/>
                      <a:pt x="45" y="103"/>
                      <a:pt x="43" y="104"/>
                    </a:cubicBezTo>
                    <a:cubicBezTo>
                      <a:pt x="43" y="105"/>
                      <a:pt x="42" y="105"/>
                      <a:pt x="42" y="105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1" y="106"/>
                      <a:pt x="41" y="106"/>
                      <a:pt x="41" y="106"/>
                    </a:cubicBezTo>
                    <a:cubicBezTo>
                      <a:pt x="40" y="107"/>
                      <a:pt x="39" y="108"/>
                      <a:pt x="38" y="109"/>
                    </a:cubicBezTo>
                    <a:cubicBezTo>
                      <a:pt x="37" y="109"/>
                      <a:pt x="36" y="110"/>
                      <a:pt x="35" y="111"/>
                    </a:cubicBezTo>
                    <a:cubicBezTo>
                      <a:pt x="34" y="111"/>
                      <a:pt x="34" y="111"/>
                      <a:pt x="34" y="112"/>
                    </a:cubicBezTo>
                    <a:cubicBezTo>
                      <a:pt x="33" y="112"/>
                      <a:pt x="33" y="112"/>
                      <a:pt x="33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28" y="115"/>
                      <a:pt x="24" y="116"/>
                      <a:pt x="20" y="117"/>
                    </a:cubicBezTo>
                    <a:cubicBezTo>
                      <a:pt x="18" y="118"/>
                      <a:pt x="16" y="118"/>
                      <a:pt x="14" y="118"/>
                    </a:cubicBezTo>
                    <a:cubicBezTo>
                      <a:pt x="11" y="119"/>
                      <a:pt x="9" y="118"/>
                      <a:pt x="7" y="118"/>
                    </a:cubicBezTo>
                    <a:cubicBezTo>
                      <a:pt x="6" y="118"/>
                      <a:pt x="6" y="118"/>
                      <a:pt x="5" y="118"/>
                    </a:cubicBezTo>
                    <a:cubicBezTo>
                      <a:pt x="5" y="118"/>
                      <a:pt x="4" y="118"/>
                      <a:pt x="3" y="119"/>
                    </a:cubicBezTo>
                    <a:cubicBezTo>
                      <a:pt x="4" y="119"/>
                      <a:pt x="4" y="119"/>
                      <a:pt x="4" y="119"/>
                    </a:cubicBezTo>
                    <a:cubicBezTo>
                      <a:pt x="3" y="118"/>
                      <a:pt x="2" y="119"/>
                      <a:pt x="1" y="119"/>
                    </a:cubicBezTo>
                    <a:cubicBezTo>
                      <a:pt x="1" y="119"/>
                      <a:pt x="0" y="119"/>
                      <a:pt x="1" y="119"/>
                    </a:cubicBezTo>
                    <a:cubicBezTo>
                      <a:pt x="2" y="120"/>
                      <a:pt x="3" y="121"/>
                      <a:pt x="4" y="121"/>
                    </a:cubicBezTo>
                    <a:cubicBezTo>
                      <a:pt x="5" y="121"/>
                      <a:pt x="6" y="122"/>
                      <a:pt x="7" y="122"/>
                    </a:cubicBezTo>
                    <a:cubicBezTo>
                      <a:pt x="10" y="122"/>
                      <a:pt x="12" y="122"/>
                      <a:pt x="14" y="121"/>
                    </a:cubicBezTo>
                    <a:cubicBezTo>
                      <a:pt x="19" y="121"/>
                      <a:pt x="24" y="119"/>
                      <a:pt x="28" y="117"/>
                    </a:cubicBezTo>
                    <a:cubicBezTo>
                      <a:pt x="37" y="113"/>
                      <a:pt x="45" y="106"/>
                      <a:pt x="51" y="99"/>
                    </a:cubicBezTo>
                    <a:cubicBezTo>
                      <a:pt x="58" y="91"/>
                      <a:pt x="64" y="82"/>
                      <a:pt x="68" y="72"/>
                    </a:cubicBezTo>
                    <a:cubicBezTo>
                      <a:pt x="72" y="64"/>
                      <a:pt x="75" y="55"/>
                      <a:pt x="76" y="46"/>
                    </a:cubicBezTo>
                    <a:cubicBezTo>
                      <a:pt x="77" y="39"/>
                      <a:pt x="76" y="31"/>
                      <a:pt x="75" y="24"/>
                    </a:cubicBezTo>
                    <a:cubicBezTo>
                      <a:pt x="74" y="21"/>
                      <a:pt x="73" y="17"/>
                      <a:pt x="71" y="14"/>
                    </a:cubicBezTo>
                    <a:cubicBezTo>
                      <a:pt x="71" y="12"/>
                      <a:pt x="70" y="11"/>
                      <a:pt x="69" y="9"/>
                    </a:cubicBezTo>
                    <a:cubicBezTo>
                      <a:pt x="68" y="7"/>
                      <a:pt x="67" y="6"/>
                      <a:pt x="66" y="4"/>
                    </a:cubicBezTo>
                    <a:cubicBezTo>
                      <a:pt x="66" y="4"/>
                      <a:pt x="66" y="3"/>
                      <a:pt x="65" y="2"/>
                    </a:cubicBezTo>
                    <a:cubicBezTo>
                      <a:pt x="65" y="2"/>
                      <a:pt x="64" y="1"/>
                      <a:pt x="64" y="1"/>
                    </a:cubicBezTo>
                    <a:cubicBezTo>
                      <a:pt x="64" y="0"/>
                      <a:pt x="63" y="1"/>
                      <a:pt x="63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4" name="Google Shape;3104;p32"/>
              <p:cNvSpPr/>
              <p:nvPr/>
            </p:nvSpPr>
            <p:spPr>
              <a:xfrm>
                <a:off x="9015262" y="2630769"/>
                <a:ext cx="253293" cy="305249"/>
              </a:xfrm>
              <a:custGeom>
                <a:avLst/>
                <a:gdLst/>
                <a:ahLst/>
                <a:cxnLst/>
                <a:rect l="l" t="t" r="r" b="b"/>
                <a:pathLst>
                  <a:path w="61" h="73" extrusionOk="0">
                    <a:moveTo>
                      <a:pt x="60" y="1"/>
                    </a:moveTo>
                    <a:cubicBezTo>
                      <a:pt x="59" y="3"/>
                      <a:pt x="58" y="6"/>
                      <a:pt x="56" y="8"/>
                    </a:cubicBezTo>
                    <a:cubicBezTo>
                      <a:pt x="54" y="10"/>
                      <a:pt x="52" y="12"/>
                      <a:pt x="51" y="14"/>
                    </a:cubicBezTo>
                    <a:cubicBezTo>
                      <a:pt x="49" y="17"/>
                      <a:pt x="47" y="19"/>
                      <a:pt x="45" y="21"/>
                    </a:cubicBezTo>
                    <a:cubicBezTo>
                      <a:pt x="43" y="24"/>
                      <a:pt x="42" y="26"/>
                      <a:pt x="39" y="28"/>
                    </a:cubicBezTo>
                    <a:cubicBezTo>
                      <a:pt x="37" y="31"/>
                      <a:pt x="35" y="33"/>
                      <a:pt x="33" y="35"/>
                    </a:cubicBezTo>
                    <a:cubicBezTo>
                      <a:pt x="31" y="38"/>
                      <a:pt x="29" y="40"/>
                      <a:pt x="27" y="42"/>
                    </a:cubicBezTo>
                    <a:cubicBezTo>
                      <a:pt x="23" y="47"/>
                      <a:pt x="18" y="52"/>
                      <a:pt x="14" y="56"/>
                    </a:cubicBezTo>
                    <a:cubicBezTo>
                      <a:pt x="12" y="59"/>
                      <a:pt x="10" y="62"/>
                      <a:pt x="7" y="64"/>
                    </a:cubicBezTo>
                    <a:cubicBezTo>
                      <a:pt x="6" y="65"/>
                      <a:pt x="5" y="67"/>
                      <a:pt x="4" y="68"/>
                    </a:cubicBezTo>
                    <a:cubicBezTo>
                      <a:pt x="3" y="69"/>
                      <a:pt x="1" y="70"/>
                      <a:pt x="1" y="72"/>
                    </a:cubicBezTo>
                    <a:cubicBezTo>
                      <a:pt x="0" y="72"/>
                      <a:pt x="1" y="73"/>
                      <a:pt x="1" y="73"/>
                    </a:cubicBezTo>
                    <a:cubicBezTo>
                      <a:pt x="3" y="72"/>
                      <a:pt x="4" y="71"/>
                      <a:pt x="5" y="70"/>
                    </a:cubicBezTo>
                    <a:cubicBezTo>
                      <a:pt x="6" y="69"/>
                      <a:pt x="7" y="67"/>
                      <a:pt x="8" y="66"/>
                    </a:cubicBezTo>
                    <a:cubicBezTo>
                      <a:pt x="10" y="64"/>
                      <a:pt x="12" y="62"/>
                      <a:pt x="14" y="59"/>
                    </a:cubicBezTo>
                    <a:cubicBezTo>
                      <a:pt x="18" y="55"/>
                      <a:pt x="23" y="50"/>
                      <a:pt x="27" y="45"/>
                    </a:cubicBezTo>
                    <a:cubicBezTo>
                      <a:pt x="31" y="40"/>
                      <a:pt x="35" y="36"/>
                      <a:pt x="40" y="31"/>
                    </a:cubicBezTo>
                    <a:cubicBezTo>
                      <a:pt x="44" y="26"/>
                      <a:pt x="48" y="21"/>
                      <a:pt x="51" y="16"/>
                    </a:cubicBezTo>
                    <a:cubicBezTo>
                      <a:pt x="52" y="15"/>
                      <a:pt x="53" y="13"/>
                      <a:pt x="54" y="12"/>
                    </a:cubicBezTo>
                    <a:cubicBezTo>
                      <a:pt x="55" y="11"/>
                      <a:pt x="56" y="10"/>
                      <a:pt x="57" y="9"/>
                    </a:cubicBezTo>
                    <a:cubicBezTo>
                      <a:pt x="59" y="6"/>
                      <a:pt x="61" y="4"/>
                      <a:pt x="61" y="1"/>
                    </a:cubicBezTo>
                    <a:cubicBezTo>
                      <a:pt x="61" y="0"/>
                      <a:pt x="61" y="1"/>
                      <a:pt x="6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5" name="Google Shape;3105;p32"/>
              <p:cNvSpPr/>
              <p:nvPr/>
            </p:nvSpPr>
            <p:spPr>
              <a:xfrm>
                <a:off x="9391951" y="2682726"/>
                <a:ext cx="32475" cy="194839"/>
              </a:xfrm>
              <a:custGeom>
                <a:avLst/>
                <a:gdLst/>
                <a:ahLst/>
                <a:cxnLst/>
                <a:rect l="l" t="t" r="r" b="b"/>
                <a:pathLst>
                  <a:path w="7" h="48" extrusionOk="0">
                    <a:moveTo>
                      <a:pt x="0" y="1"/>
                    </a:moveTo>
                    <a:cubicBezTo>
                      <a:pt x="0" y="2"/>
                      <a:pt x="1" y="4"/>
                      <a:pt x="2" y="5"/>
                    </a:cubicBezTo>
                    <a:cubicBezTo>
                      <a:pt x="2" y="6"/>
                      <a:pt x="3" y="8"/>
                      <a:pt x="3" y="9"/>
                    </a:cubicBezTo>
                    <a:cubicBezTo>
                      <a:pt x="4" y="12"/>
                      <a:pt x="4" y="15"/>
                      <a:pt x="5" y="18"/>
                    </a:cubicBezTo>
                    <a:cubicBezTo>
                      <a:pt x="6" y="24"/>
                      <a:pt x="5" y="31"/>
                      <a:pt x="5" y="37"/>
                    </a:cubicBezTo>
                    <a:cubicBezTo>
                      <a:pt x="5" y="39"/>
                      <a:pt x="4" y="41"/>
                      <a:pt x="4" y="43"/>
                    </a:cubicBezTo>
                    <a:cubicBezTo>
                      <a:pt x="4" y="44"/>
                      <a:pt x="3" y="45"/>
                      <a:pt x="3" y="45"/>
                    </a:cubicBezTo>
                    <a:cubicBezTo>
                      <a:pt x="3" y="46"/>
                      <a:pt x="3" y="47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4" y="47"/>
                      <a:pt x="4" y="46"/>
                      <a:pt x="5" y="45"/>
                    </a:cubicBezTo>
                    <a:cubicBezTo>
                      <a:pt x="5" y="45"/>
                      <a:pt x="5" y="44"/>
                      <a:pt x="5" y="43"/>
                    </a:cubicBezTo>
                    <a:cubicBezTo>
                      <a:pt x="6" y="41"/>
                      <a:pt x="6" y="39"/>
                      <a:pt x="6" y="37"/>
                    </a:cubicBezTo>
                    <a:cubicBezTo>
                      <a:pt x="7" y="34"/>
                      <a:pt x="7" y="31"/>
                      <a:pt x="7" y="28"/>
                    </a:cubicBezTo>
                    <a:cubicBezTo>
                      <a:pt x="7" y="22"/>
                      <a:pt x="7" y="15"/>
                      <a:pt x="5" y="9"/>
                    </a:cubicBezTo>
                    <a:cubicBezTo>
                      <a:pt x="5" y="7"/>
                      <a:pt x="4" y="6"/>
                      <a:pt x="4" y="4"/>
                    </a:cubicBezTo>
                    <a:cubicBezTo>
                      <a:pt x="3" y="3"/>
                      <a:pt x="3" y="3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6" name="Google Shape;3106;p32"/>
              <p:cNvSpPr/>
              <p:nvPr/>
            </p:nvSpPr>
            <p:spPr>
              <a:xfrm>
                <a:off x="9177630" y="2916533"/>
                <a:ext cx="220817" cy="246796"/>
              </a:xfrm>
              <a:custGeom>
                <a:avLst/>
                <a:gdLst/>
                <a:ahLst/>
                <a:cxnLst/>
                <a:rect l="l" t="t" r="r" b="b"/>
                <a:pathLst>
                  <a:path w="53" h="59" extrusionOk="0">
                    <a:moveTo>
                      <a:pt x="52" y="1"/>
                    </a:moveTo>
                    <a:cubicBezTo>
                      <a:pt x="49" y="6"/>
                      <a:pt x="46" y="10"/>
                      <a:pt x="44" y="15"/>
                    </a:cubicBezTo>
                    <a:cubicBezTo>
                      <a:pt x="41" y="20"/>
                      <a:pt x="38" y="25"/>
                      <a:pt x="35" y="29"/>
                    </a:cubicBezTo>
                    <a:cubicBezTo>
                      <a:pt x="29" y="38"/>
                      <a:pt x="22" y="44"/>
                      <a:pt x="14" y="51"/>
                    </a:cubicBezTo>
                    <a:cubicBezTo>
                      <a:pt x="12" y="52"/>
                      <a:pt x="10" y="54"/>
                      <a:pt x="7" y="55"/>
                    </a:cubicBezTo>
                    <a:cubicBezTo>
                      <a:pt x="5" y="56"/>
                      <a:pt x="2" y="57"/>
                      <a:pt x="0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2" y="59"/>
                      <a:pt x="4" y="58"/>
                      <a:pt x="6" y="57"/>
                    </a:cubicBezTo>
                    <a:cubicBezTo>
                      <a:pt x="8" y="56"/>
                      <a:pt x="10" y="55"/>
                      <a:pt x="12" y="54"/>
                    </a:cubicBezTo>
                    <a:cubicBezTo>
                      <a:pt x="14" y="52"/>
                      <a:pt x="16" y="50"/>
                      <a:pt x="18" y="49"/>
                    </a:cubicBezTo>
                    <a:cubicBezTo>
                      <a:pt x="20" y="47"/>
                      <a:pt x="22" y="45"/>
                      <a:pt x="24" y="43"/>
                    </a:cubicBezTo>
                    <a:cubicBezTo>
                      <a:pt x="28" y="40"/>
                      <a:pt x="31" y="36"/>
                      <a:pt x="34" y="32"/>
                    </a:cubicBezTo>
                    <a:cubicBezTo>
                      <a:pt x="36" y="30"/>
                      <a:pt x="37" y="27"/>
                      <a:pt x="39" y="25"/>
                    </a:cubicBezTo>
                    <a:cubicBezTo>
                      <a:pt x="41" y="22"/>
                      <a:pt x="42" y="20"/>
                      <a:pt x="43" y="18"/>
                    </a:cubicBezTo>
                    <a:cubicBezTo>
                      <a:pt x="45" y="15"/>
                      <a:pt x="47" y="12"/>
                      <a:pt x="48" y="9"/>
                    </a:cubicBezTo>
                    <a:cubicBezTo>
                      <a:pt x="50" y="6"/>
                      <a:pt x="51" y="4"/>
                      <a:pt x="52" y="1"/>
                    </a:cubicBezTo>
                    <a:cubicBezTo>
                      <a:pt x="53" y="0"/>
                      <a:pt x="52" y="0"/>
                      <a:pt x="52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7" name="Google Shape;3107;p32"/>
              <p:cNvSpPr/>
              <p:nvPr/>
            </p:nvSpPr>
            <p:spPr>
              <a:xfrm>
                <a:off x="9385459" y="2689223"/>
                <a:ext cx="25979" cy="155871"/>
              </a:xfrm>
              <a:custGeom>
                <a:avLst/>
                <a:gdLst/>
                <a:ahLst/>
                <a:cxnLst/>
                <a:rect l="l" t="t" r="r" b="b"/>
                <a:pathLst>
                  <a:path w="5" h="38" extrusionOk="0">
                    <a:moveTo>
                      <a:pt x="1" y="0"/>
                    </a:moveTo>
                    <a:cubicBezTo>
                      <a:pt x="1" y="1"/>
                      <a:pt x="1" y="3"/>
                      <a:pt x="1" y="4"/>
                    </a:cubicBezTo>
                    <a:cubicBezTo>
                      <a:pt x="1" y="5"/>
                      <a:pt x="2" y="6"/>
                      <a:pt x="2" y="7"/>
                    </a:cubicBezTo>
                    <a:cubicBezTo>
                      <a:pt x="2" y="10"/>
                      <a:pt x="2" y="12"/>
                      <a:pt x="3" y="15"/>
                    </a:cubicBezTo>
                    <a:cubicBezTo>
                      <a:pt x="3" y="20"/>
                      <a:pt x="3" y="25"/>
                      <a:pt x="2" y="30"/>
                    </a:cubicBezTo>
                    <a:cubicBezTo>
                      <a:pt x="2" y="31"/>
                      <a:pt x="1" y="32"/>
                      <a:pt x="1" y="34"/>
                    </a:cubicBezTo>
                    <a:cubicBezTo>
                      <a:pt x="1" y="35"/>
                      <a:pt x="0" y="36"/>
                      <a:pt x="0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6"/>
                      <a:pt x="2" y="35"/>
                      <a:pt x="2" y="34"/>
                    </a:cubicBezTo>
                    <a:cubicBezTo>
                      <a:pt x="3" y="33"/>
                      <a:pt x="3" y="32"/>
                      <a:pt x="3" y="31"/>
                    </a:cubicBezTo>
                    <a:cubicBezTo>
                      <a:pt x="4" y="28"/>
                      <a:pt x="4" y="26"/>
                      <a:pt x="4" y="23"/>
                    </a:cubicBezTo>
                    <a:cubicBezTo>
                      <a:pt x="5" y="18"/>
                      <a:pt x="4" y="13"/>
                      <a:pt x="4" y="8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3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8" name="Google Shape;3108;p32"/>
              <p:cNvSpPr/>
              <p:nvPr/>
            </p:nvSpPr>
            <p:spPr>
              <a:xfrm>
                <a:off x="9171133" y="2877565"/>
                <a:ext cx="207828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51" h="66" extrusionOk="0">
                    <a:moveTo>
                      <a:pt x="51" y="0"/>
                    </a:moveTo>
                    <a:cubicBezTo>
                      <a:pt x="48" y="5"/>
                      <a:pt x="46" y="10"/>
                      <a:pt x="44" y="15"/>
                    </a:cubicBezTo>
                    <a:cubicBezTo>
                      <a:pt x="41" y="20"/>
                      <a:pt x="39" y="25"/>
                      <a:pt x="36" y="30"/>
                    </a:cubicBezTo>
                    <a:cubicBezTo>
                      <a:pt x="31" y="39"/>
                      <a:pt x="25" y="48"/>
                      <a:pt x="17" y="54"/>
                    </a:cubicBezTo>
                    <a:cubicBezTo>
                      <a:pt x="14" y="56"/>
                      <a:pt x="12" y="58"/>
                      <a:pt x="9" y="60"/>
                    </a:cubicBezTo>
                    <a:cubicBezTo>
                      <a:pt x="8" y="61"/>
                      <a:pt x="6" y="62"/>
                      <a:pt x="5" y="63"/>
                    </a:cubicBezTo>
                    <a:cubicBezTo>
                      <a:pt x="4" y="63"/>
                      <a:pt x="3" y="64"/>
                      <a:pt x="3" y="64"/>
                    </a:cubicBezTo>
                    <a:cubicBezTo>
                      <a:pt x="2" y="65"/>
                      <a:pt x="1" y="65"/>
                      <a:pt x="1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" y="66"/>
                      <a:pt x="2" y="66"/>
                      <a:pt x="2" y="66"/>
                    </a:cubicBezTo>
                    <a:cubicBezTo>
                      <a:pt x="3" y="66"/>
                      <a:pt x="4" y="65"/>
                      <a:pt x="4" y="65"/>
                    </a:cubicBezTo>
                    <a:cubicBezTo>
                      <a:pt x="6" y="64"/>
                      <a:pt x="7" y="63"/>
                      <a:pt x="8" y="62"/>
                    </a:cubicBezTo>
                    <a:cubicBezTo>
                      <a:pt x="11" y="61"/>
                      <a:pt x="13" y="59"/>
                      <a:pt x="15" y="57"/>
                    </a:cubicBezTo>
                    <a:cubicBezTo>
                      <a:pt x="20" y="54"/>
                      <a:pt x="24" y="50"/>
                      <a:pt x="27" y="46"/>
                    </a:cubicBezTo>
                    <a:cubicBezTo>
                      <a:pt x="34" y="37"/>
                      <a:pt x="39" y="27"/>
                      <a:pt x="44" y="17"/>
                    </a:cubicBezTo>
                    <a:cubicBezTo>
                      <a:pt x="47" y="12"/>
                      <a:pt x="49" y="6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9" name="Google Shape;3109;p32"/>
              <p:cNvSpPr/>
              <p:nvPr/>
            </p:nvSpPr>
            <p:spPr>
              <a:xfrm>
                <a:off x="9281544" y="2708705"/>
                <a:ext cx="116904" cy="123400"/>
              </a:xfrm>
              <a:custGeom>
                <a:avLst/>
                <a:gdLst/>
                <a:ahLst/>
                <a:cxnLst/>
                <a:rect l="l" t="t" r="r" b="b"/>
                <a:pathLst>
                  <a:path w="28" h="29" extrusionOk="0">
                    <a:moveTo>
                      <a:pt x="27" y="0"/>
                    </a:moveTo>
                    <a:cubicBezTo>
                      <a:pt x="27" y="2"/>
                      <a:pt x="26" y="4"/>
                      <a:pt x="24" y="6"/>
                    </a:cubicBezTo>
                    <a:cubicBezTo>
                      <a:pt x="23" y="8"/>
                      <a:pt x="21" y="10"/>
                      <a:pt x="19" y="12"/>
                    </a:cubicBezTo>
                    <a:cubicBezTo>
                      <a:pt x="15" y="15"/>
                      <a:pt x="10" y="17"/>
                      <a:pt x="6" y="21"/>
                    </a:cubicBezTo>
                    <a:cubicBezTo>
                      <a:pt x="5" y="22"/>
                      <a:pt x="4" y="23"/>
                      <a:pt x="3" y="25"/>
                    </a:cubicBezTo>
                    <a:cubicBezTo>
                      <a:pt x="2" y="26"/>
                      <a:pt x="1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28"/>
                      <a:pt x="3" y="27"/>
                      <a:pt x="4" y="25"/>
                    </a:cubicBezTo>
                    <a:cubicBezTo>
                      <a:pt x="5" y="24"/>
                      <a:pt x="6" y="23"/>
                      <a:pt x="7" y="21"/>
                    </a:cubicBezTo>
                    <a:cubicBezTo>
                      <a:pt x="9" y="20"/>
                      <a:pt x="11" y="18"/>
                      <a:pt x="13" y="17"/>
                    </a:cubicBezTo>
                    <a:cubicBezTo>
                      <a:pt x="17" y="14"/>
                      <a:pt x="22" y="11"/>
                      <a:pt x="25" y="7"/>
                    </a:cubicBezTo>
                    <a:cubicBezTo>
                      <a:pt x="26" y="5"/>
                      <a:pt x="28" y="2"/>
                      <a:pt x="28" y="0"/>
                    </a:cubicBez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0" name="Google Shape;3110;p32"/>
              <p:cNvSpPr/>
              <p:nvPr/>
            </p:nvSpPr>
            <p:spPr>
              <a:xfrm>
                <a:off x="9197112" y="2864576"/>
                <a:ext cx="64946" cy="285763"/>
              </a:xfrm>
              <a:custGeom>
                <a:avLst/>
                <a:gdLst/>
                <a:ahLst/>
                <a:cxnLst/>
                <a:rect l="l" t="t" r="r" b="b"/>
                <a:pathLst>
                  <a:path w="16" h="69" extrusionOk="0">
                    <a:moveTo>
                      <a:pt x="16" y="0"/>
                    </a:moveTo>
                    <a:cubicBezTo>
                      <a:pt x="15" y="2"/>
                      <a:pt x="14" y="4"/>
                      <a:pt x="13" y="7"/>
                    </a:cubicBezTo>
                    <a:cubicBezTo>
                      <a:pt x="13" y="9"/>
                      <a:pt x="12" y="11"/>
                      <a:pt x="11" y="13"/>
                    </a:cubicBezTo>
                    <a:cubicBezTo>
                      <a:pt x="10" y="17"/>
                      <a:pt x="10" y="22"/>
                      <a:pt x="9" y="26"/>
                    </a:cubicBezTo>
                    <a:cubicBezTo>
                      <a:pt x="8" y="31"/>
                      <a:pt x="8" y="36"/>
                      <a:pt x="8" y="41"/>
                    </a:cubicBezTo>
                    <a:cubicBezTo>
                      <a:pt x="7" y="43"/>
                      <a:pt x="7" y="46"/>
                      <a:pt x="7" y="48"/>
                    </a:cubicBezTo>
                    <a:cubicBezTo>
                      <a:pt x="6" y="50"/>
                      <a:pt x="6" y="53"/>
                      <a:pt x="5" y="55"/>
                    </a:cubicBezTo>
                    <a:cubicBezTo>
                      <a:pt x="4" y="57"/>
                      <a:pt x="3" y="60"/>
                      <a:pt x="2" y="62"/>
                    </a:cubicBezTo>
                    <a:cubicBezTo>
                      <a:pt x="1" y="64"/>
                      <a:pt x="1" y="67"/>
                      <a:pt x="0" y="69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2" y="67"/>
                      <a:pt x="3" y="65"/>
                      <a:pt x="4" y="63"/>
                    </a:cubicBezTo>
                    <a:cubicBezTo>
                      <a:pt x="5" y="61"/>
                      <a:pt x="6" y="59"/>
                      <a:pt x="7" y="56"/>
                    </a:cubicBezTo>
                    <a:cubicBezTo>
                      <a:pt x="8" y="52"/>
                      <a:pt x="9" y="47"/>
                      <a:pt x="9" y="43"/>
                    </a:cubicBezTo>
                    <a:cubicBezTo>
                      <a:pt x="10" y="38"/>
                      <a:pt x="10" y="33"/>
                      <a:pt x="11" y="28"/>
                    </a:cubicBezTo>
                    <a:cubicBezTo>
                      <a:pt x="11" y="24"/>
                      <a:pt x="12" y="19"/>
                      <a:pt x="12" y="15"/>
                    </a:cubicBezTo>
                    <a:cubicBezTo>
                      <a:pt x="13" y="12"/>
                      <a:pt x="14" y="10"/>
                      <a:pt x="14" y="7"/>
                    </a:cubicBezTo>
                    <a:cubicBezTo>
                      <a:pt x="15" y="5"/>
                      <a:pt x="16" y="2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1" name="Google Shape;3111;p32"/>
              <p:cNvSpPr/>
              <p:nvPr/>
            </p:nvSpPr>
            <p:spPr>
              <a:xfrm>
                <a:off x="9339994" y="2708705"/>
                <a:ext cx="64946" cy="103914"/>
              </a:xfrm>
              <a:custGeom>
                <a:avLst/>
                <a:gdLst/>
                <a:ahLst/>
                <a:cxnLst/>
                <a:rect l="l" t="t" r="r" b="b"/>
                <a:pathLst>
                  <a:path w="16" h="25" extrusionOk="0">
                    <a:moveTo>
                      <a:pt x="15" y="0"/>
                    </a:moveTo>
                    <a:cubicBezTo>
                      <a:pt x="14" y="2"/>
                      <a:pt x="14" y="4"/>
                      <a:pt x="14" y="5"/>
                    </a:cubicBezTo>
                    <a:cubicBezTo>
                      <a:pt x="13" y="7"/>
                      <a:pt x="12" y="9"/>
                      <a:pt x="11" y="10"/>
                    </a:cubicBezTo>
                    <a:cubicBezTo>
                      <a:pt x="9" y="14"/>
                      <a:pt x="6" y="16"/>
                      <a:pt x="3" y="20"/>
                    </a:cubicBezTo>
                    <a:cubicBezTo>
                      <a:pt x="2" y="21"/>
                      <a:pt x="1" y="23"/>
                      <a:pt x="0" y="24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2" y="23"/>
                      <a:pt x="3" y="22"/>
                      <a:pt x="4" y="20"/>
                    </a:cubicBezTo>
                    <a:cubicBezTo>
                      <a:pt x="6" y="19"/>
                      <a:pt x="7" y="17"/>
                      <a:pt x="8" y="16"/>
                    </a:cubicBezTo>
                    <a:cubicBezTo>
                      <a:pt x="11" y="13"/>
                      <a:pt x="13" y="9"/>
                      <a:pt x="15" y="6"/>
                    </a:cubicBezTo>
                    <a:cubicBezTo>
                      <a:pt x="15" y="4"/>
                      <a:pt x="16" y="1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2" name="Google Shape;3112;p32"/>
              <p:cNvSpPr/>
              <p:nvPr/>
            </p:nvSpPr>
            <p:spPr>
              <a:xfrm>
                <a:off x="9210101" y="2858083"/>
                <a:ext cx="103914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26" h="66" extrusionOk="0">
                    <a:moveTo>
                      <a:pt x="26" y="0"/>
                    </a:moveTo>
                    <a:cubicBezTo>
                      <a:pt x="23" y="3"/>
                      <a:pt x="20" y="7"/>
                      <a:pt x="18" y="11"/>
                    </a:cubicBezTo>
                    <a:cubicBezTo>
                      <a:pt x="16" y="16"/>
                      <a:pt x="15" y="20"/>
                      <a:pt x="14" y="24"/>
                    </a:cubicBezTo>
                    <a:cubicBezTo>
                      <a:pt x="11" y="33"/>
                      <a:pt x="10" y="42"/>
                      <a:pt x="6" y="51"/>
                    </a:cubicBezTo>
                    <a:cubicBezTo>
                      <a:pt x="4" y="56"/>
                      <a:pt x="2" y="61"/>
                      <a:pt x="0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2" y="64"/>
                      <a:pt x="4" y="62"/>
                      <a:pt x="5" y="60"/>
                    </a:cubicBezTo>
                    <a:cubicBezTo>
                      <a:pt x="6" y="58"/>
                      <a:pt x="7" y="55"/>
                      <a:pt x="8" y="53"/>
                    </a:cubicBezTo>
                    <a:cubicBezTo>
                      <a:pt x="10" y="49"/>
                      <a:pt x="11" y="44"/>
                      <a:pt x="12" y="40"/>
                    </a:cubicBezTo>
                    <a:cubicBezTo>
                      <a:pt x="14" y="31"/>
                      <a:pt x="16" y="22"/>
                      <a:pt x="19" y="14"/>
                    </a:cubicBezTo>
                    <a:cubicBezTo>
                      <a:pt x="20" y="11"/>
                      <a:pt x="21" y="9"/>
                      <a:pt x="22" y="7"/>
                    </a:cubicBezTo>
                    <a:cubicBezTo>
                      <a:pt x="23" y="5"/>
                      <a:pt x="25" y="2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3" name="Google Shape;3113;p32"/>
              <p:cNvSpPr/>
              <p:nvPr/>
            </p:nvSpPr>
            <p:spPr>
              <a:xfrm>
                <a:off x="9365973" y="2741180"/>
                <a:ext cx="32475" cy="71443"/>
              </a:xfrm>
              <a:custGeom>
                <a:avLst/>
                <a:gdLst/>
                <a:ahLst/>
                <a:cxnLst/>
                <a:rect l="l" t="t" r="r" b="b"/>
                <a:pathLst>
                  <a:path w="8" h="18" extrusionOk="0">
                    <a:moveTo>
                      <a:pt x="8" y="0"/>
                    </a:moveTo>
                    <a:cubicBezTo>
                      <a:pt x="8" y="1"/>
                      <a:pt x="7" y="1"/>
                      <a:pt x="7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6" y="6"/>
                      <a:pt x="5" y="8"/>
                      <a:pt x="5" y="10"/>
                    </a:cubicBezTo>
                    <a:cubicBezTo>
                      <a:pt x="4" y="11"/>
                      <a:pt x="3" y="13"/>
                      <a:pt x="2" y="14"/>
                    </a:cubicBezTo>
                    <a:cubicBezTo>
                      <a:pt x="2" y="15"/>
                      <a:pt x="1" y="16"/>
                      <a:pt x="1" y="16"/>
                    </a:cubicBezTo>
                    <a:cubicBezTo>
                      <a:pt x="0" y="17"/>
                      <a:pt x="0" y="17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" y="18"/>
                      <a:pt x="1" y="17"/>
                      <a:pt x="2" y="16"/>
                    </a:cubicBezTo>
                    <a:cubicBezTo>
                      <a:pt x="2" y="16"/>
                      <a:pt x="3" y="15"/>
                      <a:pt x="3" y="14"/>
                    </a:cubicBezTo>
                    <a:cubicBezTo>
                      <a:pt x="4" y="13"/>
                      <a:pt x="5" y="11"/>
                      <a:pt x="6" y="9"/>
                    </a:cubicBezTo>
                    <a:cubicBezTo>
                      <a:pt x="7" y="8"/>
                      <a:pt x="7" y="6"/>
                      <a:pt x="8" y="4"/>
                    </a:cubicBezTo>
                    <a:cubicBezTo>
                      <a:pt x="8" y="3"/>
                      <a:pt x="8" y="2"/>
                      <a:pt x="8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4" name="Google Shape;3114;p32"/>
              <p:cNvSpPr/>
              <p:nvPr/>
            </p:nvSpPr>
            <p:spPr>
              <a:xfrm>
                <a:off x="9197112" y="2851586"/>
                <a:ext cx="155872" cy="285764"/>
              </a:xfrm>
              <a:custGeom>
                <a:avLst/>
                <a:gdLst/>
                <a:ahLst/>
                <a:cxnLst/>
                <a:rect l="l" t="t" r="r" b="b"/>
                <a:pathLst>
                  <a:path w="37" h="70" extrusionOk="0">
                    <a:moveTo>
                      <a:pt x="36" y="1"/>
                    </a:moveTo>
                    <a:cubicBezTo>
                      <a:pt x="34" y="5"/>
                      <a:pt x="31" y="10"/>
                      <a:pt x="29" y="15"/>
                    </a:cubicBezTo>
                    <a:cubicBezTo>
                      <a:pt x="28" y="19"/>
                      <a:pt x="26" y="24"/>
                      <a:pt x="24" y="28"/>
                    </a:cubicBezTo>
                    <a:cubicBezTo>
                      <a:pt x="20" y="38"/>
                      <a:pt x="16" y="47"/>
                      <a:pt x="10" y="55"/>
                    </a:cubicBezTo>
                    <a:cubicBezTo>
                      <a:pt x="9" y="58"/>
                      <a:pt x="7" y="60"/>
                      <a:pt x="5" y="62"/>
                    </a:cubicBezTo>
                    <a:cubicBezTo>
                      <a:pt x="4" y="64"/>
                      <a:pt x="3" y="65"/>
                      <a:pt x="2" y="66"/>
                    </a:cubicBezTo>
                    <a:cubicBezTo>
                      <a:pt x="2" y="67"/>
                      <a:pt x="1" y="69"/>
                      <a:pt x="0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2" y="68"/>
                      <a:pt x="4" y="66"/>
                      <a:pt x="6" y="64"/>
                    </a:cubicBezTo>
                    <a:cubicBezTo>
                      <a:pt x="7" y="62"/>
                      <a:pt x="9" y="60"/>
                      <a:pt x="11" y="57"/>
                    </a:cubicBezTo>
                    <a:cubicBezTo>
                      <a:pt x="14" y="53"/>
                      <a:pt x="16" y="49"/>
                      <a:pt x="19" y="44"/>
                    </a:cubicBezTo>
                    <a:cubicBezTo>
                      <a:pt x="23" y="35"/>
                      <a:pt x="26" y="26"/>
                      <a:pt x="30" y="17"/>
                    </a:cubicBezTo>
                    <a:cubicBezTo>
                      <a:pt x="32" y="11"/>
                      <a:pt x="34" y="6"/>
                      <a:pt x="36" y="1"/>
                    </a:cubicBezTo>
                    <a:cubicBezTo>
                      <a:pt x="37" y="0"/>
                      <a:pt x="36" y="1"/>
                      <a:pt x="36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5" name="Google Shape;3115;p32"/>
              <p:cNvSpPr/>
              <p:nvPr/>
            </p:nvSpPr>
            <p:spPr>
              <a:xfrm>
                <a:off x="9437416" y="2767158"/>
                <a:ext cx="25978" cy="168861"/>
              </a:xfrm>
              <a:custGeom>
                <a:avLst/>
                <a:gdLst/>
                <a:ahLst/>
                <a:cxnLst/>
                <a:rect l="l" t="t" r="r" b="b"/>
                <a:pathLst>
                  <a:path w="6" h="41" extrusionOk="0">
                    <a:moveTo>
                      <a:pt x="1" y="0"/>
                    </a:moveTo>
                    <a:cubicBezTo>
                      <a:pt x="0" y="1"/>
                      <a:pt x="0" y="3"/>
                      <a:pt x="1" y="4"/>
                    </a:cubicBezTo>
                    <a:cubicBezTo>
                      <a:pt x="1" y="5"/>
                      <a:pt x="1" y="7"/>
                      <a:pt x="2" y="8"/>
                    </a:cubicBezTo>
                    <a:cubicBezTo>
                      <a:pt x="2" y="11"/>
                      <a:pt x="3" y="13"/>
                      <a:pt x="3" y="16"/>
                    </a:cubicBezTo>
                    <a:cubicBezTo>
                      <a:pt x="4" y="21"/>
                      <a:pt x="4" y="27"/>
                      <a:pt x="3" y="32"/>
                    </a:cubicBezTo>
                    <a:cubicBezTo>
                      <a:pt x="3" y="33"/>
                      <a:pt x="2" y="35"/>
                      <a:pt x="2" y="36"/>
                    </a:cubicBezTo>
                    <a:cubicBezTo>
                      <a:pt x="2" y="38"/>
                      <a:pt x="1" y="39"/>
                      <a:pt x="1" y="41"/>
                    </a:cubicBezTo>
                    <a:cubicBezTo>
                      <a:pt x="1" y="41"/>
                      <a:pt x="2" y="41"/>
                      <a:pt x="2" y="41"/>
                    </a:cubicBezTo>
                    <a:cubicBezTo>
                      <a:pt x="2" y="39"/>
                      <a:pt x="3" y="38"/>
                      <a:pt x="3" y="37"/>
                    </a:cubicBezTo>
                    <a:cubicBezTo>
                      <a:pt x="4" y="35"/>
                      <a:pt x="4" y="34"/>
                      <a:pt x="4" y="33"/>
                    </a:cubicBezTo>
                    <a:cubicBezTo>
                      <a:pt x="5" y="30"/>
                      <a:pt x="5" y="27"/>
                      <a:pt x="5" y="24"/>
                    </a:cubicBezTo>
                    <a:cubicBezTo>
                      <a:pt x="6" y="19"/>
                      <a:pt x="5" y="13"/>
                      <a:pt x="4" y="8"/>
                    </a:cubicBezTo>
                    <a:cubicBezTo>
                      <a:pt x="3" y="7"/>
                      <a:pt x="3" y="5"/>
                      <a:pt x="3" y="4"/>
                    </a:cubicBezTo>
                    <a:cubicBezTo>
                      <a:pt x="2" y="3"/>
                      <a:pt x="2" y="2"/>
                      <a:pt x="2" y="2"/>
                    </a:cubicBezTo>
                    <a:cubicBezTo>
                      <a:pt x="2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6" name="Google Shape;3116;p32"/>
              <p:cNvSpPr/>
              <p:nvPr/>
            </p:nvSpPr>
            <p:spPr>
              <a:xfrm>
                <a:off x="9210104" y="3028729"/>
                <a:ext cx="194843" cy="141103"/>
              </a:xfrm>
              <a:custGeom>
                <a:avLst/>
                <a:gdLst/>
                <a:ahLst/>
                <a:cxnLst/>
                <a:rect l="l" t="t" r="r" b="b"/>
                <a:pathLst>
                  <a:path w="45" h="33" extrusionOk="0">
                    <a:moveTo>
                      <a:pt x="45" y="0"/>
                    </a:moveTo>
                    <a:cubicBezTo>
                      <a:pt x="44" y="1"/>
                      <a:pt x="43" y="3"/>
                      <a:pt x="42" y="4"/>
                    </a:cubicBezTo>
                    <a:cubicBezTo>
                      <a:pt x="41" y="5"/>
                      <a:pt x="40" y="7"/>
                      <a:pt x="39" y="8"/>
                    </a:cubicBezTo>
                    <a:cubicBezTo>
                      <a:pt x="36" y="11"/>
                      <a:pt x="34" y="14"/>
                      <a:pt x="31" y="16"/>
                    </a:cubicBezTo>
                    <a:cubicBezTo>
                      <a:pt x="28" y="18"/>
                      <a:pt x="25" y="21"/>
                      <a:pt x="22" y="23"/>
                    </a:cubicBezTo>
                    <a:cubicBezTo>
                      <a:pt x="19" y="25"/>
                      <a:pt x="16" y="26"/>
                      <a:pt x="13" y="28"/>
                    </a:cubicBezTo>
                    <a:cubicBezTo>
                      <a:pt x="9" y="29"/>
                      <a:pt x="5" y="30"/>
                      <a:pt x="1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4" y="33"/>
                      <a:pt x="8" y="31"/>
                      <a:pt x="12" y="30"/>
                    </a:cubicBezTo>
                    <a:cubicBezTo>
                      <a:pt x="15" y="29"/>
                      <a:pt x="19" y="27"/>
                      <a:pt x="22" y="25"/>
                    </a:cubicBezTo>
                    <a:cubicBezTo>
                      <a:pt x="25" y="23"/>
                      <a:pt x="28" y="20"/>
                      <a:pt x="31" y="18"/>
                    </a:cubicBezTo>
                    <a:cubicBezTo>
                      <a:pt x="34" y="15"/>
                      <a:pt x="36" y="13"/>
                      <a:pt x="39" y="10"/>
                    </a:cubicBezTo>
                    <a:cubicBezTo>
                      <a:pt x="40" y="8"/>
                      <a:pt x="41" y="6"/>
                      <a:pt x="43" y="5"/>
                    </a:cubicBezTo>
                    <a:cubicBezTo>
                      <a:pt x="44" y="3"/>
                      <a:pt x="45" y="2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7" name="Google Shape;3117;p32"/>
              <p:cNvSpPr/>
              <p:nvPr/>
            </p:nvSpPr>
            <p:spPr>
              <a:xfrm>
                <a:off x="9443908" y="2559330"/>
                <a:ext cx="77936" cy="38968"/>
              </a:xfrm>
              <a:custGeom>
                <a:avLst/>
                <a:gdLst/>
                <a:ahLst/>
                <a:cxnLst/>
                <a:rect l="l" t="t" r="r" b="b"/>
                <a:pathLst>
                  <a:path w="19" h="10" extrusionOk="0">
                    <a:moveTo>
                      <a:pt x="18" y="10"/>
                    </a:move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6" y="9"/>
                      <a:pt x="15" y="9"/>
                      <a:pt x="14" y="8"/>
                    </a:cubicBezTo>
                    <a:cubicBezTo>
                      <a:pt x="12" y="8"/>
                      <a:pt x="11" y="7"/>
                      <a:pt x="9" y="6"/>
                    </a:cubicBezTo>
                    <a:cubicBezTo>
                      <a:pt x="7" y="5"/>
                      <a:pt x="6" y="4"/>
                      <a:pt x="4" y="3"/>
                    </a:cubicBezTo>
                    <a:cubicBezTo>
                      <a:pt x="4" y="2"/>
                      <a:pt x="3" y="2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2" y="4"/>
                      <a:pt x="3" y="4"/>
                      <a:pt x="4" y="5"/>
                    </a:cubicBezTo>
                    <a:cubicBezTo>
                      <a:pt x="6" y="6"/>
                      <a:pt x="8" y="7"/>
                      <a:pt x="10" y="8"/>
                    </a:cubicBezTo>
                    <a:cubicBezTo>
                      <a:pt x="12" y="9"/>
                      <a:pt x="14" y="10"/>
                      <a:pt x="16" y="10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9" y="9"/>
                      <a:pt x="18" y="9"/>
                    </a:cubicBezTo>
                    <a:cubicBezTo>
                      <a:pt x="18" y="10"/>
                      <a:pt x="18" y="10"/>
                      <a:pt x="18" y="1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8" name="Google Shape;3118;p32"/>
              <p:cNvSpPr/>
              <p:nvPr/>
            </p:nvSpPr>
            <p:spPr>
              <a:xfrm>
                <a:off x="9346491" y="2526855"/>
                <a:ext cx="90925" cy="25979"/>
              </a:xfrm>
              <a:custGeom>
                <a:avLst/>
                <a:gdLst/>
                <a:ahLst/>
                <a:cxnLst/>
                <a:rect l="l" t="t" r="r" b="b"/>
                <a:pathLst>
                  <a:path w="22" h="7" extrusionOk="0">
                    <a:moveTo>
                      <a:pt x="22" y="6"/>
                    </a:moveTo>
                    <a:cubicBezTo>
                      <a:pt x="21" y="5"/>
                      <a:pt x="19" y="4"/>
                      <a:pt x="17" y="3"/>
                    </a:cubicBezTo>
                    <a:cubicBezTo>
                      <a:pt x="16" y="3"/>
                      <a:pt x="14" y="2"/>
                      <a:pt x="12" y="1"/>
                    </a:cubicBezTo>
                    <a:cubicBezTo>
                      <a:pt x="10" y="1"/>
                      <a:pt x="8" y="0"/>
                      <a:pt x="7" y="0"/>
                    </a:cubicBezTo>
                    <a:cubicBezTo>
                      <a:pt x="6" y="0"/>
                      <a:pt x="5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1"/>
                      <a:pt x="3" y="1"/>
                    </a:cubicBezTo>
                    <a:cubicBezTo>
                      <a:pt x="4" y="1"/>
                      <a:pt x="5" y="1"/>
                      <a:pt x="6" y="2"/>
                    </a:cubicBezTo>
                    <a:cubicBezTo>
                      <a:pt x="7" y="2"/>
                      <a:pt x="9" y="2"/>
                      <a:pt x="11" y="3"/>
                    </a:cubicBezTo>
                    <a:cubicBezTo>
                      <a:pt x="13" y="3"/>
                      <a:pt x="15" y="4"/>
                      <a:pt x="16" y="4"/>
                    </a:cubicBezTo>
                    <a:cubicBezTo>
                      <a:pt x="18" y="5"/>
                      <a:pt x="20" y="6"/>
                      <a:pt x="22" y="7"/>
                    </a:cubicBezTo>
                    <a:cubicBezTo>
                      <a:pt x="22" y="6"/>
                      <a:pt x="22" y="6"/>
                      <a:pt x="22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9" name="Google Shape;3119;p32"/>
              <p:cNvSpPr/>
              <p:nvPr/>
            </p:nvSpPr>
            <p:spPr>
              <a:xfrm>
                <a:off x="9339994" y="2520362"/>
                <a:ext cx="181850" cy="97421"/>
              </a:xfrm>
              <a:custGeom>
                <a:avLst/>
                <a:gdLst/>
                <a:ahLst/>
                <a:cxnLst/>
                <a:rect l="l" t="t" r="r" b="b"/>
                <a:pathLst>
                  <a:path w="44" h="24" extrusionOk="0">
                    <a:moveTo>
                      <a:pt x="44" y="20"/>
                    </a:moveTo>
                    <a:cubicBezTo>
                      <a:pt x="39" y="24"/>
                      <a:pt x="32" y="23"/>
                      <a:pt x="27" y="22"/>
                    </a:cubicBezTo>
                    <a:cubicBezTo>
                      <a:pt x="24" y="21"/>
                      <a:pt x="20" y="19"/>
                      <a:pt x="18" y="17"/>
                    </a:cubicBezTo>
                    <a:cubicBezTo>
                      <a:pt x="16" y="17"/>
                      <a:pt x="15" y="16"/>
                      <a:pt x="14" y="15"/>
                    </a:cubicBezTo>
                    <a:cubicBezTo>
                      <a:pt x="13" y="14"/>
                      <a:pt x="12" y="13"/>
                      <a:pt x="11" y="11"/>
                    </a:cubicBezTo>
                    <a:cubicBezTo>
                      <a:pt x="9" y="10"/>
                      <a:pt x="7" y="8"/>
                      <a:pt x="6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3" y="5"/>
                      <a:pt x="4" y="6"/>
                    </a:cubicBezTo>
                    <a:cubicBezTo>
                      <a:pt x="5" y="8"/>
                      <a:pt x="7" y="10"/>
                      <a:pt x="8" y="12"/>
                    </a:cubicBezTo>
                    <a:cubicBezTo>
                      <a:pt x="10" y="13"/>
                      <a:pt x="11" y="15"/>
                      <a:pt x="12" y="16"/>
                    </a:cubicBezTo>
                    <a:cubicBezTo>
                      <a:pt x="13" y="17"/>
                      <a:pt x="15" y="18"/>
                      <a:pt x="16" y="18"/>
                    </a:cubicBezTo>
                    <a:cubicBezTo>
                      <a:pt x="19" y="20"/>
                      <a:pt x="22" y="22"/>
                      <a:pt x="25" y="23"/>
                    </a:cubicBezTo>
                    <a:cubicBezTo>
                      <a:pt x="28" y="24"/>
                      <a:pt x="32" y="24"/>
                      <a:pt x="35" y="24"/>
                    </a:cubicBezTo>
                    <a:cubicBezTo>
                      <a:pt x="39" y="24"/>
                      <a:pt x="42" y="23"/>
                      <a:pt x="44" y="20"/>
                    </a:cubicBezTo>
                    <a:cubicBezTo>
                      <a:pt x="44" y="20"/>
                      <a:pt x="44" y="20"/>
                      <a:pt x="44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0" name="Google Shape;3120;p32"/>
              <p:cNvSpPr/>
              <p:nvPr/>
            </p:nvSpPr>
            <p:spPr>
              <a:xfrm>
                <a:off x="9158144" y="2637266"/>
                <a:ext cx="103914" cy="103914"/>
              </a:xfrm>
              <a:custGeom>
                <a:avLst/>
                <a:gdLst/>
                <a:ahLst/>
                <a:cxnLst/>
                <a:rect l="l" t="t" r="r" b="b"/>
                <a:pathLst>
                  <a:path w="26" h="25" extrusionOk="0">
                    <a:moveTo>
                      <a:pt x="26" y="0"/>
                    </a:moveTo>
                    <a:cubicBezTo>
                      <a:pt x="22" y="2"/>
                      <a:pt x="20" y="6"/>
                      <a:pt x="17" y="9"/>
                    </a:cubicBezTo>
                    <a:cubicBezTo>
                      <a:pt x="15" y="10"/>
                      <a:pt x="14" y="12"/>
                      <a:pt x="12" y="14"/>
                    </a:cubicBezTo>
                    <a:cubicBezTo>
                      <a:pt x="10" y="15"/>
                      <a:pt x="8" y="17"/>
                      <a:pt x="6" y="19"/>
                    </a:cubicBezTo>
                    <a:cubicBezTo>
                      <a:pt x="5" y="20"/>
                      <a:pt x="4" y="21"/>
                      <a:pt x="3" y="22"/>
                    </a:cubicBezTo>
                    <a:cubicBezTo>
                      <a:pt x="2" y="23"/>
                      <a:pt x="1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4"/>
                      <a:pt x="2" y="24"/>
                      <a:pt x="3" y="23"/>
                    </a:cubicBezTo>
                    <a:cubicBezTo>
                      <a:pt x="4" y="22"/>
                      <a:pt x="5" y="21"/>
                      <a:pt x="6" y="20"/>
                    </a:cubicBezTo>
                    <a:cubicBezTo>
                      <a:pt x="8" y="19"/>
                      <a:pt x="10" y="17"/>
                      <a:pt x="11" y="15"/>
                    </a:cubicBezTo>
                    <a:cubicBezTo>
                      <a:pt x="13" y="14"/>
                      <a:pt x="15" y="12"/>
                      <a:pt x="17" y="10"/>
                    </a:cubicBezTo>
                    <a:cubicBezTo>
                      <a:pt x="18" y="9"/>
                      <a:pt x="20" y="7"/>
                      <a:pt x="21" y="6"/>
                    </a:cubicBezTo>
                    <a:cubicBezTo>
                      <a:pt x="23" y="4"/>
                      <a:pt x="24" y="2"/>
                      <a:pt x="26" y="1"/>
                    </a:cubicBezTo>
                    <a:cubicBezTo>
                      <a:pt x="26" y="0"/>
                      <a:pt x="26" y="0"/>
                      <a:pt x="2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1" name="Google Shape;3121;p32"/>
              <p:cNvSpPr/>
              <p:nvPr/>
            </p:nvSpPr>
            <p:spPr>
              <a:xfrm>
                <a:off x="9034748" y="2773651"/>
                <a:ext cx="90925" cy="142882"/>
              </a:xfrm>
              <a:custGeom>
                <a:avLst/>
                <a:gdLst/>
                <a:ahLst/>
                <a:cxnLst/>
                <a:rect l="l" t="t" r="r" b="b"/>
                <a:pathLst>
                  <a:path w="23" h="34" extrusionOk="0">
                    <a:moveTo>
                      <a:pt x="23" y="0"/>
                    </a:moveTo>
                    <a:cubicBezTo>
                      <a:pt x="18" y="2"/>
                      <a:pt x="15" y="7"/>
                      <a:pt x="11" y="11"/>
                    </a:cubicBezTo>
                    <a:cubicBezTo>
                      <a:pt x="8" y="16"/>
                      <a:pt x="4" y="20"/>
                      <a:pt x="2" y="25"/>
                    </a:cubicBezTo>
                    <a:cubicBezTo>
                      <a:pt x="1" y="26"/>
                      <a:pt x="1" y="28"/>
                      <a:pt x="0" y="29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0" y="32"/>
                      <a:pt x="0" y="33"/>
                      <a:pt x="0" y="3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3"/>
                      <a:pt x="1" y="32"/>
                      <a:pt x="1" y="32"/>
                    </a:cubicBezTo>
                    <a:cubicBezTo>
                      <a:pt x="1" y="31"/>
                      <a:pt x="1" y="30"/>
                      <a:pt x="2" y="30"/>
                    </a:cubicBezTo>
                    <a:cubicBezTo>
                      <a:pt x="2" y="28"/>
                      <a:pt x="3" y="27"/>
                      <a:pt x="3" y="26"/>
                    </a:cubicBezTo>
                    <a:cubicBezTo>
                      <a:pt x="4" y="23"/>
                      <a:pt x="6" y="21"/>
                      <a:pt x="7" y="19"/>
                    </a:cubicBezTo>
                    <a:cubicBezTo>
                      <a:pt x="9" y="17"/>
                      <a:pt x="10" y="15"/>
                      <a:pt x="12" y="13"/>
                    </a:cubicBezTo>
                    <a:cubicBezTo>
                      <a:pt x="13" y="11"/>
                      <a:pt x="15" y="8"/>
                      <a:pt x="16" y="6"/>
                    </a:cubicBezTo>
                    <a:cubicBezTo>
                      <a:pt x="18" y="4"/>
                      <a:pt x="20" y="2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2" name="Google Shape;3122;p32"/>
              <p:cNvSpPr/>
              <p:nvPr/>
            </p:nvSpPr>
            <p:spPr>
              <a:xfrm>
                <a:off x="9171133" y="2650255"/>
                <a:ext cx="90925" cy="142882"/>
              </a:xfrm>
              <a:custGeom>
                <a:avLst/>
                <a:gdLst/>
                <a:ahLst/>
                <a:cxnLst/>
                <a:rect l="l" t="t" r="r" b="b"/>
                <a:pathLst>
                  <a:path w="22" h="34" extrusionOk="0">
                    <a:moveTo>
                      <a:pt x="22" y="0"/>
                    </a:moveTo>
                    <a:cubicBezTo>
                      <a:pt x="19" y="4"/>
                      <a:pt x="16" y="9"/>
                      <a:pt x="14" y="14"/>
                    </a:cubicBezTo>
                    <a:cubicBezTo>
                      <a:pt x="11" y="18"/>
                      <a:pt x="8" y="23"/>
                      <a:pt x="5" y="27"/>
                    </a:cubicBezTo>
                    <a:cubicBezTo>
                      <a:pt x="4" y="28"/>
                      <a:pt x="3" y="29"/>
                      <a:pt x="2" y="30"/>
                    </a:cubicBezTo>
                    <a:cubicBezTo>
                      <a:pt x="1" y="31"/>
                      <a:pt x="1" y="33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" y="33"/>
                      <a:pt x="2" y="32"/>
                      <a:pt x="3" y="31"/>
                    </a:cubicBezTo>
                    <a:cubicBezTo>
                      <a:pt x="4" y="30"/>
                      <a:pt x="5" y="29"/>
                      <a:pt x="5" y="28"/>
                    </a:cubicBezTo>
                    <a:cubicBezTo>
                      <a:pt x="7" y="26"/>
                      <a:pt x="9" y="24"/>
                      <a:pt x="10" y="22"/>
                    </a:cubicBezTo>
                    <a:cubicBezTo>
                      <a:pt x="13" y="17"/>
                      <a:pt x="16" y="13"/>
                      <a:pt x="18" y="8"/>
                    </a:cubicBezTo>
                    <a:cubicBezTo>
                      <a:pt x="20" y="5"/>
                      <a:pt x="21" y="3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3" name="Google Shape;3123;p32"/>
              <p:cNvSpPr/>
              <p:nvPr/>
            </p:nvSpPr>
            <p:spPr>
              <a:xfrm>
                <a:off x="9028251" y="2812619"/>
                <a:ext cx="123400" cy="110411"/>
              </a:xfrm>
              <a:custGeom>
                <a:avLst/>
                <a:gdLst/>
                <a:ahLst/>
                <a:cxnLst/>
                <a:rect l="l" t="t" r="r" b="b"/>
                <a:pathLst>
                  <a:path w="30" h="27" extrusionOk="0">
                    <a:moveTo>
                      <a:pt x="29" y="0"/>
                    </a:moveTo>
                    <a:cubicBezTo>
                      <a:pt x="26" y="3"/>
                      <a:pt x="22" y="7"/>
                      <a:pt x="18" y="10"/>
                    </a:cubicBezTo>
                    <a:cubicBezTo>
                      <a:pt x="14" y="14"/>
                      <a:pt x="10" y="17"/>
                      <a:pt x="6" y="21"/>
                    </a:cubicBezTo>
                    <a:cubicBezTo>
                      <a:pt x="4" y="23"/>
                      <a:pt x="2" y="25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4" y="24"/>
                      <a:pt x="8" y="20"/>
                      <a:pt x="12" y="17"/>
                    </a:cubicBezTo>
                    <a:cubicBezTo>
                      <a:pt x="16" y="14"/>
                      <a:pt x="20" y="10"/>
                      <a:pt x="24" y="6"/>
                    </a:cubicBezTo>
                    <a:cubicBezTo>
                      <a:pt x="26" y="4"/>
                      <a:pt x="28" y="2"/>
                      <a:pt x="30" y="0"/>
                    </a:cubicBezTo>
                    <a:cubicBezTo>
                      <a:pt x="29" y="0"/>
                      <a:pt x="29" y="0"/>
                      <a:pt x="29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124" name="Google Shape;3124;p32"/>
            <p:cNvGrpSpPr/>
            <p:nvPr/>
          </p:nvGrpSpPr>
          <p:grpSpPr>
            <a:xfrm rot="4381559" flipH="1">
              <a:off x="8658212" y="-85558"/>
              <a:ext cx="547114" cy="880606"/>
              <a:chOff x="9695564" y="1850649"/>
              <a:chExt cx="671388" cy="1080632"/>
            </a:xfrm>
          </p:grpSpPr>
          <p:sp>
            <p:nvSpPr>
              <p:cNvPr id="3125" name="Google Shape;3125;p32"/>
              <p:cNvSpPr/>
              <p:nvPr/>
            </p:nvSpPr>
            <p:spPr>
              <a:xfrm rot="-35">
                <a:off x="9695570" y="1850652"/>
                <a:ext cx="671377" cy="1080625"/>
              </a:xfrm>
              <a:custGeom>
                <a:avLst/>
                <a:gdLst/>
                <a:ahLst/>
                <a:cxnLst/>
                <a:rect l="l" t="t" r="r" b="b"/>
                <a:pathLst>
                  <a:path w="159" h="256" extrusionOk="0">
                    <a:moveTo>
                      <a:pt x="99" y="36"/>
                    </a:moveTo>
                    <a:cubicBezTo>
                      <a:pt x="88" y="43"/>
                      <a:pt x="77" y="51"/>
                      <a:pt x="68" y="61"/>
                    </a:cubicBezTo>
                    <a:cubicBezTo>
                      <a:pt x="58" y="70"/>
                      <a:pt x="49" y="81"/>
                      <a:pt x="42" y="92"/>
                    </a:cubicBezTo>
                    <a:cubicBezTo>
                      <a:pt x="35" y="102"/>
                      <a:pt x="28" y="113"/>
                      <a:pt x="23" y="125"/>
                    </a:cubicBezTo>
                    <a:cubicBezTo>
                      <a:pt x="19" y="135"/>
                      <a:pt x="15" y="145"/>
                      <a:pt x="12" y="156"/>
                    </a:cubicBezTo>
                    <a:cubicBezTo>
                      <a:pt x="11" y="156"/>
                      <a:pt x="11" y="157"/>
                      <a:pt x="11" y="157"/>
                    </a:cubicBezTo>
                    <a:cubicBezTo>
                      <a:pt x="7" y="170"/>
                      <a:pt x="3" y="186"/>
                      <a:pt x="2" y="200"/>
                    </a:cubicBezTo>
                    <a:cubicBezTo>
                      <a:pt x="2" y="202"/>
                      <a:pt x="2" y="203"/>
                      <a:pt x="1" y="205"/>
                    </a:cubicBezTo>
                    <a:cubicBezTo>
                      <a:pt x="1" y="207"/>
                      <a:pt x="0" y="209"/>
                      <a:pt x="0" y="211"/>
                    </a:cubicBezTo>
                    <a:cubicBezTo>
                      <a:pt x="0" y="212"/>
                      <a:pt x="0" y="212"/>
                      <a:pt x="1" y="213"/>
                    </a:cubicBezTo>
                    <a:cubicBezTo>
                      <a:pt x="1" y="213"/>
                      <a:pt x="2" y="212"/>
                      <a:pt x="3" y="212"/>
                    </a:cubicBezTo>
                    <a:cubicBezTo>
                      <a:pt x="3" y="211"/>
                      <a:pt x="3" y="211"/>
                      <a:pt x="4" y="211"/>
                    </a:cubicBezTo>
                    <a:cubicBezTo>
                      <a:pt x="4" y="211"/>
                      <a:pt x="4" y="211"/>
                      <a:pt x="4" y="211"/>
                    </a:cubicBezTo>
                    <a:cubicBezTo>
                      <a:pt x="4" y="212"/>
                      <a:pt x="4" y="211"/>
                      <a:pt x="4" y="211"/>
                    </a:cubicBezTo>
                    <a:cubicBezTo>
                      <a:pt x="4" y="211"/>
                      <a:pt x="4" y="210"/>
                      <a:pt x="5" y="210"/>
                    </a:cubicBezTo>
                    <a:cubicBezTo>
                      <a:pt x="12" y="202"/>
                      <a:pt x="19" y="193"/>
                      <a:pt x="25" y="184"/>
                    </a:cubicBezTo>
                    <a:cubicBezTo>
                      <a:pt x="28" y="180"/>
                      <a:pt x="31" y="176"/>
                      <a:pt x="33" y="171"/>
                    </a:cubicBezTo>
                    <a:cubicBezTo>
                      <a:pt x="36" y="167"/>
                      <a:pt x="39" y="162"/>
                      <a:pt x="40" y="157"/>
                    </a:cubicBezTo>
                    <a:cubicBezTo>
                      <a:pt x="41" y="156"/>
                      <a:pt x="42" y="155"/>
                      <a:pt x="42" y="153"/>
                    </a:cubicBezTo>
                    <a:cubicBezTo>
                      <a:pt x="44" y="150"/>
                      <a:pt x="46" y="146"/>
                      <a:pt x="48" y="142"/>
                    </a:cubicBezTo>
                    <a:cubicBezTo>
                      <a:pt x="48" y="144"/>
                      <a:pt x="48" y="147"/>
                      <a:pt x="48" y="150"/>
                    </a:cubicBezTo>
                    <a:cubicBezTo>
                      <a:pt x="48" y="167"/>
                      <a:pt x="51" y="185"/>
                      <a:pt x="58" y="201"/>
                    </a:cubicBezTo>
                    <a:cubicBezTo>
                      <a:pt x="66" y="217"/>
                      <a:pt x="77" y="230"/>
                      <a:pt x="91" y="240"/>
                    </a:cubicBezTo>
                    <a:cubicBezTo>
                      <a:pt x="99" y="246"/>
                      <a:pt x="108" y="250"/>
                      <a:pt x="118" y="253"/>
                    </a:cubicBezTo>
                    <a:cubicBezTo>
                      <a:pt x="128" y="255"/>
                      <a:pt x="138" y="256"/>
                      <a:pt x="148" y="255"/>
                    </a:cubicBezTo>
                    <a:cubicBezTo>
                      <a:pt x="151" y="255"/>
                      <a:pt x="153" y="255"/>
                      <a:pt x="156" y="254"/>
                    </a:cubicBezTo>
                    <a:cubicBezTo>
                      <a:pt x="157" y="254"/>
                      <a:pt x="159" y="251"/>
                      <a:pt x="157" y="252"/>
                    </a:cubicBezTo>
                    <a:cubicBezTo>
                      <a:pt x="156" y="251"/>
                      <a:pt x="155" y="250"/>
                      <a:pt x="155" y="250"/>
                    </a:cubicBezTo>
                    <a:cubicBezTo>
                      <a:pt x="154" y="250"/>
                      <a:pt x="153" y="249"/>
                      <a:pt x="152" y="248"/>
                    </a:cubicBezTo>
                    <a:cubicBezTo>
                      <a:pt x="150" y="247"/>
                      <a:pt x="148" y="246"/>
                      <a:pt x="147" y="245"/>
                    </a:cubicBezTo>
                    <a:cubicBezTo>
                      <a:pt x="144" y="243"/>
                      <a:pt x="142" y="240"/>
                      <a:pt x="140" y="237"/>
                    </a:cubicBezTo>
                    <a:cubicBezTo>
                      <a:pt x="139" y="235"/>
                      <a:pt x="138" y="233"/>
                      <a:pt x="137" y="231"/>
                    </a:cubicBezTo>
                    <a:cubicBezTo>
                      <a:pt x="137" y="229"/>
                      <a:pt x="137" y="227"/>
                      <a:pt x="136" y="226"/>
                    </a:cubicBezTo>
                    <a:cubicBezTo>
                      <a:pt x="136" y="224"/>
                      <a:pt x="136" y="222"/>
                      <a:pt x="135" y="221"/>
                    </a:cubicBezTo>
                    <a:cubicBezTo>
                      <a:pt x="135" y="215"/>
                      <a:pt x="136" y="209"/>
                      <a:pt x="136" y="204"/>
                    </a:cubicBezTo>
                    <a:cubicBezTo>
                      <a:pt x="137" y="193"/>
                      <a:pt x="137" y="182"/>
                      <a:pt x="137" y="170"/>
                    </a:cubicBezTo>
                    <a:cubicBezTo>
                      <a:pt x="137" y="161"/>
                      <a:pt x="136" y="151"/>
                      <a:pt x="132" y="142"/>
                    </a:cubicBezTo>
                    <a:cubicBezTo>
                      <a:pt x="129" y="135"/>
                      <a:pt x="124" y="129"/>
                      <a:pt x="118" y="124"/>
                    </a:cubicBezTo>
                    <a:cubicBezTo>
                      <a:pt x="112" y="119"/>
                      <a:pt x="105" y="115"/>
                      <a:pt x="99" y="110"/>
                    </a:cubicBezTo>
                    <a:cubicBezTo>
                      <a:pt x="95" y="108"/>
                      <a:pt x="92" y="105"/>
                      <a:pt x="88" y="102"/>
                    </a:cubicBezTo>
                    <a:cubicBezTo>
                      <a:pt x="86" y="99"/>
                      <a:pt x="84" y="96"/>
                      <a:pt x="83" y="92"/>
                    </a:cubicBezTo>
                    <a:cubicBezTo>
                      <a:pt x="80" y="85"/>
                      <a:pt x="81" y="78"/>
                      <a:pt x="82" y="70"/>
                    </a:cubicBezTo>
                    <a:cubicBezTo>
                      <a:pt x="84" y="63"/>
                      <a:pt x="88" y="55"/>
                      <a:pt x="91" y="48"/>
                    </a:cubicBezTo>
                    <a:cubicBezTo>
                      <a:pt x="91" y="47"/>
                      <a:pt x="91" y="47"/>
                      <a:pt x="91" y="46"/>
                    </a:cubicBezTo>
                    <a:cubicBezTo>
                      <a:pt x="92" y="46"/>
                      <a:pt x="92" y="45"/>
                      <a:pt x="93" y="44"/>
                    </a:cubicBezTo>
                    <a:cubicBezTo>
                      <a:pt x="108" y="27"/>
                      <a:pt x="127" y="14"/>
                      <a:pt x="148" y="4"/>
                    </a:cubicBezTo>
                    <a:cubicBezTo>
                      <a:pt x="151" y="3"/>
                      <a:pt x="154" y="2"/>
                      <a:pt x="158" y="1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36" y="8"/>
                      <a:pt x="116" y="19"/>
                      <a:pt x="99" y="36"/>
                    </a:cubicBezTo>
                    <a:close/>
                    <a:moveTo>
                      <a:pt x="23" y="182"/>
                    </a:moveTo>
                    <a:cubicBezTo>
                      <a:pt x="24" y="181"/>
                      <a:pt x="25" y="179"/>
                      <a:pt x="26" y="178"/>
                    </a:cubicBezTo>
                    <a:cubicBezTo>
                      <a:pt x="26" y="178"/>
                      <a:pt x="26" y="178"/>
                      <a:pt x="26" y="177"/>
                    </a:cubicBezTo>
                    <a:cubicBezTo>
                      <a:pt x="25" y="179"/>
                      <a:pt x="24" y="181"/>
                      <a:pt x="23" y="182"/>
                    </a:cubicBezTo>
                    <a:close/>
                    <a:moveTo>
                      <a:pt x="41" y="150"/>
                    </a:moveTo>
                    <a:cubicBezTo>
                      <a:pt x="41" y="150"/>
                      <a:pt x="41" y="150"/>
                      <a:pt x="41" y="150"/>
                    </a:cubicBezTo>
                    <a:cubicBezTo>
                      <a:pt x="42" y="149"/>
                      <a:pt x="42" y="148"/>
                      <a:pt x="43" y="147"/>
                    </a:cubicBezTo>
                    <a:cubicBezTo>
                      <a:pt x="42" y="148"/>
                      <a:pt x="42" y="149"/>
                      <a:pt x="41" y="150"/>
                    </a:cubicBezTo>
                    <a:close/>
                    <a:moveTo>
                      <a:pt x="133" y="196"/>
                    </a:moveTo>
                    <a:cubicBezTo>
                      <a:pt x="133" y="197"/>
                      <a:pt x="133" y="198"/>
                      <a:pt x="133" y="198"/>
                    </a:cubicBezTo>
                    <a:cubicBezTo>
                      <a:pt x="133" y="198"/>
                      <a:pt x="133" y="199"/>
                      <a:pt x="133" y="199"/>
                    </a:cubicBezTo>
                    <a:cubicBezTo>
                      <a:pt x="133" y="198"/>
                      <a:pt x="133" y="197"/>
                      <a:pt x="133" y="196"/>
                    </a:cubicBezTo>
                    <a:close/>
                    <a:moveTo>
                      <a:pt x="137" y="252"/>
                    </a:moveTo>
                    <a:cubicBezTo>
                      <a:pt x="136" y="252"/>
                      <a:pt x="136" y="252"/>
                      <a:pt x="135" y="252"/>
                    </a:cubicBezTo>
                    <a:cubicBezTo>
                      <a:pt x="134" y="252"/>
                      <a:pt x="133" y="252"/>
                      <a:pt x="132" y="252"/>
                    </a:cubicBezTo>
                    <a:cubicBezTo>
                      <a:pt x="132" y="252"/>
                      <a:pt x="132" y="252"/>
                      <a:pt x="132" y="252"/>
                    </a:cubicBezTo>
                    <a:cubicBezTo>
                      <a:pt x="134" y="252"/>
                      <a:pt x="135" y="252"/>
                      <a:pt x="137" y="252"/>
                    </a:cubicBezTo>
                    <a:close/>
                    <a:moveTo>
                      <a:pt x="122" y="250"/>
                    </a:moveTo>
                    <a:cubicBezTo>
                      <a:pt x="123" y="250"/>
                      <a:pt x="124" y="250"/>
                      <a:pt x="125" y="251"/>
                    </a:cubicBezTo>
                    <a:cubicBezTo>
                      <a:pt x="120" y="250"/>
                      <a:pt x="116" y="249"/>
                      <a:pt x="111" y="247"/>
                    </a:cubicBezTo>
                    <a:cubicBezTo>
                      <a:pt x="111" y="247"/>
                      <a:pt x="110" y="247"/>
                      <a:pt x="110" y="247"/>
                    </a:cubicBezTo>
                    <a:cubicBezTo>
                      <a:pt x="114" y="248"/>
                      <a:pt x="118" y="249"/>
                      <a:pt x="122" y="250"/>
                    </a:cubicBezTo>
                    <a:close/>
                    <a:moveTo>
                      <a:pt x="91" y="45"/>
                    </a:move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lose/>
                  </a:path>
                </a:pathLst>
              </a:custGeom>
              <a:solidFill>
                <a:schemeClr val="dk1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6" name="Google Shape;3126;p32"/>
              <p:cNvSpPr/>
              <p:nvPr/>
            </p:nvSpPr>
            <p:spPr>
              <a:xfrm>
                <a:off x="9703694" y="2013781"/>
                <a:ext cx="616993" cy="902756"/>
              </a:xfrm>
              <a:custGeom>
                <a:avLst/>
                <a:gdLst/>
                <a:ahLst/>
                <a:cxnLst/>
                <a:rect l="l" t="t" r="r" b="b"/>
                <a:pathLst>
                  <a:path w="149" h="218" extrusionOk="0">
                    <a:moveTo>
                      <a:pt x="146" y="211"/>
                    </a:moveTo>
                    <a:cubicBezTo>
                      <a:pt x="145" y="211"/>
                      <a:pt x="145" y="211"/>
                      <a:pt x="144" y="211"/>
                    </a:cubicBezTo>
                    <a:cubicBezTo>
                      <a:pt x="144" y="210"/>
                      <a:pt x="144" y="210"/>
                      <a:pt x="144" y="210"/>
                    </a:cubicBezTo>
                    <a:cubicBezTo>
                      <a:pt x="143" y="206"/>
                      <a:pt x="141" y="204"/>
                      <a:pt x="139" y="200"/>
                    </a:cubicBezTo>
                    <a:cubicBezTo>
                      <a:pt x="137" y="197"/>
                      <a:pt x="136" y="192"/>
                      <a:pt x="135" y="188"/>
                    </a:cubicBezTo>
                    <a:cubicBezTo>
                      <a:pt x="132" y="176"/>
                      <a:pt x="131" y="165"/>
                      <a:pt x="133" y="152"/>
                    </a:cubicBezTo>
                    <a:cubicBezTo>
                      <a:pt x="135" y="137"/>
                      <a:pt x="138" y="118"/>
                      <a:pt x="129" y="104"/>
                    </a:cubicBezTo>
                    <a:cubicBezTo>
                      <a:pt x="119" y="89"/>
                      <a:pt x="104" y="84"/>
                      <a:pt x="91" y="72"/>
                    </a:cubicBezTo>
                    <a:cubicBezTo>
                      <a:pt x="83" y="65"/>
                      <a:pt x="80" y="54"/>
                      <a:pt x="80" y="44"/>
                    </a:cubicBezTo>
                    <a:cubicBezTo>
                      <a:pt x="79" y="31"/>
                      <a:pt x="86" y="21"/>
                      <a:pt x="89" y="9"/>
                    </a:cubicBezTo>
                    <a:cubicBezTo>
                      <a:pt x="90" y="9"/>
                      <a:pt x="90" y="9"/>
                      <a:pt x="90" y="8"/>
                    </a:cubicBezTo>
                    <a:cubicBezTo>
                      <a:pt x="91" y="7"/>
                      <a:pt x="93" y="5"/>
                      <a:pt x="95" y="3"/>
                    </a:cubicBezTo>
                    <a:cubicBezTo>
                      <a:pt x="97" y="2"/>
                      <a:pt x="96" y="0"/>
                      <a:pt x="95" y="2"/>
                    </a:cubicBezTo>
                    <a:cubicBezTo>
                      <a:pt x="92" y="4"/>
                      <a:pt x="89" y="6"/>
                      <a:pt x="86" y="8"/>
                    </a:cubicBezTo>
                    <a:cubicBezTo>
                      <a:pt x="86" y="9"/>
                      <a:pt x="85" y="9"/>
                      <a:pt x="85" y="9"/>
                    </a:cubicBezTo>
                    <a:cubicBezTo>
                      <a:pt x="76" y="17"/>
                      <a:pt x="67" y="25"/>
                      <a:pt x="59" y="34"/>
                    </a:cubicBezTo>
                    <a:cubicBezTo>
                      <a:pt x="47" y="45"/>
                      <a:pt x="38" y="61"/>
                      <a:pt x="30" y="75"/>
                    </a:cubicBezTo>
                    <a:cubicBezTo>
                      <a:pt x="22" y="89"/>
                      <a:pt x="16" y="104"/>
                      <a:pt x="10" y="120"/>
                    </a:cubicBezTo>
                    <a:cubicBezTo>
                      <a:pt x="5" y="135"/>
                      <a:pt x="0" y="153"/>
                      <a:pt x="1" y="169"/>
                    </a:cubicBezTo>
                    <a:cubicBezTo>
                      <a:pt x="1" y="172"/>
                      <a:pt x="5" y="170"/>
                      <a:pt x="7" y="169"/>
                    </a:cubicBezTo>
                    <a:cubicBezTo>
                      <a:pt x="14" y="162"/>
                      <a:pt x="20" y="151"/>
                      <a:pt x="25" y="141"/>
                    </a:cubicBezTo>
                    <a:cubicBezTo>
                      <a:pt x="26" y="141"/>
                      <a:pt x="26" y="141"/>
                      <a:pt x="26" y="141"/>
                    </a:cubicBezTo>
                    <a:cubicBezTo>
                      <a:pt x="33" y="136"/>
                      <a:pt x="41" y="123"/>
                      <a:pt x="40" y="113"/>
                    </a:cubicBezTo>
                    <a:cubicBezTo>
                      <a:pt x="42" y="111"/>
                      <a:pt x="43" y="108"/>
                      <a:pt x="45" y="105"/>
                    </a:cubicBezTo>
                    <a:cubicBezTo>
                      <a:pt x="46" y="103"/>
                      <a:pt x="47" y="100"/>
                      <a:pt x="49" y="98"/>
                    </a:cubicBezTo>
                    <a:cubicBezTo>
                      <a:pt x="49" y="99"/>
                      <a:pt x="49" y="100"/>
                      <a:pt x="49" y="101"/>
                    </a:cubicBezTo>
                    <a:cubicBezTo>
                      <a:pt x="46" y="118"/>
                      <a:pt x="50" y="137"/>
                      <a:pt x="56" y="153"/>
                    </a:cubicBezTo>
                    <a:cubicBezTo>
                      <a:pt x="59" y="163"/>
                      <a:pt x="67" y="180"/>
                      <a:pt x="77" y="188"/>
                    </a:cubicBezTo>
                    <a:cubicBezTo>
                      <a:pt x="83" y="195"/>
                      <a:pt x="90" y="201"/>
                      <a:pt x="99" y="206"/>
                    </a:cubicBezTo>
                    <a:cubicBezTo>
                      <a:pt x="112" y="213"/>
                      <a:pt x="127" y="214"/>
                      <a:pt x="142" y="217"/>
                    </a:cubicBezTo>
                    <a:cubicBezTo>
                      <a:pt x="144" y="218"/>
                      <a:pt x="149" y="212"/>
                      <a:pt x="146" y="21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7" name="Google Shape;3127;p32"/>
              <p:cNvSpPr/>
              <p:nvPr/>
            </p:nvSpPr>
            <p:spPr>
              <a:xfrm>
                <a:off x="9697201" y="2007284"/>
                <a:ext cx="415657" cy="733897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78" extrusionOk="0">
                    <a:moveTo>
                      <a:pt x="101" y="0"/>
                    </a:moveTo>
                    <a:cubicBezTo>
                      <a:pt x="89" y="7"/>
                      <a:pt x="78" y="16"/>
                      <a:pt x="68" y="26"/>
                    </a:cubicBezTo>
                    <a:cubicBezTo>
                      <a:pt x="58" y="36"/>
                      <a:pt x="49" y="46"/>
                      <a:pt x="42" y="58"/>
                    </a:cubicBezTo>
                    <a:cubicBezTo>
                      <a:pt x="35" y="68"/>
                      <a:pt x="28" y="79"/>
                      <a:pt x="23" y="90"/>
                    </a:cubicBezTo>
                    <a:cubicBezTo>
                      <a:pt x="19" y="100"/>
                      <a:pt x="15" y="111"/>
                      <a:pt x="12" y="121"/>
                    </a:cubicBezTo>
                    <a:cubicBezTo>
                      <a:pt x="9" y="129"/>
                      <a:pt x="7" y="137"/>
                      <a:pt x="6" y="146"/>
                    </a:cubicBezTo>
                    <a:cubicBezTo>
                      <a:pt x="4" y="154"/>
                      <a:pt x="3" y="162"/>
                      <a:pt x="1" y="171"/>
                    </a:cubicBezTo>
                    <a:cubicBezTo>
                      <a:pt x="1" y="173"/>
                      <a:pt x="0" y="175"/>
                      <a:pt x="0" y="177"/>
                    </a:cubicBezTo>
                    <a:cubicBezTo>
                      <a:pt x="0" y="177"/>
                      <a:pt x="0" y="178"/>
                      <a:pt x="1" y="178"/>
                    </a:cubicBezTo>
                    <a:cubicBezTo>
                      <a:pt x="1" y="178"/>
                      <a:pt x="2" y="178"/>
                      <a:pt x="3" y="177"/>
                    </a:cubicBezTo>
                    <a:cubicBezTo>
                      <a:pt x="11" y="169"/>
                      <a:pt x="19" y="160"/>
                      <a:pt x="25" y="150"/>
                    </a:cubicBezTo>
                    <a:cubicBezTo>
                      <a:pt x="32" y="140"/>
                      <a:pt x="37" y="129"/>
                      <a:pt x="42" y="119"/>
                    </a:cubicBezTo>
                    <a:cubicBezTo>
                      <a:pt x="45" y="113"/>
                      <a:pt x="48" y="107"/>
                      <a:pt x="51" y="101"/>
                    </a:cubicBezTo>
                    <a:cubicBezTo>
                      <a:pt x="51" y="100"/>
                      <a:pt x="51" y="100"/>
                      <a:pt x="51" y="100"/>
                    </a:cubicBezTo>
                    <a:cubicBezTo>
                      <a:pt x="50" y="99"/>
                      <a:pt x="49" y="100"/>
                      <a:pt x="49" y="101"/>
                    </a:cubicBezTo>
                    <a:cubicBezTo>
                      <a:pt x="43" y="111"/>
                      <a:pt x="38" y="122"/>
                      <a:pt x="33" y="132"/>
                    </a:cubicBezTo>
                    <a:cubicBezTo>
                      <a:pt x="27" y="142"/>
                      <a:pt x="21" y="152"/>
                      <a:pt x="14" y="161"/>
                    </a:cubicBezTo>
                    <a:cubicBezTo>
                      <a:pt x="10" y="166"/>
                      <a:pt x="6" y="171"/>
                      <a:pt x="1" y="176"/>
                    </a:cubicBezTo>
                    <a:cubicBezTo>
                      <a:pt x="2" y="176"/>
                      <a:pt x="2" y="176"/>
                      <a:pt x="3" y="176"/>
                    </a:cubicBezTo>
                    <a:cubicBezTo>
                      <a:pt x="7" y="160"/>
                      <a:pt x="9" y="143"/>
                      <a:pt x="13" y="126"/>
                    </a:cubicBezTo>
                    <a:cubicBezTo>
                      <a:pt x="16" y="116"/>
                      <a:pt x="20" y="105"/>
                      <a:pt x="24" y="95"/>
                    </a:cubicBezTo>
                    <a:cubicBezTo>
                      <a:pt x="29" y="83"/>
                      <a:pt x="35" y="73"/>
                      <a:pt x="41" y="63"/>
                    </a:cubicBezTo>
                    <a:cubicBezTo>
                      <a:pt x="48" y="51"/>
                      <a:pt x="56" y="41"/>
                      <a:pt x="65" y="31"/>
                    </a:cubicBezTo>
                    <a:cubicBezTo>
                      <a:pt x="70" y="26"/>
                      <a:pt x="75" y="22"/>
                      <a:pt x="80" y="17"/>
                    </a:cubicBezTo>
                    <a:cubicBezTo>
                      <a:pt x="85" y="12"/>
                      <a:pt x="91" y="8"/>
                      <a:pt x="97" y="4"/>
                    </a:cubicBezTo>
                    <a:cubicBezTo>
                      <a:pt x="98" y="3"/>
                      <a:pt x="99" y="2"/>
                      <a:pt x="101" y="1"/>
                    </a:cubicBezTo>
                    <a:cubicBezTo>
                      <a:pt x="101" y="0"/>
                      <a:pt x="101" y="0"/>
                      <a:pt x="10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8" name="Google Shape;3128;p32"/>
              <p:cNvSpPr/>
              <p:nvPr/>
            </p:nvSpPr>
            <p:spPr>
              <a:xfrm>
                <a:off x="9969976" y="2085220"/>
                <a:ext cx="90925" cy="480603"/>
              </a:xfrm>
              <a:custGeom>
                <a:avLst/>
                <a:gdLst/>
                <a:ahLst/>
                <a:cxnLst/>
                <a:rect l="l" t="t" r="r" b="b"/>
                <a:pathLst>
                  <a:path w="21" h="117" extrusionOk="0">
                    <a:moveTo>
                      <a:pt x="20" y="0"/>
                    </a:moveTo>
                    <a:cubicBezTo>
                      <a:pt x="19" y="4"/>
                      <a:pt x="17" y="8"/>
                      <a:pt x="15" y="11"/>
                    </a:cubicBezTo>
                    <a:cubicBezTo>
                      <a:pt x="14" y="15"/>
                      <a:pt x="12" y="18"/>
                      <a:pt x="11" y="22"/>
                    </a:cubicBezTo>
                    <a:cubicBezTo>
                      <a:pt x="8" y="29"/>
                      <a:pt x="5" y="37"/>
                      <a:pt x="3" y="45"/>
                    </a:cubicBezTo>
                    <a:cubicBezTo>
                      <a:pt x="0" y="60"/>
                      <a:pt x="0" y="76"/>
                      <a:pt x="2" y="91"/>
                    </a:cubicBezTo>
                    <a:cubicBezTo>
                      <a:pt x="2" y="96"/>
                      <a:pt x="3" y="100"/>
                      <a:pt x="4" y="104"/>
                    </a:cubicBezTo>
                    <a:cubicBezTo>
                      <a:pt x="5" y="108"/>
                      <a:pt x="6" y="112"/>
                      <a:pt x="8" y="117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14"/>
                      <a:pt x="8" y="112"/>
                      <a:pt x="7" y="110"/>
                    </a:cubicBezTo>
                    <a:cubicBezTo>
                      <a:pt x="7" y="109"/>
                      <a:pt x="6" y="107"/>
                      <a:pt x="6" y="105"/>
                    </a:cubicBezTo>
                    <a:cubicBezTo>
                      <a:pt x="5" y="101"/>
                      <a:pt x="4" y="97"/>
                      <a:pt x="3" y="94"/>
                    </a:cubicBezTo>
                    <a:cubicBezTo>
                      <a:pt x="3" y="90"/>
                      <a:pt x="3" y="86"/>
                      <a:pt x="2" y="82"/>
                    </a:cubicBezTo>
                    <a:cubicBezTo>
                      <a:pt x="2" y="78"/>
                      <a:pt x="2" y="74"/>
                      <a:pt x="2" y="70"/>
                    </a:cubicBezTo>
                    <a:cubicBezTo>
                      <a:pt x="2" y="62"/>
                      <a:pt x="3" y="55"/>
                      <a:pt x="4" y="47"/>
                    </a:cubicBezTo>
                    <a:cubicBezTo>
                      <a:pt x="5" y="39"/>
                      <a:pt x="8" y="32"/>
                      <a:pt x="11" y="24"/>
                    </a:cubicBezTo>
                    <a:cubicBezTo>
                      <a:pt x="12" y="20"/>
                      <a:pt x="14" y="16"/>
                      <a:pt x="16" y="12"/>
                    </a:cubicBezTo>
                    <a:cubicBezTo>
                      <a:pt x="17" y="10"/>
                      <a:pt x="18" y="8"/>
                      <a:pt x="18" y="6"/>
                    </a:cubicBezTo>
                    <a:cubicBezTo>
                      <a:pt x="19" y="4"/>
                      <a:pt x="20" y="2"/>
                      <a:pt x="21" y="0"/>
                    </a:cubicBez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9" name="Google Shape;3129;p32"/>
              <p:cNvSpPr/>
              <p:nvPr/>
            </p:nvSpPr>
            <p:spPr>
              <a:xfrm>
                <a:off x="10015436" y="2604791"/>
                <a:ext cx="285763" cy="29875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3" extrusionOk="0">
                    <a:moveTo>
                      <a:pt x="0" y="0"/>
                    </a:moveTo>
                    <a:cubicBezTo>
                      <a:pt x="1" y="3"/>
                      <a:pt x="3" y="6"/>
                      <a:pt x="5" y="9"/>
                    </a:cubicBezTo>
                    <a:cubicBezTo>
                      <a:pt x="6" y="12"/>
                      <a:pt x="8" y="15"/>
                      <a:pt x="9" y="19"/>
                    </a:cubicBezTo>
                    <a:cubicBezTo>
                      <a:pt x="11" y="22"/>
                      <a:pt x="13" y="25"/>
                      <a:pt x="14" y="28"/>
                    </a:cubicBezTo>
                    <a:cubicBezTo>
                      <a:pt x="16" y="31"/>
                      <a:pt x="18" y="34"/>
                      <a:pt x="20" y="36"/>
                    </a:cubicBezTo>
                    <a:cubicBezTo>
                      <a:pt x="24" y="41"/>
                      <a:pt x="28" y="46"/>
                      <a:pt x="33" y="51"/>
                    </a:cubicBezTo>
                    <a:cubicBezTo>
                      <a:pt x="38" y="55"/>
                      <a:pt x="43" y="60"/>
                      <a:pt x="48" y="63"/>
                    </a:cubicBezTo>
                    <a:cubicBezTo>
                      <a:pt x="52" y="65"/>
                      <a:pt x="55" y="67"/>
                      <a:pt x="59" y="69"/>
                    </a:cubicBezTo>
                    <a:cubicBezTo>
                      <a:pt x="60" y="70"/>
                      <a:pt x="62" y="70"/>
                      <a:pt x="64" y="71"/>
                    </a:cubicBezTo>
                    <a:cubicBezTo>
                      <a:pt x="65" y="72"/>
                      <a:pt x="65" y="72"/>
                      <a:pt x="66" y="72"/>
                    </a:cubicBezTo>
                    <a:cubicBezTo>
                      <a:pt x="67" y="73"/>
                      <a:pt x="69" y="73"/>
                      <a:pt x="70" y="73"/>
                    </a:cubicBezTo>
                    <a:cubicBezTo>
                      <a:pt x="70" y="73"/>
                      <a:pt x="70" y="73"/>
                      <a:pt x="70" y="73"/>
                    </a:cubicBezTo>
                    <a:cubicBezTo>
                      <a:pt x="69" y="72"/>
                      <a:pt x="69" y="72"/>
                      <a:pt x="68" y="71"/>
                    </a:cubicBezTo>
                    <a:cubicBezTo>
                      <a:pt x="67" y="71"/>
                      <a:pt x="67" y="70"/>
                      <a:pt x="66" y="70"/>
                    </a:cubicBezTo>
                    <a:cubicBezTo>
                      <a:pt x="64" y="69"/>
                      <a:pt x="63" y="69"/>
                      <a:pt x="61" y="68"/>
                    </a:cubicBezTo>
                    <a:cubicBezTo>
                      <a:pt x="58" y="66"/>
                      <a:pt x="55" y="65"/>
                      <a:pt x="52" y="63"/>
                    </a:cubicBezTo>
                    <a:cubicBezTo>
                      <a:pt x="46" y="60"/>
                      <a:pt x="41" y="55"/>
                      <a:pt x="36" y="51"/>
                    </a:cubicBezTo>
                    <a:cubicBezTo>
                      <a:pt x="32" y="47"/>
                      <a:pt x="27" y="42"/>
                      <a:pt x="23" y="37"/>
                    </a:cubicBezTo>
                    <a:cubicBezTo>
                      <a:pt x="21" y="35"/>
                      <a:pt x="19" y="32"/>
                      <a:pt x="17" y="29"/>
                    </a:cubicBezTo>
                    <a:cubicBezTo>
                      <a:pt x="15" y="26"/>
                      <a:pt x="13" y="23"/>
                      <a:pt x="11" y="20"/>
                    </a:cubicBezTo>
                    <a:cubicBezTo>
                      <a:pt x="10" y="17"/>
                      <a:pt x="8" y="13"/>
                      <a:pt x="6" y="10"/>
                    </a:cubicBezTo>
                    <a:cubicBezTo>
                      <a:pt x="4" y="7"/>
                      <a:pt x="2" y="3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0" name="Google Shape;3130;p32"/>
              <p:cNvSpPr/>
              <p:nvPr/>
            </p:nvSpPr>
            <p:spPr>
              <a:xfrm>
                <a:off x="10015436" y="2150166"/>
                <a:ext cx="103914" cy="2467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60" extrusionOk="0">
                    <a:moveTo>
                      <a:pt x="4" y="0"/>
                    </a:moveTo>
                    <a:cubicBezTo>
                      <a:pt x="1" y="8"/>
                      <a:pt x="0" y="17"/>
                      <a:pt x="2" y="25"/>
                    </a:cubicBezTo>
                    <a:cubicBezTo>
                      <a:pt x="3" y="34"/>
                      <a:pt x="6" y="42"/>
                      <a:pt x="12" y="48"/>
                    </a:cubicBezTo>
                    <a:cubicBezTo>
                      <a:pt x="14" y="50"/>
                      <a:pt x="17" y="52"/>
                      <a:pt x="19" y="54"/>
                    </a:cubicBezTo>
                    <a:cubicBezTo>
                      <a:pt x="20" y="55"/>
                      <a:pt x="21" y="56"/>
                      <a:pt x="22" y="57"/>
                    </a:cubicBezTo>
                    <a:cubicBezTo>
                      <a:pt x="23" y="58"/>
                      <a:pt x="23" y="58"/>
                      <a:pt x="24" y="59"/>
                    </a:cubicBezTo>
                    <a:cubicBezTo>
                      <a:pt x="25" y="59"/>
                      <a:pt x="25" y="59"/>
                      <a:pt x="26" y="60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5" y="59"/>
                      <a:pt x="25" y="57"/>
                      <a:pt x="24" y="56"/>
                    </a:cubicBezTo>
                    <a:cubicBezTo>
                      <a:pt x="23" y="55"/>
                      <a:pt x="22" y="55"/>
                      <a:pt x="21" y="54"/>
                    </a:cubicBezTo>
                    <a:cubicBezTo>
                      <a:pt x="20" y="52"/>
                      <a:pt x="18" y="50"/>
                      <a:pt x="16" y="49"/>
                    </a:cubicBezTo>
                    <a:cubicBezTo>
                      <a:pt x="12" y="46"/>
                      <a:pt x="10" y="42"/>
                      <a:pt x="8" y="38"/>
                    </a:cubicBezTo>
                    <a:cubicBezTo>
                      <a:pt x="3" y="31"/>
                      <a:pt x="2" y="22"/>
                      <a:pt x="2" y="14"/>
                    </a:cubicBezTo>
                    <a:cubicBezTo>
                      <a:pt x="2" y="9"/>
                      <a:pt x="3" y="4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1" name="Google Shape;3131;p32"/>
              <p:cNvSpPr/>
              <p:nvPr/>
            </p:nvSpPr>
            <p:spPr>
              <a:xfrm>
                <a:off x="10138837" y="2422941"/>
                <a:ext cx="155872" cy="480603"/>
              </a:xfrm>
              <a:custGeom>
                <a:avLst/>
                <a:gdLst/>
                <a:ahLst/>
                <a:cxnLst/>
                <a:rect l="l" t="t" r="r" b="b"/>
                <a:pathLst>
                  <a:path w="38" h="116" extrusionOk="0">
                    <a:moveTo>
                      <a:pt x="0" y="0"/>
                    </a:moveTo>
                    <a:cubicBezTo>
                      <a:pt x="5" y="6"/>
                      <a:pt x="9" y="13"/>
                      <a:pt x="11" y="21"/>
                    </a:cubicBezTo>
                    <a:cubicBezTo>
                      <a:pt x="14" y="28"/>
                      <a:pt x="15" y="36"/>
                      <a:pt x="16" y="45"/>
                    </a:cubicBezTo>
                    <a:cubicBezTo>
                      <a:pt x="17" y="54"/>
                      <a:pt x="17" y="64"/>
                      <a:pt x="18" y="73"/>
                    </a:cubicBezTo>
                    <a:cubicBezTo>
                      <a:pt x="18" y="82"/>
                      <a:pt x="20" y="90"/>
                      <a:pt x="23" y="98"/>
                    </a:cubicBezTo>
                    <a:cubicBezTo>
                      <a:pt x="24" y="101"/>
                      <a:pt x="25" y="104"/>
                      <a:pt x="27" y="107"/>
                    </a:cubicBezTo>
                    <a:cubicBezTo>
                      <a:pt x="29" y="110"/>
                      <a:pt x="32" y="113"/>
                      <a:pt x="35" y="115"/>
                    </a:cubicBezTo>
                    <a:cubicBezTo>
                      <a:pt x="36" y="115"/>
                      <a:pt x="36" y="115"/>
                      <a:pt x="37" y="116"/>
                    </a:cubicBezTo>
                    <a:cubicBezTo>
                      <a:pt x="38" y="115"/>
                      <a:pt x="38" y="115"/>
                      <a:pt x="38" y="115"/>
                    </a:cubicBezTo>
                    <a:cubicBezTo>
                      <a:pt x="36" y="114"/>
                      <a:pt x="35" y="113"/>
                      <a:pt x="34" y="112"/>
                    </a:cubicBezTo>
                    <a:cubicBezTo>
                      <a:pt x="33" y="111"/>
                      <a:pt x="31" y="109"/>
                      <a:pt x="30" y="108"/>
                    </a:cubicBezTo>
                    <a:cubicBezTo>
                      <a:pt x="28" y="105"/>
                      <a:pt x="27" y="102"/>
                      <a:pt x="25" y="99"/>
                    </a:cubicBezTo>
                    <a:cubicBezTo>
                      <a:pt x="22" y="91"/>
                      <a:pt x="20" y="83"/>
                      <a:pt x="20" y="75"/>
                    </a:cubicBezTo>
                    <a:cubicBezTo>
                      <a:pt x="19" y="65"/>
                      <a:pt x="19" y="56"/>
                      <a:pt x="18" y="46"/>
                    </a:cubicBezTo>
                    <a:cubicBezTo>
                      <a:pt x="17" y="38"/>
                      <a:pt x="16" y="30"/>
                      <a:pt x="13" y="22"/>
                    </a:cubicBezTo>
                    <a:cubicBezTo>
                      <a:pt x="11" y="14"/>
                      <a:pt x="8" y="7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2" name="Google Shape;3132;p32"/>
              <p:cNvSpPr/>
              <p:nvPr/>
            </p:nvSpPr>
            <p:spPr>
              <a:xfrm>
                <a:off x="10015436" y="2163156"/>
                <a:ext cx="77936" cy="259785"/>
              </a:xfrm>
              <a:custGeom>
                <a:avLst/>
                <a:gdLst/>
                <a:ahLst/>
                <a:cxnLst/>
                <a:rect l="l" t="t" r="r" b="b"/>
                <a:pathLst>
                  <a:path w="19" h="63" extrusionOk="0">
                    <a:moveTo>
                      <a:pt x="2" y="0"/>
                    </a:moveTo>
                    <a:cubicBezTo>
                      <a:pt x="2" y="2"/>
                      <a:pt x="2" y="5"/>
                      <a:pt x="1" y="7"/>
                    </a:cubicBezTo>
                    <a:cubicBezTo>
                      <a:pt x="1" y="10"/>
                      <a:pt x="1" y="12"/>
                      <a:pt x="1" y="15"/>
                    </a:cubicBezTo>
                    <a:cubicBezTo>
                      <a:pt x="0" y="19"/>
                      <a:pt x="0" y="24"/>
                      <a:pt x="0" y="28"/>
                    </a:cubicBezTo>
                    <a:cubicBezTo>
                      <a:pt x="1" y="32"/>
                      <a:pt x="1" y="36"/>
                      <a:pt x="3" y="39"/>
                    </a:cubicBezTo>
                    <a:cubicBezTo>
                      <a:pt x="4" y="43"/>
                      <a:pt x="6" y="47"/>
                      <a:pt x="8" y="51"/>
                    </a:cubicBezTo>
                    <a:cubicBezTo>
                      <a:pt x="10" y="53"/>
                      <a:pt x="11" y="55"/>
                      <a:pt x="13" y="57"/>
                    </a:cubicBezTo>
                    <a:cubicBezTo>
                      <a:pt x="15" y="59"/>
                      <a:pt x="17" y="61"/>
                      <a:pt x="18" y="63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18" y="61"/>
                      <a:pt x="17" y="59"/>
                      <a:pt x="15" y="57"/>
                    </a:cubicBezTo>
                    <a:cubicBezTo>
                      <a:pt x="14" y="55"/>
                      <a:pt x="12" y="53"/>
                      <a:pt x="11" y="51"/>
                    </a:cubicBezTo>
                    <a:cubicBezTo>
                      <a:pt x="9" y="47"/>
                      <a:pt x="6" y="44"/>
                      <a:pt x="5" y="40"/>
                    </a:cubicBezTo>
                    <a:cubicBezTo>
                      <a:pt x="3" y="36"/>
                      <a:pt x="2" y="33"/>
                      <a:pt x="2" y="29"/>
                    </a:cubicBezTo>
                    <a:cubicBezTo>
                      <a:pt x="1" y="25"/>
                      <a:pt x="1" y="20"/>
                      <a:pt x="1" y="16"/>
                    </a:cubicBezTo>
                    <a:cubicBezTo>
                      <a:pt x="1" y="13"/>
                      <a:pt x="2" y="10"/>
                      <a:pt x="2" y="8"/>
                    </a:cubicBezTo>
                    <a:cubicBezTo>
                      <a:pt x="2" y="5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3" name="Google Shape;3133;p32"/>
              <p:cNvSpPr/>
              <p:nvPr/>
            </p:nvSpPr>
            <p:spPr>
              <a:xfrm>
                <a:off x="10106361" y="2455416"/>
                <a:ext cx="188347" cy="448132"/>
              </a:xfrm>
              <a:custGeom>
                <a:avLst/>
                <a:gdLst/>
                <a:ahLst/>
                <a:cxnLst/>
                <a:rect l="l" t="t" r="r" b="b"/>
                <a:pathLst>
                  <a:path w="46" h="107" extrusionOk="0">
                    <a:moveTo>
                      <a:pt x="0" y="0"/>
                    </a:moveTo>
                    <a:cubicBezTo>
                      <a:pt x="4" y="7"/>
                      <a:pt x="7" y="15"/>
                      <a:pt x="10" y="22"/>
                    </a:cubicBezTo>
                    <a:cubicBezTo>
                      <a:pt x="12" y="30"/>
                      <a:pt x="14" y="38"/>
                      <a:pt x="16" y="46"/>
                    </a:cubicBezTo>
                    <a:cubicBezTo>
                      <a:pt x="18" y="54"/>
                      <a:pt x="20" y="62"/>
                      <a:pt x="22" y="70"/>
                    </a:cubicBezTo>
                    <a:cubicBezTo>
                      <a:pt x="23" y="74"/>
                      <a:pt x="24" y="78"/>
                      <a:pt x="25" y="82"/>
                    </a:cubicBezTo>
                    <a:cubicBezTo>
                      <a:pt x="26" y="85"/>
                      <a:pt x="28" y="89"/>
                      <a:pt x="29" y="92"/>
                    </a:cubicBezTo>
                    <a:cubicBezTo>
                      <a:pt x="31" y="96"/>
                      <a:pt x="33" y="99"/>
                      <a:pt x="36" y="101"/>
                    </a:cubicBezTo>
                    <a:cubicBezTo>
                      <a:pt x="37" y="103"/>
                      <a:pt x="39" y="104"/>
                      <a:pt x="40" y="105"/>
                    </a:cubicBezTo>
                    <a:cubicBezTo>
                      <a:pt x="41" y="106"/>
                      <a:pt x="42" y="106"/>
                      <a:pt x="43" y="106"/>
                    </a:cubicBezTo>
                    <a:cubicBezTo>
                      <a:pt x="44" y="107"/>
                      <a:pt x="45" y="107"/>
                      <a:pt x="46" y="107"/>
                    </a:cubicBezTo>
                    <a:cubicBezTo>
                      <a:pt x="46" y="107"/>
                      <a:pt x="46" y="107"/>
                      <a:pt x="46" y="107"/>
                    </a:cubicBezTo>
                    <a:cubicBezTo>
                      <a:pt x="45" y="106"/>
                      <a:pt x="45" y="106"/>
                      <a:pt x="44" y="106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4"/>
                      <a:pt x="42" y="104"/>
                      <a:pt x="42" y="104"/>
                    </a:cubicBezTo>
                    <a:cubicBezTo>
                      <a:pt x="41" y="103"/>
                      <a:pt x="39" y="102"/>
                      <a:pt x="38" y="101"/>
                    </a:cubicBezTo>
                    <a:cubicBezTo>
                      <a:pt x="36" y="98"/>
                      <a:pt x="34" y="96"/>
                      <a:pt x="32" y="93"/>
                    </a:cubicBezTo>
                    <a:cubicBezTo>
                      <a:pt x="30" y="90"/>
                      <a:pt x="29" y="86"/>
                      <a:pt x="28" y="83"/>
                    </a:cubicBezTo>
                    <a:cubicBezTo>
                      <a:pt x="26" y="79"/>
                      <a:pt x="25" y="75"/>
                      <a:pt x="24" y="71"/>
                    </a:cubicBezTo>
                    <a:cubicBezTo>
                      <a:pt x="20" y="56"/>
                      <a:pt x="17" y="40"/>
                      <a:pt x="12" y="24"/>
                    </a:cubicBezTo>
                    <a:cubicBezTo>
                      <a:pt x="9" y="16"/>
                      <a:pt x="5" y="8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4" name="Google Shape;3134;p32"/>
              <p:cNvSpPr/>
              <p:nvPr/>
            </p:nvSpPr>
            <p:spPr>
              <a:xfrm>
                <a:off x="9995955" y="2169652"/>
                <a:ext cx="25979" cy="266282"/>
              </a:xfrm>
              <a:custGeom>
                <a:avLst/>
                <a:gdLst/>
                <a:ahLst/>
                <a:cxnLst/>
                <a:rect l="l" t="t" r="r" b="b"/>
                <a:pathLst>
                  <a:path w="7" h="65" extrusionOk="0">
                    <a:moveTo>
                      <a:pt x="5" y="0"/>
                    </a:moveTo>
                    <a:cubicBezTo>
                      <a:pt x="4" y="2"/>
                      <a:pt x="4" y="4"/>
                      <a:pt x="4" y="6"/>
                    </a:cubicBezTo>
                    <a:cubicBezTo>
                      <a:pt x="3" y="8"/>
                      <a:pt x="3" y="10"/>
                      <a:pt x="2" y="12"/>
                    </a:cubicBezTo>
                    <a:cubicBezTo>
                      <a:pt x="1" y="16"/>
                      <a:pt x="1" y="20"/>
                      <a:pt x="1" y="25"/>
                    </a:cubicBezTo>
                    <a:cubicBezTo>
                      <a:pt x="0" y="33"/>
                      <a:pt x="1" y="42"/>
                      <a:pt x="2" y="50"/>
                    </a:cubicBezTo>
                    <a:cubicBezTo>
                      <a:pt x="3" y="53"/>
                      <a:pt x="3" y="55"/>
                      <a:pt x="4" y="58"/>
                    </a:cubicBezTo>
                    <a:cubicBezTo>
                      <a:pt x="5" y="60"/>
                      <a:pt x="6" y="62"/>
                      <a:pt x="7" y="65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7" y="62"/>
                      <a:pt x="6" y="60"/>
                      <a:pt x="6" y="58"/>
                    </a:cubicBezTo>
                    <a:cubicBezTo>
                      <a:pt x="5" y="56"/>
                      <a:pt x="5" y="53"/>
                      <a:pt x="4" y="51"/>
                    </a:cubicBezTo>
                    <a:cubicBezTo>
                      <a:pt x="3" y="47"/>
                      <a:pt x="3" y="43"/>
                      <a:pt x="2" y="39"/>
                    </a:cubicBezTo>
                    <a:cubicBezTo>
                      <a:pt x="1" y="30"/>
                      <a:pt x="2" y="22"/>
                      <a:pt x="3" y="13"/>
                    </a:cubicBezTo>
                    <a:cubicBezTo>
                      <a:pt x="3" y="11"/>
                      <a:pt x="3" y="9"/>
                      <a:pt x="4" y="6"/>
                    </a:cubicBezTo>
                    <a:cubicBezTo>
                      <a:pt x="4" y="4"/>
                      <a:pt x="5" y="2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5" name="Google Shape;3135;p32"/>
              <p:cNvSpPr/>
              <p:nvPr/>
            </p:nvSpPr>
            <p:spPr>
              <a:xfrm>
                <a:off x="10047912" y="2500876"/>
                <a:ext cx="233807" cy="396175"/>
              </a:xfrm>
              <a:custGeom>
                <a:avLst/>
                <a:gdLst/>
                <a:ahLst/>
                <a:cxnLst/>
                <a:rect l="l" t="t" r="r" b="b"/>
                <a:pathLst>
                  <a:path w="56" h="96" extrusionOk="0">
                    <a:moveTo>
                      <a:pt x="0" y="0"/>
                    </a:moveTo>
                    <a:cubicBezTo>
                      <a:pt x="3" y="7"/>
                      <a:pt x="6" y="14"/>
                      <a:pt x="8" y="21"/>
                    </a:cubicBezTo>
                    <a:cubicBezTo>
                      <a:pt x="11" y="27"/>
                      <a:pt x="14" y="34"/>
                      <a:pt x="17" y="41"/>
                    </a:cubicBezTo>
                    <a:cubicBezTo>
                      <a:pt x="23" y="54"/>
                      <a:pt x="29" y="67"/>
                      <a:pt x="38" y="78"/>
                    </a:cubicBezTo>
                    <a:cubicBezTo>
                      <a:pt x="41" y="82"/>
                      <a:pt x="44" y="85"/>
                      <a:pt x="46" y="87"/>
                    </a:cubicBezTo>
                    <a:cubicBezTo>
                      <a:pt x="48" y="89"/>
                      <a:pt x="49" y="90"/>
                      <a:pt x="51" y="92"/>
                    </a:cubicBezTo>
                    <a:cubicBezTo>
                      <a:pt x="52" y="93"/>
                      <a:pt x="54" y="94"/>
                      <a:pt x="56" y="96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5" y="94"/>
                      <a:pt x="54" y="92"/>
                      <a:pt x="52" y="91"/>
                    </a:cubicBezTo>
                    <a:cubicBezTo>
                      <a:pt x="51" y="90"/>
                      <a:pt x="50" y="88"/>
                      <a:pt x="49" y="87"/>
                    </a:cubicBezTo>
                    <a:cubicBezTo>
                      <a:pt x="46" y="84"/>
                      <a:pt x="44" y="82"/>
                      <a:pt x="41" y="79"/>
                    </a:cubicBezTo>
                    <a:cubicBezTo>
                      <a:pt x="37" y="74"/>
                      <a:pt x="33" y="68"/>
                      <a:pt x="29" y="61"/>
                    </a:cubicBezTo>
                    <a:cubicBezTo>
                      <a:pt x="25" y="55"/>
                      <a:pt x="22" y="49"/>
                      <a:pt x="19" y="42"/>
                    </a:cubicBezTo>
                    <a:cubicBezTo>
                      <a:pt x="18" y="39"/>
                      <a:pt x="16" y="36"/>
                      <a:pt x="14" y="32"/>
                    </a:cubicBezTo>
                    <a:cubicBezTo>
                      <a:pt x="13" y="29"/>
                      <a:pt x="12" y="26"/>
                      <a:pt x="10" y="22"/>
                    </a:cubicBezTo>
                    <a:cubicBezTo>
                      <a:pt x="9" y="18"/>
                      <a:pt x="7" y="15"/>
                      <a:pt x="6" y="11"/>
                    </a:cubicBezTo>
                    <a:cubicBezTo>
                      <a:pt x="4" y="7"/>
                      <a:pt x="2" y="3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6" name="Google Shape;3136;p32"/>
              <p:cNvSpPr/>
              <p:nvPr/>
            </p:nvSpPr>
            <p:spPr>
              <a:xfrm>
                <a:off x="9982965" y="2202123"/>
                <a:ext cx="32475" cy="292260"/>
              </a:xfrm>
              <a:custGeom>
                <a:avLst/>
                <a:gdLst/>
                <a:ahLst/>
                <a:cxnLst/>
                <a:rect l="l" t="t" r="r" b="b"/>
                <a:pathLst>
                  <a:path w="7" h="70" extrusionOk="0">
                    <a:moveTo>
                      <a:pt x="6" y="0"/>
                    </a:moveTo>
                    <a:cubicBezTo>
                      <a:pt x="5" y="5"/>
                      <a:pt x="4" y="9"/>
                      <a:pt x="4" y="14"/>
                    </a:cubicBezTo>
                    <a:cubicBezTo>
                      <a:pt x="3" y="18"/>
                      <a:pt x="2" y="23"/>
                      <a:pt x="1" y="27"/>
                    </a:cubicBezTo>
                    <a:cubicBezTo>
                      <a:pt x="0" y="37"/>
                      <a:pt x="1" y="46"/>
                      <a:pt x="3" y="55"/>
                    </a:cubicBezTo>
                    <a:cubicBezTo>
                      <a:pt x="3" y="58"/>
                      <a:pt x="3" y="60"/>
                      <a:pt x="4" y="63"/>
                    </a:cubicBezTo>
                    <a:cubicBezTo>
                      <a:pt x="5" y="65"/>
                      <a:pt x="6" y="68"/>
                      <a:pt x="7" y="70"/>
                    </a:cubicBezTo>
                    <a:cubicBezTo>
                      <a:pt x="7" y="70"/>
                      <a:pt x="7" y="70"/>
                      <a:pt x="7" y="70"/>
                    </a:cubicBezTo>
                    <a:cubicBezTo>
                      <a:pt x="7" y="68"/>
                      <a:pt x="6" y="65"/>
                      <a:pt x="6" y="63"/>
                    </a:cubicBezTo>
                    <a:cubicBezTo>
                      <a:pt x="5" y="61"/>
                      <a:pt x="5" y="58"/>
                      <a:pt x="4" y="56"/>
                    </a:cubicBezTo>
                    <a:cubicBezTo>
                      <a:pt x="3" y="52"/>
                      <a:pt x="3" y="47"/>
                      <a:pt x="2" y="42"/>
                    </a:cubicBezTo>
                    <a:cubicBezTo>
                      <a:pt x="2" y="38"/>
                      <a:pt x="2" y="33"/>
                      <a:pt x="2" y="29"/>
                    </a:cubicBezTo>
                    <a:cubicBezTo>
                      <a:pt x="2" y="24"/>
                      <a:pt x="3" y="20"/>
                      <a:pt x="4" y="15"/>
                    </a:cubicBezTo>
                    <a:cubicBezTo>
                      <a:pt x="5" y="10"/>
                      <a:pt x="6" y="5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7" name="Google Shape;3137;p32"/>
              <p:cNvSpPr/>
              <p:nvPr/>
            </p:nvSpPr>
            <p:spPr>
              <a:xfrm>
                <a:off x="10021933" y="2539844"/>
                <a:ext cx="298754" cy="370196"/>
              </a:xfrm>
              <a:custGeom>
                <a:avLst/>
                <a:gdLst/>
                <a:ahLst/>
                <a:cxnLst/>
                <a:rect l="l" t="t" r="r" b="b"/>
                <a:pathLst>
                  <a:path w="71" h="90" extrusionOk="0">
                    <a:moveTo>
                      <a:pt x="0" y="0"/>
                    </a:moveTo>
                    <a:cubicBezTo>
                      <a:pt x="2" y="8"/>
                      <a:pt x="5" y="15"/>
                      <a:pt x="9" y="23"/>
                    </a:cubicBezTo>
                    <a:cubicBezTo>
                      <a:pt x="10" y="26"/>
                      <a:pt x="12" y="30"/>
                      <a:pt x="14" y="33"/>
                    </a:cubicBezTo>
                    <a:cubicBezTo>
                      <a:pt x="16" y="37"/>
                      <a:pt x="18" y="40"/>
                      <a:pt x="20" y="43"/>
                    </a:cubicBezTo>
                    <a:cubicBezTo>
                      <a:pt x="23" y="50"/>
                      <a:pt x="28" y="56"/>
                      <a:pt x="32" y="62"/>
                    </a:cubicBezTo>
                    <a:cubicBezTo>
                      <a:pt x="37" y="68"/>
                      <a:pt x="42" y="73"/>
                      <a:pt x="48" y="78"/>
                    </a:cubicBezTo>
                    <a:cubicBezTo>
                      <a:pt x="52" y="81"/>
                      <a:pt x="55" y="83"/>
                      <a:pt x="59" y="85"/>
                    </a:cubicBezTo>
                    <a:cubicBezTo>
                      <a:pt x="61" y="86"/>
                      <a:pt x="63" y="87"/>
                      <a:pt x="65" y="88"/>
                    </a:cubicBezTo>
                    <a:cubicBezTo>
                      <a:pt x="67" y="89"/>
                      <a:pt x="69" y="89"/>
                      <a:pt x="71" y="90"/>
                    </a:cubicBezTo>
                    <a:cubicBezTo>
                      <a:pt x="71" y="90"/>
                      <a:pt x="71" y="90"/>
                      <a:pt x="71" y="90"/>
                    </a:cubicBezTo>
                    <a:cubicBezTo>
                      <a:pt x="68" y="88"/>
                      <a:pt x="65" y="86"/>
                      <a:pt x="61" y="84"/>
                    </a:cubicBezTo>
                    <a:cubicBezTo>
                      <a:pt x="58" y="82"/>
                      <a:pt x="55" y="80"/>
                      <a:pt x="52" y="78"/>
                    </a:cubicBezTo>
                    <a:cubicBezTo>
                      <a:pt x="46" y="74"/>
                      <a:pt x="40" y="69"/>
                      <a:pt x="35" y="63"/>
                    </a:cubicBezTo>
                    <a:cubicBezTo>
                      <a:pt x="30" y="57"/>
                      <a:pt x="26" y="51"/>
                      <a:pt x="22" y="45"/>
                    </a:cubicBezTo>
                    <a:cubicBezTo>
                      <a:pt x="20" y="42"/>
                      <a:pt x="18" y="38"/>
                      <a:pt x="16" y="35"/>
                    </a:cubicBezTo>
                    <a:cubicBezTo>
                      <a:pt x="14" y="32"/>
                      <a:pt x="12" y="28"/>
                      <a:pt x="11" y="25"/>
                    </a:cubicBezTo>
                    <a:cubicBezTo>
                      <a:pt x="7" y="17"/>
                      <a:pt x="3" y="8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8" name="Google Shape;3138;p32"/>
              <p:cNvSpPr/>
              <p:nvPr/>
            </p:nvSpPr>
            <p:spPr>
              <a:xfrm>
                <a:off x="9924512" y="2182642"/>
                <a:ext cx="64946" cy="396175"/>
              </a:xfrm>
              <a:custGeom>
                <a:avLst/>
                <a:gdLst/>
                <a:ahLst/>
                <a:cxnLst/>
                <a:rect l="l" t="t" r="r" b="b"/>
                <a:pathLst>
                  <a:path w="17" h="96" extrusionOk="0">
                    <a:moveTo>
                      <a:pt x="17" y="0"/>
                    </a:moveTo>
                    <a:cubicBezTo>
                      <a:pt x="10" y="11"/>
                      <a:pt x="7" y="23"/>
                      <a:pt x="5" y="34"/>
                    </a:cubicBezTo>
                    <a:cubicBezTo>
                      <a:pt x="2" y="47"/>
                      <a:pt x="0" y="61"/>
                      <a:pt x="2" y="74"/>
                    </a:cubicBezTo>
                    <a:cubicBezTo>
                      <a:pt x="2" y="78"/>
                      <a:pt x="2" y="82"/>
                      <a:pt x="3" y="86"/>
                    </a:cubicBezTo>
                    <a:cubicBezTo>
                      <a:pt x="3" y="87"/>
                      <a:pt x="3" y="89"/>
                      <a:pt x="4" y="91"/>
                    </a:cubicBezTo>
                    <a:cubicBezTo>
                      <a:pt x="4" y="93"/>
                      <a:pt x="5" y="94"/>
                      <a:pt x="5" y="96"/>
                    </a:cubicBezTo>
                    <a:cubicBezTo>
                      <a:pt x="6" y="96"/>
                      <a:pt x="6" y="96"/>
                      <a:pt x="6" y="96"/>
                    </a:cubicBezTo>
                    <a:cubicBezTo>
                      <a:pt x="6" y="94"/>
                      <a:pt x="6" y="92"/>
                      <a:pt x="5" y="91"/>
                    </a:cubicBezTo>
                    <a:cubicBezTo>
                      <a:pt x="5" y="89"/>
                      <a:pt x="5" y="88"/>
                      <a:pt x="5" y="86"/>
                    </a:cubicBezTo>
                    <a:cubicBezTo>
                      <a:pt x="4" y="83"/>
                      <a:pt x="4" y="79"/>
                      <a:pt x="4" y="76"/>
                    </a:cubicBezTo>
                    <a:cubicBezTo>
                      <a:pt x="3" y="69"/>
                      <a:pt x="3" y="63"/>
                      <a:pt x="3" y="56"/>
                    </a:cubicBezTo>
                    <a:cubicBezTo>
                      <a:pt x="3" y="50"/>
                      <a:pt x="4" y="43"/>
                      <a:pt x="5" y="36"/>
                    </a:cubicBezTo>
                    <a:cubicBezTo>
                      <a:pt x="6" y="31"/>
                      <a:pt x="7" y="25"/>
                      <a:pt x="9" y="19"/>
                    </a:cubicBezTo>
                    <a:cubicBezTo>
                      <a:pt x="11" y="12"/>
                      <a:pt x="14" y="6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9" name="Google Shape;3139;p32"/>
              <p:cNvSpPr/>
              <p:nvPr/>
            </p:nvSpPr>
            <p:spPr>
              <a:xfrm>
                <a:off x="9969976" y="2650255"/>
                <a:ext cx="318240" cy="266282"/>
              </a:xfrm>
              <a:custGeom>
                <a:avLst/>
                <a:gdLst/>
                <a:ahLst/>
                <a:cxnLst/>
                <a:rect l="l" t="t" r="r" b="b"/>
                <a:pathLst>
                  <a:path w="77" h="64" extrusionOk="0">
                    <a:moveTo>
                      <a:pt x="0" y="0"/>
                    </a:moveTo>
                    <a:cubicBezTo>
                      <a:pt x="2" y="7"/>
                      <a:pt x="6" y="13"/>
                      <a:pt x="10" y="20"/>
                    </a:cubicBezTo>
                    <a:cubicBezTo>
                      <a:pt x="13" y="26"/>
                      <a:pt x="17" y="31"/>
                      <a:pt x="22" y="36"/>
                    </a:cubicBezTo>
                    <a:cubicBezTo>
                      <a:pt x="25" y="39"/>
                      <a:pt x="27" y="41"/>
                      <a:pt x="30" y="43"/>
                    </a:cubicBezTo>
                    <a:cubicBezTo>
                      <a:pt x="32" y="45"/>
                      <a:pt x="35" y="47"/>
                      <a:pt x="38" y="48"/>
                    </a:cubicBezTo>
                    <a:cubicBezTo>
                      <a:pt x="40" y="50"/>
                      <a:pt x="43" y="52"/>
                      <a:pt x="46" y="53"/>
                    </a:cubicBezTo>
                    <a:cubicBezTo>
                      <a:pt x="49" y="55"/>
                      <a:pt x="52" y="57"/>
                      <a:pt x="55" y="58"/>
                    </a:cubicBezTo>
                    <a:cubicBezTo>
                      <a:pt x="58" y="60"/>
                      <a:pt x="62" y="61"/>
                      <a:pt x="65" y="63"/>
                    </a:cubicBezTo>
                    <a:cubicBezTo>
                      <a:pt x="67" y="63"/>
                      <a:pt x="69" y="64"/>
                      <a:pt x="71" y="64"/>
                    </a:cubicBezTo>
                    <a:cubicBezTo>
                      <a:pt x="73" y="64"/>
                      <a:pt x="75" y="64"/>
                      <a:pt x="77" y="64"/>
                    </a:cubicBezTo>
                    <a:cubicBezTo>
                      <a:pt x="77" y="64"/>
                      <a:pt x="77" y="64"/>
                      <a:pt x="77" y="64"/>
                    </a:cubicBezTo>
                    <a:cubicBezTo>
                      <a:pt x="76" y="63"/>
                      <a:pt x="74" y="63"/>
                      <a:pt x="72" y="62"/>
                    </a:cubicBezTo>
                    <a:cubicBezTo>
                      <a:pt x="71" y="62"/>
                      <a:pt x="69" y="62"/>
                      <a:pt x="67" y="61"/>
                    </a:cubicBezTo>
                    <a:cubicBezTo>
                      <a:pt x="64" y="60"/>
                      <a:pt x="61" y="59"/>
                      <a:pt x="58" y="58"/>
                    </a:cubicBezTo>
                    <a:cubicBezTo>
                      <a:pt x="52" y="55"/>
                      <a:pt x="46" y="51"/>
                      <a:pt x="41" y="48"/>
                    </a:cubicBezTo>
                    <a:cubicBezTo>
                      <a:pt x="35" y="45"/>
                      <a:pt x="30" y="41"/>
                      <a:pt x="25" y="37"/>
                    </a:cubicBezTo>
                    <a:cubicBezTo>
                      <a:pt x="23" y="35"/>
                      <a:pt x="21" y="32"/>
                      <a:pt x="18" y="29"/>
                    </a:cubicBezTo>
                    <a:cubicBezTo>
                      <a:pt x="16" y="27"/>
                      <a:pt x="14" y="24"/>
                      <a:pt x="12" y="21"/>
                    </a:cubicBezTo>
                    <a:cubicBezTo>
                      <a:pt x="7" y="14"/>
                      <a:pt x="3" y="7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0" name="Google Shape;3140;p32"/>
              <p:cNvSpPr/>
              <p:nvPr/>
            </p:nvSpPr>
            <p:spPr>
              <a:xfrm>
                <a:off x="9866050" y="2035802"/>
                <a:ext cx="220825" cy="263748"/>
              </a:xfrm>
              <a:custGeom>
                <a:avLst/>
                <a:gdLst/>
                <a:ahLst/>
                <a:cxnLst/>
                <a:rect l="l" t="t" r="r" b="b"/>
                <a:pathLst>
                  <a:path w="56" h="67" extrusionOk="0">
                    <a:moveTo>
                      <a:pt x="55" y="0"/>
                    </a:moveTo>
                    <a:cubicBezTo>
                      <a:pt x="51" y="4"/>
                      <a:pt x="47" y="8"/>
                      <a:pt x="43" y="12"/>
                    </a:cubicBezTo>
                    <a:cubicBezTo>
                      <a:pt x="39" y="16"/>
                      <a:pt x="35" y="20"/>
                      <a:pt x="31" y="24"/>
                    </a:cubicBezTo>
                    <a:cubicBezTo>
                      <a:pt x="28" y="28"/>
                      <a:pt x="24" y="32"/>
                      <a:pt x="21" y="36"/>
                    </a:cubicBezTo>
                    <a:cubicBezTo>
                      <a:pt x="17" y="41"/>
                      <a:pt x="14" y="45"/>
                      <a:pt x="10" y="50"/>
                    </a:cubicBezTo>
                    <a:cubicBezTo>
                      <a:pt x="7" y="56"/>
                      <a:pt x="3" y="61"/>
                      <a:pt x="0" y="67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4" y="62"/>
                      <a:pt x="7" y="57"/>
                      <a:pt x="10" y="52"/>
                    </a:cubicBezTo>
                    <a:cubicBezTo>
                      <a:pt x="14" y="48"/>
                      <a:pt x="17" y="43"/>
                      <a:pt x="20" y="38"/>
                    </a:cubicBezTo>
                    <a:cubicBezTo>
                      <a:pt x="27" y="30"/>
                      <a:pt x="34" y="21"/>
                      <a:pt x="42" y="14"/>
                    </a:cubicBezTo>
                    <a:cubicBezTo>
                      <a:pt x="46" y="9"/>
                      <a:pt x="51" y="5"/>
                      <a:pt x="56" y="1"/>
                    </a:cubicBezTo>
                    <a:cubicBezTo>
                      <a:pt x="55" y="0"/>
                      <a:pt x="55" y="0"/>
                      <a:pt x="5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1" name="Google Shape;3141;p32"/>
              <p:cNvSpPr/>
              <p:nvPr/>
            </p:nvSpPr>
            <p:spPr>
              <a:xfrm>
                <a:off x="9710190" y="2325523"/>
                <a:ext cx="149379" cy="415657"/>
              </a:xfrm>
              <a:custGeom>
                <a:avLst/>
                <a:gdLst/>
                <a:ahLst/>
                <a:cxnLst/>
                <a:rect l="l" t="t" r="r" b="b"/>
                <a:pathLst>
                  <a:path w="36" h="101" extrusionOk="0">
                    <a:moveTo>
                      <a:pt x="35" y="0"/>
                    </a:moveTo>
                    <a:cubicBezTo>
                      <a:pt x="32" y="6"/>
                      <a:pt x="29" y="12"/>
                      <a:pt x="25" y="18"/>
                    </a:cubicBezTo>
                    <a:cubicBezTo>
                      <a:pt x="22" y="24"/>
                      <a:pt x="20" y="31"/>
                      <a:pt x="17" y="37"/>
                    </a:cubicBezTo>
                    <a:cubicBezTo>
                      <a:pt x="13" y="51"/>
                      <a:pt x="9" y="65"/>
                      <a:pt x="5" y="79"/>
                    </a:cubicBezTo>
                    <a:cubicBezTo>
                      <a:pt x="5" y="82"/>
                      <a:pt x="4" y="86"/>
                      <a:pt x="3" y="90"/>
                    </a:cubicBezTo>
                    <a:cubicBezTo>
                      <a:pt x="2" y="92"/>
                      <a:pt x="2" y="93"/>
                      <a:pt x="1" y="95"/>
                    </a:cubicBezTo>
                    <a:cubicBezTo>
                      <a:pt x="1" y="96"/>
                      <a:pt x="1" y="97"/>
                      <a:pt x="1" y="98"/>
                    </a:cubicBezTo>
                    <a:cubicBezTo>
                      <a:pt x="0" y="99"/>
                      <a:pt x="0" y="100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2" y="99"/>
                      <a:pt x="2" y="97"/>
                      <a:pt x="3" y="95"/>
                    </a:cubicBezTo>
                    <a:cubicBezTo>
                      <a:pt x="3" y="94"/>
                      <a:pt x="3" y="92"/>
                      <a:pt x="4" y="90"/>
                    </a:cubicBezTo>
                    <a:cubicBezTo>
                      <a:pt x="5" y="87"/>
                      <a:pt x="6" y="84"/>
                      <a:pt x="7" y="80"/>
                    </a:cubicBezTo>
                    <a:cubicBezTo>
                      <a:pt x="8" y="74"/>
                      <a:pt x="10" y="67"/>
                      <a:pt x="12" y="60"/>
                    </a:cubicBezTo>
                    <a:cubicBezTo>
                      <a:pt x="13" y="53"/>
                      <a:pt x="15" y="46"/>
                      <a:pt x="18" y="40"/>
                    </a:cubicBezTo>
                    <a:cubicBezTo>
                      <a:pt x="20" y="33"/>
                      <a:pt x="22" y="27"/>
                      <a:pt x="25" y="21"/>
                    </a:cubicBezTo>
                    <a:cubicBezTo>
                      <a:pt x="29" y="14"/>
                      <a:pt x="32" y="7"/>
                      <a:pt x="36" y="0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2" name="Google Shape;3142;p32"/>
              <p:cNvSpPr/>
              <p:nvPr/>
            </p:nvSpPr>
            <p:spPr>
              <a:xfrm>
                <a:off x="9905030" y="2039760"/>
                <a:ext cx="168860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41" h="65" extrusionOk="0">
                    <a:moveTo>
                      <a:pt x="41" y="0"/>
                    </a:moveTo>
                    <a:cubicBezTo>
                      <a:pt x="39" y="4"/>
                      <a:pt x="35" y="8"/>
                      <a:pt x="32" y="11"/>
                    </a:cubicBezTo>
                    <a:cubicBezTo>
                      <a:pt x="31" y="13"/>
                      <a:pt x="29" y="15"/>
                      <a:pt x="28" y="17"/>
                    </a:cubicBezTo>
                    <a:cubicBezTo>
                      <a:pt x="26" y="19"/>
                      <a:pt x="25" y="21"/>
                      <a:pt x="24" y="23"/>
                    </a:cubicBezTo>
                    <a:cubicBezTo>
                      <a:pt x="21" y="27"/>
                      <a:pt x="18" y="31"/>
                      <a:pt x="15" y="36"/>
                    </a:cubicBezTo>
                    <a:cubicBezTo>
                      <a:pt x="14" y="38"/>
                      <a:pt x="13" y="40"/>
                      <a:pt x="11" y="42"/>
                    </a:cubicBezTo>
                    <a:cubicBezTo>
                      <a:pt x="10" y="44"/>
                      <a:pt x="9" y="47"/>
                      <a:pt x="8" y="49"/>
                    </a:cubicBezTo>
                    <a:cubicBezTo>
                      <a:pt x="6" y="52"/>
                      <a:pt x="5" y="54"/>
                      <a:pt x="4" y="57"/>
                    </a:cubicBezTo>
                    <a:cubicBezTo>
                      <a:pt x="2" y="60"/>
                      <a:pt x="1" y="62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2" y="63"/>
                      <a:pt x="3" y="60"/>
                      <a:pt x="4" y="58"/>
                    </a:cubicBezTo>
                    <a:cubicBezTo>
                      <a:pt x="6" y="56"/>
                      <a:pt x="7" y="53"/>
                      <a:pt x="8" y="51"/>
                    </a:cubicBezTo>
                    <a:cubicBezTo>
                      <a:pt x="10" y="46"/>
                      <a:pt x="13" y="42"/>
                      <a:pt x="15" y="37"/>
                    </a:cubicBezTo>
                    <a:cubicBezTo>
                      <a:pt x="18" y="33"/>
                      <a:pt x="21" y="29"/>
                      <a:pt x="24" y="24"/>
                    </a:cubicBezTo>
                    <a:cubicBezTo>
                      <a:pt x="26" y="20"/>
                      <a:pt x="29" y="16"/>
                      <a:pt x="32" y="13"/>
                    </a:cubicBezTo>
                    <a:cubicBezTo>
                      <a:pt x="35" y="9"/>
                      <a:pt x="39" y="5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3" name="Google Shape;3143;p32"/>
              <p:cNvSpPr/>
              <p:nvPr/>
            </p:nvSpPr>
            <p:spPr>
              <a:xfrm>
                <a:off x="9703694" y="2377480"/>
                <a:ext cx="181850" cy="363699"/>
              </a:xfrm>
              <a:custGeom>
                <a:avLst/>
                <a:gdLst/>
                <a:ahLst/>
                <a:cxnLst/>
                <a:rect l="l" t="t" r="r" b="b"/>
                <a:pathLst>
                  <a:path w="44" h="88" extrusionOk="0">
                    <a:moveTo>
                      <a:pt x="44" y="0"/>
                    </a:moveTo>
                    <a:cubicBezTo>
                      <a:pt x="42" y="6"/>
                      <a:pt x="40" y="13"/>
                      <a:pt x="37" y="19"/>
                    </a:cubicBezTo>
                    <a:cubicBezTo>
                      <a:pt x="35" y="25"/>
                      <a:pt x="32" y="30"/>
                      <a:pt x="30" y="36"/>
                    </a:cubicBezTo>
                    <a:cubicBezTo>
                      <a:pt x="24" y="48"/>
                      <a:pt x="19" y="59"/>
                      <a:pt x="12" y="69"/>
                    </a:cubicBezTo>
                    <a:cubicBezTo>
                      <a:pt x="10" y="72"/>
                      <a:pt x="8" y="76"/>
                      <a:pt x="6" y="79"/>
                    </a:cubicBezTo>
                    <a:cubicBezTo>
                      <a:pt x="5" y="80"/>
                      <a:pt x="4" y="82"/>
                      <a:pt x="3" y="84"/>
                    </a:cubicBezTo>
                    <a:cubicBezTo>
                      <a:pt x="2" y="85"/>
                      <a:pt x="1" y="87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7"/>
                      <a:pt x="3" y="86"/>
                      <a:pt x="4" y="84"/>
                    </a:cubicBezTo>
                    <a:cubicBezTo>
                      <a:pt x="5" y="83"/>
                      <a:pt x="5" y="81"/>
                      <a:pt x="6" y="80"/>
                    </a:cubicBezTo>
                    <a:cubicBezTo>
                      <a:pt x="8" y="77"/>
                      <a:pt x="10" y="74"/>
                      <a:pt x="12" y="71"/>
                    </a:cubicBezTo>
                    <a:cubicBezTo>
                      <a:pt x="15" y="66"/>
                      <a:pt x="19" y="61"/>
                      <a:pt x="22" y="55"/>
                    </a:cubicBezTo>
                    <a:cubicBezTo>
                      <a:pt x="28" y="44"/>
                      <a:pt x="33" y="32"/>
                      <a:pt x="38" y="20"/>
                    </a:cubicBezTo>
                    <a:cubicBezTo>
                      <a:pt x="40" y="14"/>
                      <a:pt x="43" y="7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4" name="Google Shape;3144;p32"/>
              <p:cNvSpPr/>
              <p:nvPr/>
            </p:nvSpPr>
            <p:spPr>
              <a:xfrm>
                <a:off x="9885544" y="2039760"/>
                <a:ext cx="188347" cy="259786"/>
              </a:xfrm>
              <a:custGeom>
                <a:avLst/>
                <a:gdLst/>
                <a:ahLst/>
                <a:cxnLst/>
                <a:rect l="l" t="t" r="r" b="b"/>
                <a:pathLst>
                  <a:path w="46" h="62" extrusionOk="0">
                    <a:moveTo>
                      <a:pt x="46" y="0"/>
                    </a:moveTo>
                    <a:cubicBezTo>
                      <a:pt x="42" y="3"/>
                      <a:pt x="39" y="7"/>
                      <a:pt x="36" y="10"/>
                    </a:cubicBezTo>
                    <a:cubicBezTo>
                      <a:pt x="33" y="14"/>
                      <a:pt x="30" y="18"/>
                      <a:pt x="27" y="22"/>
                    </a:cubicBezTo>
                    <a:cubicBezTo>
                      <a:pt x="24" y="26"/>
                      <a:pt x="21" y="30"/>
                      <a:pt x="18" y="34"/>
                    </a:cubicBezTo>
                    <a:cubicBezTo>
                      <a:pt x="15" y="39"/>
                      <a:pt x="12" y="43"/>
                      <a:pt x="9" y="47"/>
                    </a:cubicBezTo>
                    <a:cubicBezTo>
                      <a:pt x="6" y="52"/>
                      <a:pt x="3" y="57"/>
                      <a:pt x="0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3" y="58"/>
                      <a:pt x="6" y="53"/>
                      <a:pt x="9" y="49"/>
                    </a:cubicBezTo>
                    <a:cubicBezTo>
                      <a:pt x="11" y="45"/>
                      <a:pt x="14" y="41"/>
                      <a:pt x="17" y="36"/>
                    </a:cubicBezTo>
                    <a:cubicBezTo>
                      <a:pt x="23" y="28"/>
                      <a:pt x="29" y="20"/>
                      <a:pt x="35" y="12"/>
                    </a:cubicBezTo>
                    <a:cubicBezTo>
                      <a:pt x="39" y="8"/>
                      <a:pt x="42" y="4"/>
                      <a:pt x="46" y="0"/>
                    </a:cubicBezTo>
                    <a:cubicBezTo>
                      <a:pt x="46" y="0"/>
                      <a:pt x="46" y="0"/>
                      <a:pt x="46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5" name="Google Shape;3145;p32"/>
              <p:cNvSpPr/>
              <p:nvPr/>
            </p:nvSpPr>
            <p:spPr>
              <a:xfrm>
                <a:off x="9723180" y="2345005"/>
                <a:ext cx="142882" cy="363699"/>
              </a:xfrm>
              <a:custGeom>
                <a:avLst/>
                <a:gdLst/>
                <a:ahLst/>
                <a:cxnLst/>
                <a:rect l="l" t="t" r="r" b="b"/>
                <a:pathLst>
                  <a:path w="34" h="88" extrusionOk="0">
                    <a:moveTo>
                      <a:pt x="34" y="0"/>
                    </a:moveTo>
                    <a:cubicBezTo>
                      <a:pt x="31" y="11"/>
                      <a:pt x="25" y="22"/>
                      <a:pt x="20" y="33"/>
                    </a:cubicBezTo>
                    <a:cubicBezTo>
                      <a:pt x="15" y="45"/>
                      <a:pt x="12" y="57"/>
                      <a:pt x="7" y="69"/>
                    </a:cubicBezTo>
                    <a:cubicBezTo>
                      <a:pt x="6" y="72"/>
                      <a:pt x="4" y="75"/>
                      <a:pt x="3" y="78"/>
                    </a:cubicBezTo>
                    <a:cubicBezTo>
                      <a:pt x="2" y="80"/>
                      <a:pt x="2" y="81"/>
                      <a:pt x="1" y="83"/>
                    </a:cubicBezTo>
                    <a:cubicBezTo>
                      <a:pt x="1" y="85"/>
                      <a:pt x="0" y="86"/>
                      <a:pt x="0" y="8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6"/>
                      <a:pt x="2" y="85"/>
                      <a:pt x="2" y="83"/>
                    </a:cubicBezTo>
                    <a:cubicBezTo>
                      <a:pt x="3" y="82"/>
                      <a:pt x="4" y="81"/>
                      <a:pt x="4" y="79"/>
                    </a:cubicBezTo>
                    <a:cubicBezTo>
                      <a:pt x="5" y="76"/>
                      <a:pt x="7" y="74"/>
                      <a:pt x="8" y="71"/>
                    </a:cubicBezTo>
                    <a:cubicBezTo>
                      <a:pt x="11" y="65"/>
                      <a:pt x="13" y="59"/>
                      <a:pt x="15" y="53"/>
                    </a:cubicBezTo>
                    <a:cubicBezTo>
                      <a:pt x="17" y="47"/>
                      <a:pt x="18" y="41"/>
                      <a:pt x="21" y="35"/>
                    </a:cubicBezTo>
                    <a:cubicBezTo>
                      <a:pt x="23" y="29"/>
                      <a:pt x="25" y="24"/>
                      <a:pt x="28" y="18"/>
                    </a:cubicBezTo>
                    <a:cubicBezTo>
                      <a:pt x="31" y="12"/>
                      <a:pt x="33" y="6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146" name="Google Shape;3146;p32"/>
          <p:cNvGrpSpPr/>
          <p:nvPr/>
        </p:nvGrpSpPr>
        <p:grpSpPr>
          <a:xfrm>
            <a:off x="131933" y="253681"/>
            <a:ext cx="8922049" cy="4731904"/>
            <a:chOff x="131933" y="253681"/>
            <a:chExt cx="8922049" cy="4731904"/>
          </a:xfrm>
        </p:grpSpPr>
        <p:grpSp>
          <p:nvGrpSpPr>
            <p:cNvPr id="3147" name="Google Shape;3147;p32"/>
            <p:cNvGrpSpPr/>
            <p:nvPr/>
          </p:nvGrpSpPr>
          <p:grpSpPr>
            <a:xfrm>
              <a:off x="131933" y="253681"/>
              <a:ext cx="8515047" cy="4731904"/>
              <a:chOff x="131933" y="253681"/>
              <a:chExt cx="8515047" cy="4731904"/>
            </a:xfrm>
          </p:grpSpPr>
          <p:sp>
            <p:nvSpPr>
              <p:cNvPr id="3148" name="Google Shape;3148;p32"/>
              <p:cNvSpPr/>
              <p:nvPr/>
            </p:nvSpPr>
            <p:spPr>
              <a:xfrm rot="-6129798" flipH="1">
                <a:off x="1047870" y="261121"/>
                <a:ext cx="107049" cy="113746"/>
              </a:xfrm>
              <a:custGeom>
                <a:avLst/>
                <a:gdLst/>
                <a:ahLst/>
                <a:cxnLst/>
                <a:rect l="l" t="t" r="r" b="b"/>
                <a:pathLst>
                  <a:path w="24450" h="25994" extrusionOk="0">
                    <a:moveTo>
                      <a:pt x="58" y="11891"/>
                    </a:moveTo>
                    <a:cubicBezTo>
                      <a:pt x="519" y="7559"/>
                      <a:pt x="10105" y="0"/>
                      <a:pt x="14161" y="0"/>
                    </a:cubicBezTo>
                    <a:cubicBezTo>
                      <a:pt x="18217" y="0"/>
                      <a:pt x="24854" y="7559"/>
                      <a:pt x="24393" y="11891"/>
                    </a:cubicBezTo>
                    <a:cubicBezTo>
                      <a:pt x="23932" y="16223"/>
                      <a:pt x="15452" y="25994"/>
                      <a:pt x="11396" y="25994"/>
                    </a:cubicBezTo>
                    <a:cubicBezTo>
                      <a:pt x="7340" y="25994"/>
                      <a:pt x="-403" y="16223"/>
                      <a:pt x="58" y="11891"/>
                    </a:cubicBezTo>
                    <a:close/>
                  </a:path>
                </a:pathLst>
              </a:custGeom>
              <a:solidFill>
                <a:schemeClr val="dk2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49" name="Google Shape;3149;p32"/>
              <p:cNvSpPr/>
              <p:nvPr/>
            </p:nvSpPr>
            <p:spPr>
              <a:xfrm flipH="1">
                <a:off x="131933" y="1253763"/>
                <a:ext cx="174267" cy="185272"/>
              </a:xfrm>
              <a:custGeom>
                <a:avLst/>
                <a:gdLst/>
                <a:ahLst/>
                <a:cxnLst/>
                <a:rect l="l" t="t" r="r" b="b"/>
                <a:pathLst>
                  <a:path w="24450" h="25994" extrusionOk="0">
                    <a:moveTo>
                      <a:pt x="58" y="11891"/>
                    </a:moveTo>
                    <a:cubicBezTo>
                      <a:pt x="519" y="7559"/>
                      <a:pt x="10105" y="0"/>
                      <a:pt x="14161" y="0"/>
                    </a:cubicBezTo>
                    <a:cubicBezTo>
                      <a:pt x="18217" y="0"/>
                      <a:pt x="24854" y="7559"/>
                      <a:pt x="24393" y="11891"/>
                    </a:cubicBezTo>
                    <a:cubicBezTo>
                      <a:pt x="23932" y="16223"/>
                      <a:pt x="15452" y="25994"/>
                      <a:pt x="11396" y="25994"/>
                    </a:cubicBezTo>
                    <a:cubicBezTo>
                      <a:pt x="7340" y="25994"/>
                      <a:pt x="-403" y="16223"/>
                      <a:pt x="58" y="1189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50" name="Google Shape;3150;p32"/>
              <p:cNvSpPr/>
              <p:nvPr/>
            </p:nvSpPr>
            <p:spPr>
              <a:xfrm rot="-6129798" flipH="1">
                <a:off x="319545" y="1694696"/>
                <a:ext cx="107049" cy="113746"/>
              </a:xfrm>
              <a:custGeom>
                <a:avLst/>
                <a:gdLst/>
                <a:ahLst/>
                <a:cxnLst/>
                <a:rect l="l" t="t" r="r" b="b"/>
                <a:pathLst>
                  <a:path w="24450" h="25994" extrusionOk="0">
                    <a:moveTo>
                      <a:pt x="58" y="11891"/>
                    </a:moveTo>
                    <a:cubicBezTo>
                      <a:pt x="519" y="7559"/>
                      <a:pt x="10105" y="0"/>
                      <a:pt x="14161" y="0"/>
                    </a:cubicBezTo>
                    <a:cubicBezTo>
                      <a:pt x="18217" y="0"/>
                      <a:pt x="24854" y="7559"/>
                      <a:pt x="24393" y="11891"/>
                    </a:cubicBezTo>
                    <a:cubicBezTo>
                      <a:pt x="23932" y="16223"/>
                      <a:pt x="15452" y="25994"/>
                      <a:pt x="11396" y="25994"/>
                    </a:cubicBezTo>
                    <a:cubicBezTo>
                      <a:pt x="7340" y="25994"/>
                      <a:pt x="-403" y="16223"/>
                      <a:pt x="58" y="11891"/>
                    </a:cubicBezTo>
                    <a:close/>
                  </a:path>
                </a:pathLst>
              </a:custGeom>
              <a:solidFill>
                <a:schemeClr val="lt2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51" name="Google Shape;3151;p32"/>
              <p:cNvSpPr/>
              <p:nvPr/>
            </p:nvSpPr>
            <p:spPr>
              <a:xfrm rot="-2188635" flipH="1">
                <a:off x="329514" y="959924"/>
                <a:ext cx="107032" cy="113753"/>
              </a:xfrm>
              <a:custGeom>
                <a:avLst/>
                <a:gdLst/>
                <a:ahLst/>
                <a:cxnLst/>
                <a:rect l="l" t="t" r="r" b="b"/>
                <a:pathLst>
                  <a:path w="24450" h="25994" extrusionOk="0">
                    <a:moveTo>
                      <a:pt x="58" y="11891"/>
                    </a:moveTo>
                    <a:cubicBezTo>
                      <a:pt x="519" y="7559"/>
                      <a:pt x="10105" y="0"/>
                      <a:pt x="14161" y="0"/>
                    </a:cubicBezTo>
                    <a:cubicBezTo>
                      <a:pt x="18217" y="0"/>
                      <a:pt x="24854" y="7559"/>
                      <a:pt x="24393" y="11891"/>
                    </a:cubicBezTo>
                    <a:cubicBezTo>
                      <a:pt x="23932" y="16223"/>
                      <a:pt x="15452" y="25994"/>
                      <a:pt x="11396" y="25994"/>
                    </a:cubicBezTo>
                    <a:cubicBezTo>
                      <a:pt x="7340" y="25994"/>
                      <a:pt x="-403" y="16223"/>
                      <a:pt x="58" y="1189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52" name="Google Shape;3152;p32"/>
              <p:cNvSpPr/>
              <p:nvPr/>
            </p:nvSpPr>
            <p:spPr>
              <a:xfrm flipH="1">
                <a:off x="8057733" y="4800313"/>
                <a:ext cx="174267" cy="185272"/>
              </a:xfrm>
              <a:custGeom>
                <a:avLst/>
                <a:gdLst/>
                <a:ahLst/>
                <a:cxnLst/>
                <a:rect l="l" t="t" r="r" b="b"/>
                <a:pathLst>
                  <a:path w="24450" h="25994" extrusionOk="0">
                    <a:moveTo>
                      <a:pt x="58" y="11891"/>
                    </a:moveTo>
                    <a:cubicBezTo>
                      <a:pt x="519" y="7559"/>
                      <a:pt x="10105" y="0"/>
                      <a:pt x="14161" y="0"/>
                    </a:cubicBezTo>
                    <a:cubicBezTo>
                      <a:pt x="18217" y="0"/>
                      <a:pt x="24854" y="7559"/>
                      <a:pt x="24393" y="11891"/>
                    </a:cubicBezTo>
                    <a:cubicBezTo>
                      <a:pt x="23932" y="16223"/>
                      <a:pt x="15452" y="25994"/>
                      <a:pt x="11396" y="25994"/>
                    </a:cubicBezTo>
                    <a:cubicBezTo>
                      <a:pt x="7340" y="25994"/>
                      <a:pt x="-403" y="16223"/>
                      <a:pt x="58" y="1189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53" name="Google Shape;3153;p32"/>
              <p:cNvSpPr/>
              <p:nvPr/>
            </p:nvSpPr>
            <p:spPr>
              <a:xfrm rot="-2188635" flipH="1">
                <a:off x="8516639" y="4113099"/>
                <a:ext cx="107032" cy="113753"/>
              </a:xfrm>
              <a:custGeom>
                <a:avLst/>
                <a:gdLst/>
                <a:ahLst/>
                <a:cxnLst/>
                <a:rect l="l" t="t" r="r" b="b"/>
                <a:pathLst>
                  <a:path w="24450" h="25994" extrusionOk="0">
                    <a:moveTo>
                      <a:pt x="58" y="11891"/>
                    </a:moveTo>
                    <a:cubicBezTo>
                      <a:pt x="519" y="7559"/>
                      <a:pt x="10105" y="0"/>
                      <a:pt x="14161" y="0"/>
                    </a:cubicBezTo>
                    <a:cubicBezTo>
                      <a:pt x="18217" y="0"/>
                      <a:pt x="24854" y="7559"/>
                      <a:pt x="24393" y="11891"/>
                    </a:cubicBezTo>
                    <a:cubicBezTo>
                      <a:pt x="23932" y="16223"/>
                      <a:pt x="15452" y="25994"/>
                      <a:pt x="11396" y="25994"/>
                    </a:cubicBezTo>
                    <a:cubicBezTo>
                      <a:pt x="7340" y="25994"/>
                      <a:pt x="-403" y="16223"/>
                      <a:pt x="58" y="11891"/>
                    </a:cubicBezTo>
                    <a:close/>
                  </a:path>
                </a:pathLst>
              </a:custGeom>
              <a:solidFill>
                <a:schemeClr val="dk2"/>
              </a:solidFill>
              <a:ln w="2857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154" name="Google Shape;3154;p32"/>
            <p:cNvSpPr/>
            <p:nvPr/>
          </p:nvSpPr>
          <p:spPr>
            <a:xfrm rot="1854772" flipH="1">
              <a:off x="8841130" y="4304035"/>
              <a:ext cx="177045" cy="188147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155" name="Google Shape;3155;p32"/>
          <p:cNvGrpSpPr/>
          <p:nvPr/>
        </p:nvGrpSpPr>
        <p:grpSpPr>
          <a:xfrm>
            <a:off x="54005" y="3074275"/>
            <a:ext cx="1701598" cy="2239930"/>
            <a:chOff x="54005" y="3074275"/>
            <a:chExt cx="1701598" cy="2239930"/>
          </a:xfrm>
        </p:grpSpPr>
        <p:grpSp>
          <p:nvGrpSpPr>
            <p:cNvPr id="3156" name="Google Shape;3156;p32"/>
            <p:cNvGrpSpPr/>
            <p:nvPr/>
          </p:nvGrpSpPr>
          <p:grpSpPr>
            <a:xfrm rot="-916327">
              <a:off x="308354" y="3165282"/>
              <a:ext cx="967748" cy="2057917"/>
              <a:chOff x="-1667749" y="403741"/>
              <a:chExt cx="1363875" cy="2899959"/>
            </a:xfrm>
          </p:grpSpPr>
          <p:sp>
            <p:nvSpPr>
              <p:cNvPr id="3157" name="Google Shape;3157;p32"/>
              <p:cNvSpPr/>
              <p:nvPr/>
            </p:nvSpPr>
            <p:spPr>
              <a:xfrm>
                <a:off x="-1667749" y="403741"/>
                <a:ext cx="1363875" cy="2899959"/>
              </a:xfrm>
              <a:custGeom>
                <a:avLst/>
                <a:gdLst/>
                <a:ahLst/>
                <a:cxnLst/>
                <a:rect l="l" t="t" r="r" b="b"/>
                <a:pathLst>
                  <a:path w="531" h="1130" extrusionOk="0">
                    <a:moveTo>
                      <a:pt x="505" y="218"/>
                    </a:moveTo>
                    <a:cubicBezTo>
                      <a:pt x="522" y="213"/>
                      <a:pt x="531" y="191"/>
                      <a:pt x="524" y="174"/>
                    </a:cubicBezTo>
                    <a:cubicBezTo>
                      <a:pt x="517" y="159"/>
                      <a:pt x="500" y="153"/>
                      <a:pt x="484" y="155"/>
                    </a:cubicBezTo>
                    <a:cubicBezTo>
                      <a:pt x="495" y="142"/>
                      <a:pt x="504" y="124"/>
                      <a:pt x="492" y="109"/>
                    </a:cubicBezTo>
                    <a:cubicBezTo>
                      <a:pt x="481" y="94"/>
                      <a:pt x="461" y="95"/>
                      <a:pt x="444" y="101"/>
                    </a:cubicBezTo>
                    <a:cubicBezTo>
                      <a:pt x="452" y="88"/>
                      <a:pt x="449" y="71"/>
                      <a:pt x="438" y="60"/>
                    </a:cubicBezTo>
                    <a:cubicBezTo>
                      <a:pt x="423" y="45"/>
                      <a:pt x="401" y="48"/>
                      <a:pt x="384" y="57"/>
                    </a:cubicBezTo>
                    <a:cubicBezTo>
                      <a:pt x="389" y="40"/>
                      <a:pt x="380" y="22"/>
                      <a:pt x="363" y="15"/>
                    </a:cubicBezTo>
                    <a:cubicBezTo>
                      <a:pt x="343" y="8"/>
                      <a:pt x="324" y="16"/>
                      <a:pt x="310" y="30"/>
                    </a:cubicBezTo>
                    <a:cubicBezTo>
                      <a:pt x="313" y="19"/>
                      <a:pt x="305" y="6"/>
                      <a:pt x="292" y="3"/>
                    </a:cubicBezTo>
                    <a:cubicBezTo>
                      <a:pt x="276" y="0"/>
                      <a:pt x="262" y="10"/>
                      <a:pt x="254" y="25"/>
                    </a:cubicBezTo>
                    <a:cubicBezTo>
                      <a:pt x="248" y="12"/>
                      <a:pt x="229" y="4"/>
                      <a:pt x="217" y="7"/>
                    </a:cubicBezTo>
                    <a:cubicBezTo>
                      <a:pt x="198" y="10"/>
                      <a:pt x="187" y="27"/>
                      <a:pt x="186" y="44"/>
                    </a:cubicBezTo>
                    <a:cubicBezTo>
                      <a:pt x="171" y="35"/>
                      <a:pt x="152" y="32"/>
                      <a:pt x="138" y="43"/>
                    </a:cubicBezTo>
                    <a:cubicBezTo>
                      <a:pt x="127" y="52"/>
                      <a:pt x="124" y="70"/>
                      <a:pt x="130" y="82"/>
                    </a:cubicBezTo>
                    <a:cubicBezTo>
                      <a:pt x="110" y="76"/>
                      <a:pt x="87" y="79"/>
                      <a:pt x="77" y="98"/>
                    </a:cubicBezTo>
                    <a:cubicBezTo>
                      <a:pt x="70" y="110"/>
                      <a:pt x="74" y="126"/>
                      <a:pt x="84" y="134"/>
                    </a:cubicBezTo>
                    <a:cubicBezTo>
                      <a:pt x="67" y="130"/>
                      <a:pt x="47" y="133"/>
                      <a:pt x="40" y="150"/>
                    </a:cubicBezTo>
                    <a:cubicBezTo>
                      <a:pt x="34" y="167"/>
                      <a:pt x="45" y="183"/>
                      <a:pt x="61" y="186"/>
                    </a:cubicBezTo>
                    <a:cubicBezTo>
                      <a:pt x="46" y="185"/>
                      <a:pt x="34" y="197"/>
                      <a:pt x="29" y="210"/>
                    </a:cubicBezTo>
                    <a:cubicBezTo>
                      <a:pt x="26" y="217"/>
                      <a:pt x="24" y="223"/>
                      <a:pt x="30" y="229"/>
                    </a:cubicBezTo>
                    <a:cubicBezTo>
                      <a:pt x="36" y="233"/>
                      <a:pt x="43" y="236"/>
                      <a:pt x="51" y="236"/>
                    </a:cubicBezTo>
                    <a:cubicBezTo>
                      <a:pt x="37" y="244"/>
                      <a:pt x="27" y="258"/>
                      <a:pt x="33" y="274"/>
                    </a:cubicBezTo>
                    <a:cubicBezTo>
                      <a:pt x="36" y="283"/>
                      <a:pt x="44" y="289"/>
                      <a:pt x="53" y="291"/>
                    </a:cubicBezTo>
                    <a:cubicBezTo>
                      <a:pt x="42" y="298"/>
                      <a:pt x="36" y="314"/>
                      <a:pt x="36" y="327"/>
                    </a:cubicBezTo>
                    <a:cubicBezTo>
                      <a:pt x="37" y="345"/>
                      <a:pt x="64" y="343"/>
                      <a:pt x="83" y="340"/>
                    </a:cubicBezTo>
                    <a:cubicBezTo>
                      <a:pt x="76" y="348"/>
                      <a:pt x="75" y="360"/>
                      <a:pt x="83" y="370"/>
                    </a:cubicBezTo>
                    <a:cubicBezTo>
                      <a:pt x="96" y="386"/>
                      <a:pt x="118" y="378"/>
                      <a:pt x="134" y="369"/>
                    </a:cubicBezTo>
                    <a:cubicBezTo>
                      <a:pt x="127" y="383"/>
                      <a:pt x="131" y="401"/>
                      <a:pt x="146" y="408"/>
                    </a:cubicBezTo>
                    <a:cubicBezTo>
                      <a:pt x="165" y="418"/>
                      <a:pt x="183" y="407"/>
                      <a:pt x="196" y="392"/>
                    </a:cubicBezTo>
                    <a:cubicBezTo>
                      <a:pt x="196" y="394"/>
                      <a:pt x="196" y="395"/>
                      <a:pt x="196" y="397"/>
                    </a:cubicBezTo>
                    <a:cubicBezTo>
                      <a:pt x="195" y="396"/>
                      <a:pt x="194" y="396"/>
                      <a:pt x="193" y="398"/>
                    </a:cubicBezTo>
                    <a:cubicBezTo>
                      <a:pt x="171" y="441"/>
                      <a:pt x="154" y="486"/>
                      <a:pt x="142" y="533"/>
                    </a:cubicBezTo>
                    <a:cubicBezTo>
                      <a:pt x="142" y="533"/>
                      <a:pt x="141" y="533"/>
                      <a:pt x="140" y="533"/>
                    </a:cubicBezTo>
                    <a:cubicBezTo>
                      <a:pt x="140" y="533"/>
                      <a:pt x="140" y="533"/>
                      <a:pt x="140" y="533"/>
                    </a:cubicBezTo>
                    <a:cubicBezTo>
                      <a:pt x="140" y="533"/>
                      <a:pt x="140" y="533"/>
                      <a:pt x="139" y="533"/>
                    </a:cubicBezTo>
                    <a:cubicBezTo>
                      <a:pt x="141" y="532"/>
                      <a:pt x="141" y="531"/>
                      <a:pt x="141" y="529"/>
                    </a:cubicBezTo>
                    <a:cubicBezTo>
                      <a:pt x="125" y="482"/>
                      <a:pt x="77" y="452"/>
                      <a:pt x="27" y="459"/>
                    </a:cubicBezTo>
                    <a:cubicBezTo>
                      <a:pt x="25" y="459"/>
                      <a:pt x="24" y="462"/>
                      <a:pt x="25" y="464"/>
                    </a:cubicBezTo>
                    <a:cubicBezTo>
                      <a:pt x="34" y="519"/>
                      <a:pt x="88" y="554"/>
                      <a:pt x="141" y="537"/>
                    </a:cubicBezTo>
                    <a:cubicBezTo>
                      <a:pt x="141" y="535"/>
                      <a:pt x="141" y="535"/>
                      <a:pt x="141" y="535"/>
                    </a:cubicBezTo>
                    <a:cubicBezTo>
                      <a:pt x="141" y="537"/>
                      <a:pt x="141" y="537"/>
                      <a:pt x="141" y="537"/>
                    </a:cubicBezTo>
                    <a:cubicBezTo>
                      <a:pt x="120" y="618"/>
                      <a:pt x="113" y="704"/>
                      <a:pt x="116" y="788"/>
                    </a:cubicBezTo>
                    <a:cubicBezTo>
                      <a:pt x="117" y="800"/>
                      <a:pt x="118" y="812"/>
                      <a:pt x="119" y="824"/>
                    </a:cubicBezTo>
                    <a:cubicBezTo>
                      <a:pt x="118" y="824"/>
                      <a:pt x="118" y="824"/>
                      <a:pt x="118" y="823"/>
                    </a:cubicBezTo>
                    <a:cubicBezTo>
                      <a:pt x="117" y="823"/>
                      <a:pt x="116" y="822"/>
                      <a:pt x="115" y="822"/>
                    </a:cubicBezTo>
                    <a:cubicBezTo>
                      <a:pt x="97" y="778"/>
                      <a:pt x="52" y="753"/>
                      <a:pt x="3" y="763"/>
                    </a:cubicBezTo>
                    <a:cubicBezTo>
                      <a:pt x="1" y="764"/>
                      <a:pt x="0" y="766"/>
                      <a:pt x="1" y="768"/>
                    </a:cubicBezTo>
                    <a:cubicBezTo>
                      <a:pt x="15" y="814"/>
                      <a:pt x="64" y="852"/>
                      <a:pt x="114" y="843"/>
                    </a:cubicBezTo>
                    <a:cubicBezTo>
                      <a:pt x="114" y="847"/>
                      <a:pt x="119" y="846"/>
                      <a:pt x="120" y="843"/>
                    </a:cubicBezTo>
                    <a:cubicBezTo>
                      <a:pt x="125" y="892"/>
                      <a:pt x="134" y="940"/>
                      <a:pt x="145" y="987"/>
                    </a:cubicBezTo>
                    <a:cubicBezTo>
                      <a:pt x="153" y="1018"/>
                      <a:pt x="161" y="1050"/>
                      <a:pt x="173" y="1080"/>
                    </a:cubicBezTo>
                    <a:cubicBezTo>
                      <a:pt x="182" y="1102"/>
                      <a:pt x="195" y="1121"/>
                      <a:pt x="218" y="1129"/>
                    </a:cubicBezTo>
                    <a:cubicBezTo>
                      <a:pt x="220" y="1130"/>
                      <a:pt x="222" y="1129"/>
                      <a:pt x="222" y="1127"/>
                    </a:cubicBezTo>
                    <a:cubicBezTo>
                      <a:pt x="229" y="1103"/>
                      <a:pt x="212" y="1084"/>
                      <a:pt x="202" y="1063"/>
                    </a:cubicBezTo>
                    <a:cubicBezTo>
                      <a:pt x="189" y="1036"/>
                      <a:pt x="180" y="1007"/>
                      <a:pt x="173" y="977"/>
                    </a:cubicBezTo>
                    <a:cubicBezTo>
                      <a:pt x="173" y="977"/>
                      <a:pt x="174" y="977"/>
                      <a:pt x="174" y="976"/>
                    </a:cubicBezTo>
                    <a:cubicBezTo>
                      <a:pt x="174" y="975"/>
                      <a:pt x="174" y="975"/>
                      <a:pt x="174" y="974"/>
                    </a:cubicBezTo>
                    <a:cubicBezTo>
                      <a:pt x="229" y="978"/>
                      <a:pt x="279" y="921"/>
                      <a:pt x="291" y="873"/>
                    </a:cubicBezTo>
                    <a:cubicBezTo>
                      <a:pt x="291" y="870"/>
                      <a:pt x="289" y="868"/>
                      <a:pt x="287" y="868"/>
                    </a:cubicBezTo>
                    <a:cubicBezTo>
                      <a:pt x="233" y="870"/>
                      <a:pt x="185" y="908"/>
                      <a:pt x="170" y="960"/>
                    </a:cubicBezTo>
                    <a:cubicBezTo>
                      <a:pt x="159" y="903"/>
                      <a:pt x="156" y="845"/>
                      <a:pt x="155" y="788"/>
                    </a:cubicBezTo>
                    <a:cubicBezTo>
                      <a:pt x="154" y="738"/>
                      <a:pt x="155" y="688"/>
                      <a:pt x="161" y="638"/>
                    </a:cubicBezTo>
                    <a:cubicBezTo>
                      <a:pt x="224" y="656"/>
                      <a:pt x="287" y="619"/>
                      <a:pt x="310" y="558"/>
                    </a:cubicBezTo>
                    <a:cubicBezTo>
                      <a:pt x="311" y="556"/>
                      <a:pt x="308" y="554"/>
                      <a:pt x="306" y="553"/>
                    </a:cubicBezTo>
                    <a:cubicBezTo>
                      <a:pt x="250" y="547"/>
                      <a:pt x="193" y="573"/>
                      <a:pt x="163" y="619"/>
                    </a:cubicBezTo>
                    <a:cubicBezTo>
                      <a:pt x="171" y="550"/>
                      <a:pt x="188" y="482"/>
                      <a:pt x="215" y="418"/>
                    </a:cubicBezTo>
                    <a:cubicBezTo>
                      <a:pt x="234" y="423"/>
                      <a:pt x="251" y="410"/>
                      <a:pt x="263" y="397"/>
                    </a:cubicBezTo>
                    <a:cubicBezTo>
                      <a:pt x="264" y="409"/>
                      <a:pt x="274" y="420"/>
                      <a:pt x="288" y="422"/>
                    </a:cubicBezTo>
                    <a:cubicBezTo>
                      <a:pt x="308" y="426"/>
                      <a:pt x="325" y="412"/>
                      <a:pt x="334" y="395"/>
                    </a:cubicBezTo>
                    <a:cubicBezTo>
                      <a:pt x="342" y="410"/>
                      <a:pt x="363" y="418"/>
                      <a:pt x="379" y="412"/>
                    </a:cubicBezTo>
                    <a:cubicBezTo>
                      <a:pt x="392" y="406"/>
                      <a:pt x="400" y="392"/>
                      <a:pt x="400" y="378"/>
                    </a:cubicBezTo>
                    <a:cubicBezTo>
                      <a:pt x="413" y="384"/>
                      <a:pt x="428" y="385"/>
                      <a:pt x="439" y="375"/>
                    </a:cubicBezTo>
                    <a:cubicBezTo>
                      <a:pt x="450" y="365"/>
                      <a:pt x="450" y="347"/>
                      <a:pt x="436" y="340"/>
                    </a:cubicBezTo>
                    <a:cubicBezTo>
                      <a:pt x="435" y="339"/>
                      <a:pt x="435" y="340"/>
                      <a:pt x="434" y="340"/>
                    </a:cubicBezTo>
                    <a:cubicBezTo>
                      <a:pt x="433" y="341"/>
                      <a:pt x="433" y="343"/>
                      <a:pt x="434" y="343"/>
                    </a:cubicBezTo>
                    <a:cubicBezTo>
                      <a:pt x="438" y="346"/>
                      <a:pt x="440" y="349"/>
                      <a:pt x="441" y="352"/>
                    </a:cubicBezTo>
                    <a:cubicBezTo>
                      <a:pt x="440" y="349"/>
                      <a:pt x="438" y="346"/>
                      <a:pt x="434" y="343"/>
                    </a:cubicBezTo>
                    <a:cubicBezTo>
                      <a:pt x="433" y="343"/>
                      <a:pt x="433" y="341"/>
                      <a:pt x="434" y="340"/>
                    </a:cubicBezTo>
                    <a:cubicBezTo>
                      <a:pt x="434" y="340"/>
                      <a:pt x="434" y="340"/>
                      <a:pt x="434" y="340"/>
                    </a:cubicBezTo>
                    <a:cubicBezTo>
                      <a:pt x="423" y="349"/>
                      <a:pt x="410" y="357"/>
                      <a:pt x="397" y="364"/>
                    </a:cubicBezTo>
                    <a:cubicBezTo>
                      <a:pt x="397" y="364"/>
                      <a:pt x="397" y="364"/>
                      <a:pt x="397" y="364"/>
                    </a:cubicBezTo>
                    <a:cubicBezTo>
                      <a:pt x="410" y="357"/>
                      <a:pt x="423" y="349"/>
                      <a:pt x="434" y="340"/>
                    </a:cubicBezTo>
                    <a:cubicBezTo>
                      <a:pt x="436" y="338"/>
                      <a:pt x="438" y="336"/>
                      <a:pt x="439" y="335"/>
                    </a:cubicBezTo>
                    <a:cubicBezTo>
                      <a:pt x="439" y="336"/>
                      <a:pt x="440" y="337"/>
                      <a:pt x="441" y="338"/>
                    </a:cubicBezTo>
                    <a:cubicBezTo>
                      <a:pt x="456" y="347"/>
                      <a:pt x="477" y="346"/>
                      <a:pt x="488" y="331"/>
                    </a:cubicBezTo>
                    <a:cubicBezTo>
                      <a:pt x="494" y="324"/>
                      <a:pt x="496" y="314"/>
                      <a:pt x="494" y="305"/>
                    </a:cubicBezTo>
                    <a:cubicBezTo>
                      <a:pt x="493" y="295"/>
                      <a:pt x="484" y="289"/>
                      <a:pt x="480" y="281"/>
                    </a:cubicBezTo>
                    <a:cubicBezTo>
                      <a:pt x="498" y="281"/>
                      <a:pt x="518" y="277"/>
                      <a:pt x="525" y="258"/>
                    </a:cubicBezTo>
                    <a:cubicBezTo>
                      <a:pt x="531" y="241"/>
                      <a:pt x="518" y="227"/>
                      <a:pt x="505" y="218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3158" name="Google Shape;3158;p32"/>
              <p:cNvGrpSpPr/>
              <p:nvPr/>
            </p:nvGrpSpPr>
            <p:grpSpPr>
              <a:xfrm>
                <a:off x="-1638349" y="423284"/>
                <a:ext cx="1327553" cy="2860884"/>
                <a:chOff x="-3226186" y="418597"/>
                <a:chExt cx="1327553" cy="2860884"/>
              </a:xfrm>
            </p:grpSpPr>
            <p:sp>
              <p:nvSpPr>
                <p:cNvPr id="3159" name="Google Shape;3159;p32"/>
                <p:cNvSpPr/>
                <p:nvPr/>
              </p:nvSpPr>
              <p:spPr>
                <a:xfrm>
                  <a:off x="-2011616" y="955264"/>
                  <a:ext cx="108950" cy="14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" h="58" extrusionOk="0">
                      <a:moveTo>
                        <a:pt x="14" y="1"/>
                      </a:moveTo>
                      <a:cubicBezTo>
                        <a:pt x="23" y="9"/>
                        <a:pt x="43" y="22"/>
                        <a:pt x="37" y="38"/>
                      </a:cubicBezTo>
                      <a:cubicBezTo>
                        <a:pt x="30" y="53"/>
                        <a:pt x="15" y="57"/>
                        <a:pt x="0" y="58"/>
                      </a:cubicBezTo>
                      <a:cubicBezTo>
                        <a:pt x="8" y="40"/>
                        <a:pt x="12" y="21"/>
                        <a:pt x="13" y="0"/>
                      </a:cubicBezTo>
                      <a:cubicBezTo>
                        <a:pt x="13" y="0"/>
                        <a:pt x="13" y="1"/>
                        <a:pt x="14" y="1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0" name="Google Shape;3160;p32"/>
                <p:cNvSpPr/>
                <p:nvPr/>
              </p:nvSpPr>
              <p:spPr>
                <a:xfrm>
                  <a:off x="-2003546" y="814037"/>
                  <a:ext cx="104913" cy="1412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" h="56" extrusionOk="0">
                      <a:moveTo>
                        <a:pt x="26" y="10"/>
                      </a:moveTo>
                      <a:cubicBezTo>
                        <a:pt x="41" y="24"/>
                        <a:pt x="31" y="47"/>
                        <a:pt x="13" y="52"/>
                      </a:cubicBezTo>
                      <a:cubicBezTo>
                        <a:pt x="12" y="53"/>
                        <a:pt x="12" y="53"/>
                        <a:pt x="11" y="54"/>
                      </a:cubicBezTo>
                      <a:cubicBezTo>
                        <a:pt x="11" y="54"/>
                        <a:pt x="10" y="55"/>
                        <a:pt x="10" y="56"/>
                      </a:cubicBezTo>
                      <a:cubicBezTo>
                        <a:pt x="10" y="55"/>
                        <a:pt x="10" y="55"/>
                        <a:pt x="10" y="55"/>
                      </a:cubicBezTo>
                      <a:cubicBezTo>
                        <a:pt x="10" y="35"/>
                        <a:pt x="7" y="17"/>
                        <a:pt x="0" y="1"/>
                      </a:cubicBezTo>
                      <a:cubicBezTo>
                        <a:pt x="9" y="0"/>
                        <a:pt x="19" y="2"/>
                        <a:pt x="26" y="1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1" name="Google Shape;3161;p32"/>
                <p:cNvSpPr/>
                <p:nvPr/>
              </p:nvSpPr>
              <p:spPr>
                <a:xfrm>
                  <a:off x="-2116529" y="656666"/>
                  <a:ext cx="125090" cy="129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" h="51" extrusionOk="0">
                      <a:moveTo>
                        <a:pt x="33" y="5"/>
                      </a:moveTo>
                      <a:cubicBezTo>
                        <a:pt x="42" y="11"/>
                        <a:pt x="48" y="28"/>
                        <a:pt x="44" y="39"/>
                      </a:cubicBezTo>
                      <a:cubicBezTo>
                        <a:pt x="43" y="43"/>
                        <a:pt x="40" y="47"/>
                        <a:pt x="37" y="51"/>
                      </a:cubicBezTo>
                      <a:cubicBezTo>
                        <a:pt x="28" y="34"/>
                        <a:pt x="15" y="20"/>
                        <a:pt x="0" y="7"/>
                      </a:cubicBezTo>
                      <a:cubicBezTo>
                        <a:pt x="11" y="4"/>
                        <a:pt x="24" y="0"/>
                        <a:pt x="33" y="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2" name="Google Shape;3162;p32"/>
                <p:cNvSpPr/>
                <p:nvPr/>
              </p:nvSpPr>
              <p:spPr>
                <a:xfrm>
                  <a:off x="-2201266" y="939124"/>
                  <a:ext cx="197722" cy="209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" h="81" extrusionOk="0">
                      <a:moveTo>
                        <a:pt x="78" y="0"/>
                      </a:moveTo>
                      <a:cubicBezTo>
                        <a:pt x="78" y="30"/>
                        <a:pt x="69" y="57"/>
                        <a:pt x="54" y="81"/>
                      </a:cubicBezTo>
                      <a:cubicBezTo>
                        <a:pt x="51" y="79"/>
                        <a:pt x="51" y="79"/>
                        <a:pt x="51" y="79"/>
                      </a:cubicBezTo>
                      <a:cubicBezTo>
                        <a:pt x="52" y="78"/>
                        <a:pt x="52" y="76"/>
                        <a:pt x="50" y="75"/>
                      </a:cubicBezTo>
                      <a:cubicBezTo>
                        <a:pt x="41" y="71"/>
                        <a:pt x="32" y="68"/>
                        <a:pt x="23" y="64"/>
                      </a:cubicBezTo>
                      <a:cubicBezTo>
                        <a:pt x="15" y="62"/>
                        <a:pt x="8" y="58"/>
                        <a:pt x="0" y="57"/>
                      </a:cubicBezTo>
                      <a:cubicBezTo>
                        <a:pt x="16" y="41"/>
                        <a:pt x="28" y="22"/>
                        <a:pt x="30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2"/>
                        <a:pt x="32" y="2"/>
                        <a:pt x="33" y="3"/>
                      </a:cubicBezTo>
                      <a:cubicBezTo>
                        <a:pt x="47" y="4"/>
                        <a:pt x="63" y="2"/>
                        <a:pt x="78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3" name="Google Shape;3163;p32"/>
                <p:cNvSpPr/>
                <p:nvPr/>
              </p:nvSpPr>
              <p:spPr>
                <a:xfrm>
                  <a:off x="-2116529" y="1136845"/>
                  <a:ext cx="125090" cy="14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57" extrusionOk="0">
                      <a:moveTo>
                        <a:pt x="43" y="16"/>
                      </a:moveTo>
                      <a:cubicBezTo>
                        <a:pt x="49" y="42"/>
                        <a:pt x="23" y="57"/>
                        <a:pt x="1" y="45"/>
                      </a:cubicBezTo>
                      <a:cubicBezTo>
                        <a:pt x="1" y="44"/>
                        <a:pt x="0" y="44"/>
                        <a:pt x="0" y="44"/>
                      </a:cubicBezTo>
                      <a:cubicBezTo>
                        <a:pt x="13" y="31"/>
                        <a:pt x="25" y="17"/>
                        <a:pt x="34" y="0"/>
                      </a:cubicBezTo>
                      <a:cubicBezTo>
                        <a:pt x="37" y="5"/>
                        <a:pt x="41" y="9"/>
                        <a:pt x="43" y="1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4" name="Google Shape;3164;p32"/>
                <p:cNvSpPr/>
                <p:nvPr/>
              </p:nvSpPr>
              <p:spPr>
                <a:xfrm>
                  <a:off x="-2177055" y="733335"/>
                  <a:ext cx="173511" cy="209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" h="81" extrusionOk="0">
                      <a:moveTo>
                        <a:pt x="67" y="69"/>
                      </a:moveTo>
                      <a:cubicBezTo>
                        <a:pt x="67" y="71"/>
                        <a:pt x="67" y="72"/>
                        <a:pt x="67" y="74"/>
                      </a:cubicBezTo>
                      <a:cubicBezTo>
                        <a:pt x="52" y="74"/>
                        <a:pt x="36" y="76"/>
                        <a:pt x="22" y="79"/>
                      </a:cubicBezTo>
                      <a:cubicBezTo>
                        <a:pt x="21" y="79"/>
                        <a:pt x="21" y="80"/>
                        <a:pt x="21" y="81"/>
                      </a:cubicBezTo>
                      <a:cubicBezTo>
                        <a:pt x="20" y="81"/>
                        <a:pt x="20" y="81"/>
                        <a:pt x="20" y="81"/>
                      </a:cubicBezTo>
                      <a:cubicBezTo>
                        <a:pt x="20" y="74"/>
                        <a:pt x="20" y="68"/>
                        <a:pt x="19" y="61"/>
                      </a:cubicBezTo>
                      <a:cubicBezTo>
                        <a:pt x="15" y="45"/>
                        <a:pt x="9" y="31"/>
                        <a:pt x="0" y="20"/>
                      </a:cubicBezTo>
                      <a:cubicBezTo>
                        <a:pt x="12" y="14"/>
                        <a:pt x="24" y="7"/>
                        <a:pt x="35" y="0"/>
                      </a:cubicBezTo>
                      <a:cubicBezTo>
                        <a:pt x="42" y="9"/>
                        <a:pt x="49" y="17"/>
                        <a:pt x="54" y="27"/>
                      </a:cubicBezTo>
                      <a:cubicBezTo>
                        <a:pt x="53" y="28"/>
                        <a:pt x="53" y="28"/>
                        <a:pt x="53" y="28"/>
                      </a:cubicBezTo>
                      <a:cubicBezTo>
                        <a:pt x="51" y="30"/>
                        <a:pt x="53" y="35"/>
                        <a:pt x="57" y="34"/>
                      </a:cubicBezTo>
                      <a:cubicBezTo>
                        <a:pt x="57" y="33"/>
                        <a:pt x="57" y="33"/>
                        <a:pt x="57" y="33"/>
                      </a:cubicBezTo>
                      <a:cubicBezTo>
                        <a:pt x="62" y="44"/>
                        <a:pt x="66" y="56"/>
                        <a:pt x="67" y="6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5" name="Google Shape;3165;p32"/>
                <p:cNvSpPr/>
                <p:nvPr/>
              </p:nvSpPr>
              <p:spPr>
                <a:xfrm>
                  <a:off x="-2358636" y="1092457"/>
                  <a:ext cx="294565" cy="2219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" h="86" extrusionOk="0">
                      <a:moveTo>
                        <a:pt x="112" y="20"/>
                      </a:moveTo>
                      <a:cubicBezTo>
                        <a:pt x="115" y="22"/>
                        <a:pt x="115" y="22"/>
                        <a:pt x="115" y="22"/>
                      </a:cubicBezTo>
                      <a:cubicBezTo>
                        <a:pt x="98" y="49"/>
                        <a:pt x="74" y="71"/>
                        <a:pt x="45" y="86"/>
                      </a:cubicBezTo>
                      <a:cubicBezTo>
                        <a:pt x="45" y="86"/>
                        <a:pt x="45" y="85"/>
                        <a:pt x="45" y="84"/>
                      </a:cubicBezTo>
                      <a:cubicBezTo>
                        <a:pt x="38" y="75"/>
                        <a:pt x="31" y="68"/>
                        <a:pt x="24" y="60"/>
                      </a:cubicBezTo>
                      <a:cubicBezTo>
                        <a:pt x="16" y="52"/>
                        <a:pt x="8" y="42"/>
                        <a:pt x="0" y="35"/>
                      </a:cubicBezTo>
                      <a:cubicBezTo>
                        <a:pt x="19" y="27"/>
                        <a:pt x="41" y="16"/>
                        <a:pt x="58" y="0"/>
                      </a:cubicBezTo>
                      <a:cubicBezTo>
                        <a:pt x="65" y="5"/>
                        <a:pt x="73" y="8"/>
                        <a:pt x="80" y="11"/>
                      </a:cubicBezTo>
                      <a:cubicBezTo>
                        <a:pt x="90" y="14"/>
                        <a:pt x="99" y="19"/>
                        <a:pt x="109" y="22"/>
                      </a:cubicBezTo>
                      <a:cubicBezTo>
                        <a:pt x="110" y="22"/>
                        <a:pt x="111" y="21"/>
                        <a:pt x="112" y="2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6" name="Google Shape;3166;p32"/>
                <p:cNvSpPr/>
                <p:nvPr/>
              </p:nvSpPr>
              <p:spPr>
                <a:xfrm>
                  <a:off x="-2269864" y="535613"/>
                  <a:ext cx="169475" cy="1250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" h="49" extrusionOk="0">
                      <a:moveTo>
                        <a:pt x="41" y="6"/>
                      </a:moveTo>
                      <a:cubicBezTo>
                        <a:pt x="57" y="14"/>
                        <a:pt x="66" y="34"/>
                        <a:pt x="54" y="49"/>
                      </a:cubicBezTo>
                      <a:cubicBezTo>
                        <a:pt x="37" y="36"/>
                        <a:pt x="19" y="23"/>
                        <a:pt x="0" y="12"/>
                      </a:cubicBezTo>
                      <a:cubicBezTo>
                        <a:pt x="12" y="4"/>
                        <a:pt x="27" y="0"/>
                        <a:pt x="41" y="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7" name="Google Shape;3167;p32"/>
                <p:cNvSpPr/>
                <p:nvPr/>
              </p:nvSpPr>
              <p:spPr>
                <a:xfrm>
                  <a:off x="-2233546" y="1270002"/>
                  <a:ext cx="129124" cy="1008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" h="38" extrusionOk="0">
                      <a:moveTo>
                        <a:pt x="37" y="4"/>
                      </a:moveTo>
                      <a:cubicBezTo>
                        <a:pt x="51" y="14"/>
                        <a:pt x="43" y="32"/>
                        <a:pt x="29" y="36"/>
                      </a:cubicBezTo>
                      <a:cubicBezTo>
                        <a:pt x="20" y="38"/>
                        <a:pt x="11" y="35"/>
                        <a:pt x="3" y="31"/>
                      </a:cubicBezTo>
                      <a:cubicBezTo>
                        <a:pt x="2" y="29"/>
                        <a:pt x="1" y="26"/>
                        <a:pt x="0" y="24"/>
                      </a:cubicBezTo>
                      <a:cubicBezTo>
                        <a:pt x="13" y="18"/>
                        <a:pt x="26" y="10"/>
                        <a:pt x="37" y="0"/>
                      </a:cubicBezTo>
                      <a:cubicBezTo>
                        <a:pt x="37" y="1"/>
                        <a:pt x="37" y="1"/>
                        <a:pt x="37" y="1"/>
                      </a:cubicBezTo>
                      <a:cubicBezTo>
                        <a:pt x="36" y="2"/>
                        <a:pt x="36" y="3"/>
                        <a:pt x="37" y="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8" name="Google Shape;3168;p32"/>
                <p:cNvSpPr/>
                <p:nvPr/>
              </p:nvSpPr>
              <p:spPr>
                <a:xfrm>
                  <a:off x="-2905392" y="656666"/>
                  <a:ext cx="786851" cy="5447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6" h="211" extrusionOk="0">
                      <a:moveTo>
                        <a:pt x="248" y="28"/>
                      </a:moveTo>
                      <a:cubicBezTo>
                        <a:pt x="278" y="44"/>
                        <a:pt x="306" y="79"/>
                        <a:pt x="299" y="116"/>
                      </a:cubicBezTo>
                      <a:cubicBezTo>
                        <a:pt x="294" y="149"/>
                        <a:pt x="260" y="174"/>
                        <a:pt x="232" y="188"/>
                      </a:cubicBezTo>
                      <a:cubicBezTo>
                        <a:pt x="204" y="203"/>
                        <a:pt x="172" y="210"/>
                        <a:pt x="140" y="210"/>
                      </a:cubicBezTo>
                      <a:cubicBezTo>
                        <a:pt x="95" y="211"/>
                        <a:pt x="38" y="196"/>
                        <a:pt x="13" y="157"/>
                      </a:cubicBezTo>
                      <a:cubicBezTo>
                        <a:pt x="15" y="155"/>
                        <a:pt x="13" y="153"/>
                        <a:pt x="11" y="153"/>
                      </a:cubicBezTo>
                      <a:cubicBezTo>
                        <a:pt x="6" y="143"/>
                        <a:pt x="2" y="131"/>
                        <a:pt x="2" y="118"/>
                      </a:cubicBezTo>
                      <a:cubicBezTo>
                        <a:pt x="0" y="65"/>
                        <a:pt x="36" y="33"/>
                        <a:pt x="80" y="16"/>
                      </a:cubicBezTo>
                      <a:cubicBezTo>
                        <a:pt x="82" y="18"/>
                        <a:pt x="86" y="16"/>
                        <a:pt x="85" y="13"/>
                      </a:cubicBezTo>
                      <a:cubicBezTo>
                        <a:pt x="104" y="6"/>
                        <a:pt x="125" y="2"/>
                        <a:pt x="144" y="0"/>
                      </a:cubicBezTo>
                      <a:cubicBezTo>
                        <a:pt x="144" y="2"/>
                        <a:pt x="145" y="3"/>
                        <a:pt x="146" y="3"/>
                      </a:cubicBezTo>
                      <a:cubicBezTo>
                        <a:pt x="181" y="7"/>
                        <a:pt x="217" y="11"/>
                        <a:pt x="248" y="28"/>
                      </a:cubicBezTo>
                      <a:moveTo>
                        <a:pt x="284" y="110"/>
                      </a:moveTo>
                      <a:cubicBezTo>
                        <a:pt x="287" y="101"/>
                        <a:pt x="283" y="92"/>
                        <a:pt x="275" y="87"/>
                      </a:cubicBezTo>
                      <a:cubicBezTo>
                        <a:pt x="273" y="85"/>
                        <a:pt x="271" y="89"/>
                        <a:pt x="273" y="90"/>
                      </a:cubicBezTo>
                      <a:cubicBezTo>
                        <a:pt x="279" y="94"/>
                        <a:pt x="282" y="102"/>
                        <a:pt x="280" y="109"/>
                      </a:cubicBezTo>
                      <a:cubicBezTo>
                        <a:pt x="280" y="111"/>
                        <a:pt x="283" y="112"/>
                        <a:pt x="284" y="110"/>
                      </a:cubicBezTo>
                      <a:moveTo>
                        <a:pt x="279" y="135"/>
                      </a:moveTo>
                      <a:cubicBezTo>
                        <a:pt x="280" y="132"/>
                        <a:pt x="277" y="130"/>
                        <a:pt x="275" y="132"/>
                      </a:cubicBezTo>
                      <a:cubicBezTo>
                        <a:pt x="271" y="140"/>
                        <a:pt x="265" y="146"/>
                        <a:pt x="257" y="151"/>
                      </a:cubicBezTo>
                      <a:cubicBezTo>
                        <a:pt x="255" y="152"/>
                        <a:pt x="257" y="155"/>
                        <a:pt x="259" y="154"/>
                      </a:cubicBezTo>
                      <a:cubicBezTo>
                        <a:pt x="268" y="150"/>
                        <a:pt x="275" y="143"/>
                        <a:pt x="279" y="135"/>
                      </a:cubicBezTo>
                      <a:moveTo>
                        <a:pt x="262" y="81"/>
                      </a:moveTo>
                      <a:cubicBezTo>
                        <a:pt x="264" y="83"/>
                        <a:pt x="266" y="81"/>
                        <a:pt x="265" y="79"/>
                      </a:cubicBezTo>
                      <a:cubicBezTo>
                        <a:pt x="261" y="74"/>
                        <a:pt x="257" y="68"/>
                        <a:pt x="252" y="63"/>
                      </a:cubicBezTo>
                      <a:cubicBezTo>
                        <a:pt x="251" y="61"/>
                        <a:pt x="248" y="63"/>
                        <a:pt x="249" y="65"/>
                      </a:cubicBezTo>
                      <a:cubicBezTo>
                        <a:pt x="253" y="71"/>
                        <a:pt x="258" y="76"/>
                        <a:pt x="262" y="81"/>
                      </a:cubicBezTo>
                      <a:moveTo>
                        <a:pt x="236" y="105"/>
                      </a:moveTo>
                      <a:cubicBezTo>
                        <a:pt x="236" y="106"/>
                        <a:pt x="239" y="105"/>
                        <a:pt x="238" y="104"/>
                      </a:cubicBezTo>
                      <a:cubicBezTo>
                        <a:pt x="234" y="93"/>
                        <a:pt x="225" y="86"/>
                        <a:pt x="213" y="84"/>
                      </a:cubicBezTo>
                      <a:cubicBezTo>
                        <a:pt x="211" y="84"/>
                        <a:pt x="210" y="87"/>
                        <a:pt x="212" y="88"/>
                      </a:cubicBezTo>
                      <a:cubicBezTo>
                        <a:pt x="222" y="90"/>
                        <a:pt x="231" y="96"/>
                        <a:pt x="236" y="105"/>
                      </a:cubicBezTo>
                      <a:moveTo>
                        <a:pt x="236" y="124"/>
                      </a:moveTo>
                      <a:cubicBezTo>
                        <a:pt x="237" y="121"/>
                        <a:pt x="234" y="120"/>
                        <a:pt x="233" y="122"/>
                      </a:cubicBezTo>
                      <a:cubicBezTo>
                        <a:pt x="229" y="130"/>
                        <a:pt x="224" y="137"/>
                        <a:pt x="217" y="143"/>
                      </a:cubicBezTo>
                      <a:cubicBezTo>
                        <a:pt x="215" y="144"/>
                        <a:pt x="218" y="147"/>
                        <a:pt x="219" y="146"/>
                      </a:cubicBezTo>
                      <a:cubicBezTo>
                        <a:pt x="227" y="140"/>
                        <a:pt x="233" y="133"/>
                        <a:pt x="236" y="124"/>
                      </a:cubicBezTo>
                      <a:moveTo>
                        <a:pt x="229" y="55"/>
                      </a:moveTo>
                      <a:cubicBezTo>
                        <a:pt x="231" y="56"/>
                        <a:pt x="232" y="53"/>
                        <a:pt x="230" y="52"/>
                      </a:cubicBezTo>
                      <a:cubicBezTo>
                        <a:pt x="220" y="47"/>
                        <a:pt x="208" y="44"/>
                        <a:pt x="197" y="43"/>
                      </a:cubicBezTo>
                      <a:cubicBezTo>
                        <a:pt x="195" y="43"/>
                        <a:pt x="194" y="47"/>
                        <a:pt x="196" y="48"/>
                      </a:cubicBezTo>
                      <a:cubicBezTo>
                        <a:pt x="208" y="49"/>
                        <a:pt x="218" y="51"/>
                        <a:pt x="229" y="55"/>
                      </a:cubicBezTo>
                      <a:moveTo>
                        <a:pt x="225" y="175"/>
                      </a:moveTo>
                      <a:cubicBezTo>
                        <a:pt x="226" y="175"/>
                        <a:pt x="225" y="172"/>
                        <a:pt x="223" y="172"/>
                      </a:cubicBezTo>
                      <a:cubicBezTo>
                        <a:pt x="217" y="175"/>
                        <a:pt x="211" y="178"/>
                        <a:pt x="205" y="181"/>
                      </a:cubicBezTo>
                      <a:cubicBezTo>
                        <a:pt x="203" y="182"/>
                        <a:pt x="204" y="184"/>
                        <a:pt x="206" y="183"/>
                      </a:cubicBezTo>
                      <a:cubicBezTo>
                        <a:pt x="212" y="181"/>
                        <a:pt x="218" y="178"/>
                        <a:pt x="225" y="175"/>
                      </a:cubicBezTo>
                      <a:moveTo>
                        <a:pt x="201" y="113"/>
                      </a:moveTo>
                      <a:cubicBezTo>
                        <a:pt x="202" y="111"/>
                        <a:pt x="199" y="110"/>
                        <a:pt x="198" y="112"/>
                      </a:cubicBezTo>
                      <a:cubicBezTo>
                        <a:pt x="195" y="120"/>
                        <a:pt x="187" y="125"/>
                        <a:pt x="178" y="124"/>
                      </a:cubicBezTo>
                      <a:cubicBezTo>
                        <a:pt x="177" y="124"/>
                        <a:pt x="176" y="127"/>
                        <a:pt x="178" y="127"/>
                      </a:cubicBezTo>
                      <a:cubicBezTo>
                        <a:pt x="188" y="129"/>
                        <a:pt x="199" y="123"/>
                        <a:pt x="201" y="113"/>
                      </a:cubicBezTo>
                      <a:moveTo>
                        <a:pt x="200" y="107"/>
                      </a:moveTo>
                      <a:cubicBezTo>
                        <a:pt x="201" y="108"/>
                        <a:pt x="201" y="106"/>
                        <a:pt x="201" y="106"/>
                      </a:cubicBezTo>
                      <a:cubicBezTo>
                        <a:pt x="197" y="103"/>
                        <a:pt x="193" y="100"/>
                        <a:pt x="190" y="97"/>
                      </a:cubicBezTo>
                      <a:cubicBezTo>
                        <a:pt x="188" y="96"/>
                        <a:pt x="186" y="99"/>
                        <a:pt x="188" y="100"/>
                      </a:cubicBezTo>
                      <a:cubicBezTo>
                        <a:pt x="192" y="103"/>
                        <a:pt x="196" y="105"/>
                        <a:pt x="200" y="107"/>
                      </a:cubicBezTo>
                      <a:moveTo>
                        <a:pt x="192" y="157"/>
                      </a:moveTo>
                      <a:cubicBezTo>
                        <a:pt x="194" y="156"/>
                        <a:pt x="194" y="152"/>
                        <a:pt x="191" y="153"/>
                      </a:cubicBezTo>
                      <a:cubicBezTo>
                        <a:pt x="180" y="156"/>
                        <a:pt x="169" y="157"/>
                        <a:pt x="157" y="154"/>
                      </a:cubicBezTo>
                      <a:cubicBezTo>
                        <a:pt x="155" y="153"/>
                        <a:pt x="155" y="156"/>
                        <a:pt x="157" y="157"/>
                      </a:cubicBezTo>
                      <a:cubicBezTo>
                        <a:pt x="168" y="161"/>
                        <a:pt x="181" y="161"/>
                        <a:pt x="192" y="157"/>
                      </a:cubicBezTo>
                      <a:moveTo>
                        <a:pt x="189" y="79"/>
                      </a:moveTo>
                      <a:cubicBezTo>
                        <a:pt x="191" y="79"/>
                        <a:pt x="191" y="76"/>
                        <a:pt x="189" y="76"/>
                      </a:cubicBezTo>
                      <a:cubicBezTo>
                        <a:pt x="184" y="76"/>
                        <a:pt x="178" y="76"/>
                        <a:pt x="173" y="76"/>
                      </a:cubicBezTo>
                      <a:cubicBezTo>
                        <a:pt x="171" y="76"/>
                        <a:pt x="171" y="79"/>
                        <a:pt x="173" y="79"/>
                      </a:cubicBezTo>
                      <a:cubicBezTo>
                        <a:pt x="178" y="80"/>
                        <a:pt x="184" y="79"/>
                        <a:pt x="189" y="79"/>
                      </a:cubicBezTo>
                      <a:moveTo>
                        <a:pt x="178" y="41"/>
                      </a:moveTo>
                      <a:cubicBezTo>
                        <a:pt x="179" y="41"/>
                        <a:pt x="180" y="40"/>
                        <a:pt x="179" y="39"/>
                      </a:cubicBezTo>
                      <a:cubicBezTo>
                        <a:pt x="168" y="38"/>
                        <a:pt x="156" y="39"/>
                        <a:pt x="148" y="47"/>
                      </a:cubicBezTo>
                      <a:cubicBezTo>
                        <a:pt x="146" y="48"/>
                        <a:pt x="148" y="51"/>
                        <a:pt x="150" y="50"/>
                      </a:cubicBezTo>
                      <a:cubicBezTo>
                        <a:pt x="159" y="44"/>
                        <a:pt x="167" y="40"/>
                        <a:pt x="178" y="41"/>
                      </a:cubicBezTo>
                      <a:moveTo>
                        <a:pt x="168" y="189"/>
                      </a:moveTo>
                      <a:cubicBezTo>
                        <a:pt x="171" y="189"/>
                        <a:pt x="170" y="185"/>
                        <a:pt x="167" y="186"/>
                      </a:cubicBezTo>
                      <a:cubicBezTo>
                        <a:pt x="158" y="188"/>
                        <a:pt x="149" y="188"/>
                        <a:pt x="139" y="185"/>
                      </a:cubicBezTo>
                      <a:cubicBezTo>
                        <a:pt x="137" y="184"/>
                        <a:pt x="137" y="187"/>
                        <a:pt x="138" y="187"/>
                      </a:cubicBezTo>
                      <a:cubicBezTo>
                        <a:pt x="148" y="191"/>
                        <a:pt x="158" y="192"/>
                        <a:pt x="168" y="189"/>
                      </a:cubicBezTo>
                      <a:moveTo>
                        <a:pt x="165" y="100"/>
                      </a:moveTo>
                      <a:cubicBezTo>
                        <a:pt x="166" y="101"/>
                        <a:pt x="167" y="98"/>
                        <a:pt x="165" y="98"/>
                      </a:cubicBezTo>
                      <a:cubicBezTo>
                        <a:pt x="160" y="97"/>
                        <a:pt x="155" y="97"/>
                        <a:pt x="151" y="100"/>
                      </a:cubicBezTo>
                      <a:cubicBezTo>
                        <a:pt x="149" y="101"/>
                        <a:pt x="151" y="104"/>
                        <a:pt x="152" y="103"/>
                      </a:cubicBezTo>
                      <a:cubicBezTo>
                        <a:pt x="156" y="100"/>
                        <a:pt x="160" y="99"/>
                        <a:pt x="165" y="100"/>
                      </a:cubicBezTo>
                      <a:moveTo>
                        <a:pt x="148" y="128"/>
                      </a:moveTo>
                      <a:cubicBezTo>
                        <a:pt x="151" y="128"/>
                        <a:pt x="152" y="124"/>
                        <a:pt x="150" y="124"/>
                      </a:cubicBezTo>
                      <a:cubicBezTo>
                        <a:pt x="137" y="120"/>
                        <a:pt x="126" y="115"/>
                        <a:pt x="115" y="108"/>
                      </a:cubicBezTo>
                      <a:cubicBezTo>
                        <a:pt x="114" y="107"/>
                        <a:pt x="112" y="109"/>
                        <a:pt x="113" y="110"/>
                      </a:cubicBezTo>
                      <a:cubicBezTo>
                        <a:pt x="123" y="119"/>
                        <a:pt x="136" y="125"/>
                        <a:pt x="148" y="128"/>
                      </a:cubicBezTo>
                      <a:moveTo>
                        <a:pt x="145" y="79"/>
                      </a:moveTo>
                      <a:cubicBezTo>
                        <a:pt x="146" y="78"/>
                        <a:pt x="145" y="76"/>
                        <a:pt x="143" y="76"/>
                      </a:cubicBezTo>
                      <a:cubicBezTo>
                        <a:pt x="136" y="79"/>
                        <a:pt x="129" y="84"/>
                        <a:pt x="124" y="89"/>
                      </a:cubicBezTo>
                      <a:cubicBezTo>
                        <a:pt x="122" y="91"/>
                        <a:pt x="125" y="94"/>
                        <a:pt x="126" y="92"/>
                      </a:cubicBezTo>
                      <a:cubicBezTo>
                        <a:pt x="132" y="87"/>
                        <a:pt x="138" y="82"/>
                        <a:pt x="145" y="79"/>
                      </a:cubicBezTo>
                      <a:moveTo>
                        <a:pt x="144" y="17"/>
                      </a:moveTo>
                      <a:cubicBezTo>
                        <a:pt x="146" y="17"/>
                        <a:pt x="145" y="13"/>
                        <a:pt x="143" y="14"/>
                      </a:cubicBezTo>
                      <a:cubicBezTo>
                        <a:pt x="130" y="17"/>
                        <a:pt x="118" y="21"/>
                        <a:pt x="106" y="25"/>
                      </a:cubicBezTo>
                      <a:cubicBezTo>
                        <a:pt x="103" y="25"/>
                        <a:pt x="104" y="29"/>
                        <a:pt x="107" y="29"/>
                      </a:cubicBezTo>
                      <a:cubicBezTo>
                        <a:pt x="119" y="25"/>
                        <a:pt x="132" y="22"/>
                        <a:pt x="144" y="17"/>
                      </a:cubicBezTo>
                      <a:moveTo>
                        <a:pt x="125" y="152"/>
                      </a:moveTo>
                      <a:cubicBezTo>
                        <a:pt x="128" y="152"/>
                        <a:pt x="128" y="148"/>
                        <a:pt x="125" y="148"/>
                      </a:cubicBezTo>
                      <a:cubicBezTo>
                        <a:pt x="111" y="147"/>
                        <a:pt x="98" y="143"/>
                        <a:pt x="86" y="134"/>
                      </a:cubicBezTo>
                      <a:cubicBezTo>
                        <a:pt x="85" y="133"/>
                        <a:pt x="83" y="136"/>
                        <a:pt x="85" y="137"/>
                      </a:cubicBezTo>
                      <a:cubicBezTo>
                        <a:pt x="96" y="146"/>
                        <a:pt x="110" y="152"/>
                        <a:pt x="125" y="152"/>
                      </a:cubicBezTo>
                      <a:moveTo>
                        <a:pt x="115" y="61"/>
                      </a:moveTo>
                      <a:cubicBezTo>
                        <a:pt x="116" y="60"/>
                        <a:pt x="116" y="58"/>
                        <a:pt x="114" y="58"/>
                      </a:cubicBezTo>
                      <a:cubicBezTo>
                        <a:pt x="105" y="59"/>
                        <a:pt x="96" y="65"/>
                        <a:pt x="93" y="74"/>
                      </a:cubicBezTo>
                      <a:cubicBezTo>
                        <a:pt x="92" y="76"/>
                        <a:pt x="96" y="77"/>
                        <a:pt x="97" y="75"/>
                      </a:cubicBezTo>
                      <a:cubicBezTo>
                        <a:pt x="100" y="67"/>
                        <a:pt x="107" y="62"/>
                        <a:pt x="115" y="61"/>
                      </a:cubicBezTo>
                      <a:moveTo>
                        <a:pt x="97" y="181"/>
                      </a:moveTo>
                      <a:cubicBezTo>
                        <a:pt x="100" y="182"/>
                        <a:pt x="102" y="178"/>
                        <a:pt x="99" y="177"/>
                      </a:cubicBezTo>
                      <a:cubicBezTo>
                        <a:pt x="91" y="174"/>
                        <a:pt x="83" y="171"/>
                        <a:pt x="74" y="168"/>
                      </a:cubicBezTo>
                      <a:cubicBezTo>
                        <a:pt x="73" y="168"/>
                        <a:pt x="73" y="169"/>
                        <a:pt x="74" y="170"/>
                      </a:cubicBezTo>
                      <a:cubicBezTo>
                        <a:pt x="81" y="174"/>
                        <a:pt x="89" y="178"/>
                        <a:pt x="97" y="181"/>
                      </a:cubicBezTo>
                      <a:moveTo>
                        <a:pt x="81" y="89"/>
                      </a:moveTo>
                      <a:cubicBezTo>
                        <a:pt x="82" y="88"/>
                        <a:pt x="80" y="87"/>
                        <a:pt x="79" y="88"/>
                      </a:cubicBezTo>
                      <a:cubicBezTo>
                        <a:pt x="71" y="96"/>
                        <a:pt x="68" y="111"/>
                        <a:pt x="75" y="121"/>
                      </a:cubicBezTo>
                      <a:cubicBezTo>
                        <a:pt x="77" y="123"/>
                        <a:pt x="80" y="122"/>
                        <a:pt x="79" y="119"/>
                      </a:cubicBezTo>
                      <a:cubicBezTo>
                        <a:pt x="73" y="109"/>
                        <a:pt x="73" y="98"/>
                        <a:pt x="81" y="89"/>
                      </a:cubicBezTo>
                      <a:moveTo>
                        <a:pt x="75" y="47"/>
                      </a:moveTo>
                      <a:cubicBezTo>
                        <a:pt x="76" y="46"/>
                        <a:pt x="75" y="44"/>
                        <a:pt x="74" y="44"/>
                      </a:cubicBezTo>
                      <a:cubicBezTo>
                        <a:pt x="65" y="49"/>
                        <a:pt x="57" y="55"/>
                        <a:pt x="51" y="63"/>
                      </a:cubicBezTo>
                      <a:cubicBezTo>
                        <a:pt x="49" y="65"/>
                        <a:pt x="53" y="67"/>
                        <a:pt x="54" y="65"/>
                      </a:cubicBezTo>
                      <a:cubicBezTo>
                        <a:pt x="60" y="57"/>
                        <a:pt x="67" y="51"/>
                        <a:pt x="75" y="47"/>
                      </a:cubicBezTo>
                      <a:moveTo>
                        <a:pt x="50" y="161"/>
                      </a:moveTo>
                      <a:cubicBezTo>
                        <a:pt x="52" y="162"/>
                        <a:pt x="54" y="159"/>
                        <a:pt x="52" y="158"/>
                      </a:cubicBezTo>
                      <a:cubicBezTo>
                        <a:pt x="40" y="152"/>
                        <a:pt x="33" y="143"/>
                        <a:pt x="30" y="131"/>
                      </a:cubicBezTo>
                      <a:cubicBezTo>
                        <a:pt x="29" y="129"/>
                        <a:pt x="27" y="129"/>
                        <a:pt x="27" y="131"/>
                      </a:cubicBezTo>
                      <a:cubicBezTo>
                        <a:pt x="28" y="145"/>
                        <a:pt x="38" y="157"/>
                        <a:pt x="50" y="161"/>
                      </a:cubicBezTo>
                      <a:moveTo>
                        <a:pt x="35" y="89"/>
                      </a:moveTo>
                      <a:cubicBezTo>
                        <a:pt x="36" y="88"/>
                        <a:pt x="34" y="87"/>
                        <a:pt x="34" y="88"/>
                      </a:cubicBezTo>
                      <a:cubicBezTo>
                        <a:pt x="29" y="96"/>
                        <a:pt x="27" y="105"/>
                        <a:pt x="28" y="115"/>
                      </a:cubicBezTo>
                      <a:cubicBezTo>
                        <a:pt x="28" y="116"/>
                        <a:pt x="30" y="117"/>
                        <a:pt x="30" y="115"/>
                      </a:cubicBezTo>
                      <a:cubicBezTo>
                        <a:pt x="29" y="106"/>
                        <a:pt x="31" y="97"/>
                        <a:pt x="35" y="89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69" name="Google Shape;3169;p32"/>
                <p:cNvSpPr/>
                <p:nvPr/>
              </p:nvSpPr>
              <p:spPr>
                <a:xfrm>
                  <a:off x="-2350566" y="584035"/>
                  <a:ext cx="254214" cy="193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" h="75" extrusionOk="0">
                      <a:moveTo>
                        <a:pt x="69" y="30"/>
                      </a:moveTo>
                      <a:cubicBezTo>
                        <a:pt x="79" y="37"/>
                        <a:pt x="89" y="46"/>
                        <a:pt x="98" y="54"/>
                      </a:cubicBezTo>
                      <a:cubicBezTo>
                        <a:pt x="86" y="61"/>
                        <a:pt x="75" y="68"/>
                        <a:pt x="64" y="75"/>
                      </a:cubicBezTo>
                      <a:cubicBezTo>
                        <a:pt x="48" y="57"/>
                        <a:pt x="25" y="45"/>
                        <a:pt x="0" y="37"/>
                      </a:cubicBezTo>
                      <a:cubicBezTo>
                        <a:pt x="9" y="26"/>
                        <a:pt x="17" y="13"/>
                        <a:pt x="24" y="0"/>
                      </a:cubicBezTo>
                      <a:cubicBezTo>
                        <a:pt x="39" y="9"/>
                        <a:pt x="54" y="20"/>
                        <a:pt x="69" y="3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0" name="Google Shape;3170;p32"/>
                <p:cNvSpPr/>
                <p:nvPr/>
              </p:nvSpPr>
              <p:spPr>
                <a:xfrm>
                  <a:off x="-2386881" y="1346670"/>
                  <a:ext cx="149301" cy="1129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" h="45" extrusionOk="0">
                      <a:moveTo>
                        <a:pt x="56" y="6"/>
                      </a:moveTo>
                      <a:cubicBezTo>
                        <a:pt x="58" y="19"/>
                        <a:pt x="53" y="32"/>
                        <a:pt x="40" y="38"/>
                      </a:cubicBezTo>
                      <a:cubicBezTo>
                        <a:pt x="24" y="45"/>
                        <a:pt x="8" y="36"/>
                        <a:pt x="0" y="22"/>
                      </a:cubicBezTo>
                      <a:cubicBezTo>
                        <a:pt x="0" y="21"/>
                        <a:pt x="1" y="20"/>
                        <a:pt x="1" y="18"/>
                      </a:cubicBezTo>
                      <a:cubicBezTo>
                        <a:pt x="2" y="17"/>
                        <a:pt x="1" y="16"/>
                        <a:pt x="1" y="16"/>
                      </a:cubicBezTo>
                      <a:cubicBezTo>
                        <a:pt x="8" y="14"/>
                        <a:pt x="14" y="13"/>
                        <a:pt x="21" y="11"/>
                      </a:cubicBezTo>
                      <a:cubicBezTo>
                        <a:pt x="31" y="8"/>
                        <a:pt x="41" y="5"/>
                        <a:pt x="50" y="0"/>
                      </a:cubicBezTo>
                      <a:cubicBezTo>
                        <a:pt x="50" y="1"/>
                        <a:pt x="51" y="2"/>
                        <a:pt x="52" y="2"/>
                      </a:cubicBezTo>
                      <a:cubicBezTo>
                        <a:pt x="53" y="4"/>
                        <a:pt x="55" y="5"/>
                        <a:pt x="56" y="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1" name="Google Shape;3171;p32"/>
                <p:cNvSpPr/>
                <p:nvPr/>
              </p:nvSpPr>
              <p:spPr>
                <a:xfrm>
                  <a:off x="-2507935" y="1185266"/>
                  <a:ext cx="254214" cy="1896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" h="75" extrusionOk="0">
                      <a:moveTo>
                        <a:pt x="97" y="52"/>
                      </a:moveTo>
                      <a:cubicBezTo>
                        <a:pt x="97" y="52"/>
                        <a:pt x="97" y="52"/>
                        <a:pt x="98" y="52"/>
                      </a:cubicBezTo>
                      <a:cubicBezTo>
                        <a:pt x="93" y="55"/>
                        <a:pt x="88" y="57"/>
                        <a:pt x="83" y="59"/>
                      </a:cubicBezTo>
                      <a:cubicBezTo>
                        <a:pt x="59" y="68"/>
                        <a:pt x="33" y="73"/>
                        <a:pt x="6" y="75"/>
                      </a:cubicBezTo>
                      <a:cubicBezTo>
                        <a:pt x="7" y="74"/>
                        <a:pt x="7" y="73"/>
                        <a:pt x="7" y="72"/>
                      </a:cubicBezTo>
                      <a:cubicBezTo>
                        <a:pt x="4" y="52"/>
                        <a:pt x="0" y="33"/>
                        <a:pt x="1" y="12"/>
                      </a:cubicBezTo>
                      <a:cubicBezTo>
                        <a:pt x="19" y="10"/>
                        <a:pt x="36" y="6"/>
                        <a:pt x="52" y="1"/>
                      </a:cubicBezTo>
                      <a:cubicBezTo>
                        <a:pt x="53" y="0"/>
                        <a:pt x="53" y="0"/>
                        <a:pt x="54" y="0"/>
                      </a:cubicBezTo>
                      <a:cubicBezTo>
                        <a:pt x="54" y="1"/>
                        <a:pt x="54" y="1"/>
                        <a:pt x="54" y="1"/>
                      </a:cubicBezTo>
                      <a:cubicBezTo>
                        <a:pt x="60" y="10"/>
                        <a:pt x="67" y="18"/>
                        <a:pt x="74" y="26"/>
                      </a:cubicBezTo>
                      <a:cubicBezTo>
                        <a:pt x="81" y="34"/>
                        <a:pt x="88" y="44"/>
                        <a:pt x="97" y="52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2" name="Google Shape;3172;p32"/>
                <p:cNvSpPr/>
                <p:nvPr/>
              </p:nvSpPr>
              <p:spPr>
                <a:xfrm>
                  <a:off x="-2463550" y="446841"/>
                  <a:ext cx="205792" cy="108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" h="43" extrusionOk="0">
                      <a:moveTo>
                        <a:pt x="38" y="0"/>
                      </a:moveTo>
                      <a:cubicBezTo>
                        <a:pt x="61" y="0"/>
                        <a:pt x="80" y="22"/>
                        <a:pt x="68" y="43"/>
                      </a:cubicBezTo>
                      <a:cubicBezTo>
                        <a:pt x="46" y="32"/>
                        <a:pt x="24" y="23"/>
                        <a:pt x="0" y="21"/>
                      </a:cubicBezTo>
                      <a:cubicBezTo>
                        <a:pt x="10" y="10"/>
                        <a:pt x="22" y="1"/>
                        <a:pt x="38" y="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3" name="Google Shape;3173;p32"/>
                <p:cNvSpPr/>
                <p:nvPr/>
              </p:nvSpPr>
              <p:spPr>
                <a:xfrm>
                  <a:off x="-2564426" y="503333"/>
                  <a:ext cx="262284" cy="1735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" h="68" extrusionOk="0">
                      <a:moveTo>
                        <a:pt x="102" y="29"/>
                      </a:moveTo>
                      <a:cubicBezTo>
                        <a:pt x="93" y="41"/>
                        <a:pt x="86" y="55"/>
                        <a:pt x="79" y="68"/>
                      </a:cubicBezTo>
                      <a:cubicBezTo>
                        <a:pt x="56" y="61"/>
                        <a:pt x="31" y="58"/>
                        <a:pt x="9" y="56"/>
                      </a:cubicBezTo>
                      <a:cubicBezTo>
                        <a:pt x="8" y="56"/>
                        <a:pt x="7" y="56"/>
                        <a:pt x="7" y="57"/>
                      </a:cubicBezTo>
                      <a:cubicBezTo>
                        <a:pt x="4" y="57"/>
                        <a:pt x="2" y="57"/>
                        <a:pt x="0" y="57"/>
                      </a:cubicBezTo>
                      <a:cubicBezTo>
                        <a:pt x="4" y="39"/>
                        <a:pt x="9" y="19"/>
                        <a:pt x="10" y="0"/>
                      </a:cubicBezTo>
                      <a:cubicBezTo>
                        <a:pt x="17" y="0"/>
                        <a:pt x="24" y="1"/>
                        <a:pt x="31" y="2"/>
                      </a:cubicBezTo>
                      <a:cubicBezTo>
                        <a:pt x="31" y="4"/>
                        <a:pt x="32" y="6"/>
                        <a:pt x="35" y="7"/>
                      </a:cubicBezTo>
                      <a:cubicBezTo>
                        <a:pt x="59" y="9"/>
                        <a:pt x="81" y="17"/>
                        <a:pt x="102" y="2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4" name="Google Shape;3174;p32"/>
                <p:cNvSpPr/>
                <p:nvPr/>
              </p:nvSpPr>
              <p:spPr>
                <a:xfrm>
                  <a:off x="-2568463" y="1391055"/>
                  <a:ext cx="169475" cy="88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" h="35" extrusionOk="0">
                      <a:moveTo>
                        <a:pt x="65" y="2"/>
                      </a:moveTo>
                      <a:cubicBezTo>
                        <a:pt x="66" y="2"/>
                        <a:pt x="66" y="2"/>
                        <a:pt x="66" y="2"/>
                      </a:cubicBezTo>
                      <a:cubicBezTo>
                        <a:pt x="59" y="15"/>
                        <a:pt x="51" y="27"/>
                        <a:pt x="36" y="31"/>
                      </a:cubicBezTo>
                      <a:cubicBezTo>
                        <a:pt x="19" y="35"/>
                        <a:pt x="0" y="24"/>
                        <a:pt x="1" y="7"/>
                      </a:cubicBezTo>
                      <a:cubicBezTo>
                        <a:pt x="2" y="6"/>
                        <a:pt x="3" y="5"/>
                        <a:pt x="3" y="4"/>
                      </a:cubicBezTo>
                      <a:cubicBezTo>
                        <a:pt x="24" y="5"/>
                        <a:pt x="45" y="3"/>
                        <a:pt x="66" y="0"/>
                      </a:cubicBezTo>
                      <a:cubicBezTo>
                        <a:pt x="66" y="0"/>
                        <a:pt x="65" y="1"/>
                        <a:pt x="65" y="2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5" name="Google Shape;3175;p32"/>
                <p:cNvSpPr/>
                <p:nvPr/>
              </p:nvSpPr>
              <p:spPr>
                <a:xfrm>
                  <a:off x="-2592673" y="418597"/>
                  <a:ext cx="141231" cy="766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" h="30" extrusionOk="0">
                      <a:moveTo>
                        <a:pt x="25" y="3"/>
                      </a:moveTo>
                      <a:cubicBezTo>
                        <a:pt x="40" y="0"/>
                        <a:pt x="56" y="17"/>
                        <a:pt x="44" y="30"/>
                      </a:cubicBezTo>
                      <a:cubicBezTo>
                        <a:pt x="30" y="27"/>
                        <a:pt x="15" y="26"/>
                        <a:pt x="0" y="27"/>
                      </a:cubicBezTo>
                      <a:cubicBezTo>
                        <a:pt x="5" y="16"/>
                        <a:pt x="12" y="5"/>
                        <a:pt x="25" y="3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6" name="Google Shape;3176;p32"/>
                <p:cNvSpPr/>
                <p:nvPr/>
              </p:nvSpPr>
              <p:spPr>
                <a:xfrm>
                  <a:off x="-2725831" y="1205440"/>
                  <a:ext cx="225967" cy="1775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" h="69" extrusionOk="0">
                      <a:moveTo>
                        <a:pt x="87" y="65"/>
                      </a:moveTo>
                      <a:cubicBezTo>
                        <a:pt x="88" y="66"/>
                        <a:pt x="88" y="67"/>
                        <a:pt x="89" y="67"/>
                      </a:cubicBezTo>
                      <a:cubicBezTo>
                        <a:pt x="59" y="69"/>
                        <a:pt x="29" y="66"/>
                        <a:pt x="0" y="60"/>
                      </a:cubicBezTo>
                      <a:cubicBezTo>
                        <a:pt x="6" y="41"/>
                        <a:pt x="9" y="20"/>
                        <a:pt x="12" y="0"/>
                      </a:cubicBezTo>
                      <a:cubicBezTo>
                        <a:pt x="35" y="6"/>
                        <a:pt x="59" y="7"/>
                        <a:pt x="83" y="5"/>
                      </a:cubicBezTo>
                      <a:cubicBezTo>
                        <a:pt x="80" y="25"/>
                        <a:pt x="81" y="46"/>
                        <a:pt x="87" y="65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7" name="Google Shape;3177;p32"/>
                <p:cNvSpPr/>
                <p:nvPr/>
              </p:nvSpPr>
              <p:spPr>
                <a:xfrm>
                  <a:off x="-2830744" y="1830882"/>
                  <a:ext cx="338950" cy="185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1" h="72" extrusionOk="0">
                      <a:moveTo>
                        <a:pt x="0" y="72"/>
                      </a:moveTo>
                      <a:cubicBezTo>
                        <a:pt x="28" y="27"/>
                        <a:pt x="78" y="0"/>
                        <a:pt x="131" y="3"/>
                      </a:cubicBezTo>
                      <a:cubicBezTo>
                        <a:pt x="89" y="29"/>
                        <a:pt x="45" y="50"/>
                        <a:pt x="1" y="72"/>
                      </a:cubicBezTo>
                      <a:cubicBezTo>
                        <a:pt x="1" y="72"/>
                        <a:pt x="1" y="72"/>
                        <a:pt x="1" y="72"/>
                      </a:cubicBezTo>
                      <a:lnTo>
                        <a:pt x="0" y="72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8" name="Google Shape;3178;p32"/>
                <p:cNvSpPr/>
                <p:nvPr/>
              </p:nvSpPr>
              <p:spPr>
                <a:xfrm>
                  <a:off x="-2798463" y="2645972"/>
                  <a:ext cx="270354" cy="2259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" h="88" extrusionOk="0">
                      <a:moveTo>
                        <a:pt x="105" y="0"/>
                      </a:moveTo>
                      <a:cubicBezTo>
                        <a:pt x="104" y="2"/>
                        <a:pt x="104" y="3"/>
                        <a:pt x="104" y="4"/>
                      </a:cubicBezTo>
                      <a:cubicBezTo>
                        <a:pt x="103" y="4"/>
                        <a:pt x="102" y="4"/>
                        <a:pt x="101" y="5"/>
                      </a:cubicBezTo>
                      <a:cubicBezTo>
                        <a:pt x="69" y="36"/>
                        <a:pt x="36" y="63"/>
                        <a:pt x="0" y="88"/>
                      </a:cubicBezTo>
                      <a:cubicBezTo>
                        <a:pt x="14" y="40"/>
                        <a:pt x="55" y="5"/>
                        <a:pt x="105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79" name="Google Shape;3179;p32"/>
                <p:cNvSpPr/>
                <p:nvPr/>
              </p:nvSpPr>
              <p:spPr>
                <a:xfrm>
                  <a:off x="-2802500" y="2686323"/>
                  <a:ext cx="262284" cy="2057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" h="81" extrusionOk="0">
                      <a:moveTo>
                        <a:pt x="102" y="0"/>
                      </a:moveTo>
                      <a:cubicBezTo>
                        <a:pt x="95" y="18"/>
                        <a:pt x="83" y="34"/>
                        <a:pt x="68" y="48"/>
                      </a:cubicBezTo>
                      <a:cubicBezTo>
                        <a:pt x="48" y="66"/>
                        <a:pt x="25" y="72"/>
                        <a:pt x="0" y="81"/>
                      </a:cubicBezTo>
                      <a:cubicBezTo>
                        <a:pt x="0" y="80"/>
                        <a:pt x="0" y="79"/>
                        <a:pt x="0" y="79"/>
                      </a:cubicBezTo>
                      <a:cubicBezTo>
                        <a:pt x="37" y="57"/>
                        <a:pt x="72" y="31"/>
                        <a:pt x="102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0" name="Google Shape;3180;p32"/>
                <p:cNvSpPr/>
                <p:nvPr/>
              </p:nvSpPr>
              <p:spPr>
                <a:xfrm>
                  <a:off x="-2762148" y="503333"/>
                  <a:ext cx="209826" cy="169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" h="67" extrusionOk="0">
                      <a:moveTo>
                        <a:pt x="82" y="0"/>
                      </a:moveTo>
                      <a:cubicBezTo>
                        <a:pt x="77" y="18"/>
                        <a:pt x="74" y="39"/>
                        <a:pt x="72" y="57"/>
                      </a:cubicBezTo>
                      <a:cubicBezTo>
                        <a:pt x="55" y="59"/>
                        <a:pt x="38" y="62"/>
                        <a:pt x="22" y="67"/>
                      </a:cubicBezTo>
                      <a:cubicBezTo>
                        <a:pt x="16" y="51"/>
                        <a:pt x="9" y="35"/>
                        <a:pt x="0" y="21"/>
                      </a:cubicBezTo>
                      <a:cubicBezTo>
                        <a:pt x="0" y="21"/>
                        <a:pt x="1" y="20"/>
                        <a:pt x="1" y="20"/>
                      </a:cubicBezTo>
                      <a:cubicBezTo>
                        <a:pt x="26" y="7"/>
                        <a:pt x="54" y="0"/>
                        <a:pt x="82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1" name="Google Shape;3181;p32"/>
                <p:cNvSpPr/>
                <p:nvPr/>
              </p:nvSpPr>
              <p:spPr>
                <a:xfrm>
                  <a:off x="-2741972" y="1378951"/>
                  <a:ext cx="161405" cy="807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" h="32" extrusionOk="0">
                      <a:moveTo>
                        <a:pt x="63" y="8"/>
                      </a:moveTo>
                      <a:cubicBezTo>
                        <a:pt x="55" y="17"/>
                        <a:pt x="46" y="26"/>
                        <a:pt x="34" y="30"/>
                      </a:cubicBezTo>
                      <a:cubicBezTo>
                        <a:pt x="29" y="31"/>
                        <a:pt x="23" y="32"/>
                        <a:pt x="18" y="31"/>
                      </a:cubicBezTo>
                      <a:cubicBezTo>
                        <a:pt x="18" y="27"/>
                        <a:pt x="13" y="25"/>
                        <a:pt x="12" y="28"/>
                      </a:cubicBezTo>
                      <a:cubicBezTo>
                        <a:pt x="10" y="27"/>
                        <a:pt x="9" y="27"/>
                        <a:pt x="7" y="25"/>
                      </a:cubicBezTo>
                      <a:cubicBezTo>
                        <a:pt x="1" y="19"/>
                        <a:pt x="0" y="8"/>
                        <a:pt x="5" y="0"/>
                      </a:cubicBezTo>
                      <a:cubicBezTo>
                        <a:pt x="12" y="2"/>
                        <a:pt x="19" y="3"/>
                        <a:pt x="25" y="4"/>
                      </a:cubicBezTo>
                      <a:cubicBezTo>
                        <a:pt x="38" y="6"/>
                        <a:pt x="50" y="7"/>
                        <a:pt x="63" y="8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2" name="Google Shape;3182;p32"/>
                <p:cNvSpPr/>
                <p:nvPr/>
              </p:nvSpPr>
              <p:spPr>
                <a:xfrm>
                  <a:off x="-2758112" y="430701"/>
                  <a:ext cx="149300" cy="968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" h="38" extrusionOk="0">
                      <a:moveTo>
                        <a:pt x="59" y="20"/>
                      </a:moveTo>
                      <a:cubicBezTo>
                        <a:pt x="59" y="21"/>
                        <a:pt x="59" y="22"/>
                        <a:pt x="58" y="22"/>
                      </a:cubicBezTo>
                      <a:cubicBezTo>
                        <a:pt x="38" y="24"/>
                        <a:pt x="19" y="30"/>
                        <a:pt x="0" y="38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20"/>
                        <a:pt x="10" y="2"/>
                        <a:pt x="28" y="1"/>
                      </a:cubicBezTo>
                      <a:cubicBezTo>
                        <a:pt x="44" y="0"/>
                        <a:pt x="52" y="9"/>
                        <a:pt x="59" y="2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3" name="Google Shape;3183;p32"/>
                <p:cNvSpPr/>
                <p:nvPr/>
              </p:nvSpPr>
              <p:spPr>
                <a:xfrm>
                  <a:off x="-2838814" y="1855093"/>
                  <a:ext cx="351057" cy="1977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" h="76" extrusionOk="0">
                      <a:moveTo>
                        <a:pt x="5" y="64"/>
                      </a:moveTo>
                      <a:cubicBezTo>
                        <a:pt x="51" y="50"/>
                        <a:pt x="96" y="26"/>
                        <a:pt x="136" y="0"/>
                      </a:cubicBezTo>
                      <a:cubicBezTo>
                        <a:pt x="111" y="51"/>
                        <a:pt x="57" y="76"/>
                        <a:pt x="0" y="67"/>
                      </a:cubicBezTo>
                      <a:cubicBezTo>
                        <a:pt x="1" y="65"/>
                        <a:pt x="2" y="64"/>
                        <a:pt x="3" y="62"/>
                      </a:cubicBezTo>
                      <a:cubicBezTo>
                        <a:pt x="4" y="62"/>
                        <a:pt x="4" y="62"/>
                        <a:pt x="4" y="62"/>
                      </a:cubicBezTo>
                      <a:cubicBezTo>
                        <a:pt x="3" y="63"/>
                        <a:pt x="4" y="65"/>
                        <a:pt x="5" y="64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4" name="Google Shape;3184;p32"/>
                <p:cNvSpPr/>
                <p:nvPr/>
              </p:nvSpPr>
              <p:spPr>
                <a:xfrm>
                  <a:off x="-2943728" y="1427372"/>
                  <a:ext cx="246143" cy="18521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5" h="721" extrusionOk="0">
                      <a:moveTo>
                        <a:pt x="91" y="696"/>
                      </a:moveTo>
                      <a:cubicBezTo>
                        <a:pt x="95" y="708"/>
                        <a:pt x="95" y="708"/>
                        <a:pt x="95" y="708"/>
                      </a:cubicBezTo>
                      <a:cubicBezTo>
                        <a:pt x="94" y="719"/>
                        <a:pt x="91" y="721"/>
                        <a:pt x="86" y="716"/>
                      </a:cubicBezTo>
                      <a:cubicBezTo>
                        <a:pt x="81" y="714"/>
                        <a:pt x="75" y="705"/>
                        <a:pt x="72" y="701"/>
                      </a:cubicBezTo>
                      <a:cubicBezTo>
                        <a:pt x="65" y="692"/>
                        <a:pt x="61" y="682"/>
                        <a:pt x="57" y="672"/>
                      </a:cubicBezTo>
                      <a:cubicBezTo>
                        <a:pt x="49" y="650"/>
                        <a:pt x="43" y="627"/>
                        <a:pt x="37" y="605"/>
                      </a:cubicBezTo>
                      <a:cubicBezTo>
                        <a:pt x="12" y="512"/>
                        <a:pt x="0" y="415"/>
                        <a:pt x="2" y="319"/>
                      </a:cubicBezTo>
                      <a:cubicBezTo>
                        <a:pt x="6" y="209"/>
                        <a:pt x="30" y="100"/>
                        <a:pt x="76" y="0"/>
                      </a:cubicBezTo>
                      <a:cubicBezTo>
                        <a:pt x="78" y="6"/>
                        <a:pt x="82" y="11"/>
                        <a:pt x="88" y="14"/>
                      </a:cubicBezTo>
                      <a:cubicBezTo>
                        <a:pt x="58" y="85"/>
                        <a:pt x="41" y="159"/>
                        <a:pt x="33" y="235"/>
                      </a:cubicBezTo>
                      <a:cubicBezTo>
                        <a:pt x="32" y="235"/>
                        <a:pt x="32" y="236"/>
                        <a:pt x="32" y="237"/>
                      </a:cubicBezTo>
                      <a:cubicBezTo>
                        <a:pt x="31" y="252"/>
                        <a:pt x="30" y="268"/>
                        <a:pt x="29" y="283"/>
                      </a:cubicBezTo>
                      <a:cubicBezTo>
                        <a:pt x="23" y="378"/>
                        <a:pt x="25" y="477"/>
                        <a:pt x="44" y="571"/>
                      </a:cubicBezTo>
                      <a:cubicBezTo>
                        <a:pt x="49" y="592"/>
                        <a:pt x="54" y="613"/>
                        <a:pt x="62" y="634"/>
                      </a:cubicBezTo>
                      <a:cubicBezTo>
                        <a:pt x="69" y="656"/>
                        <a:pt x="81" y="675"/>
                        <a:pt x="91" y="696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5" name="Google Shape;3185;p32"/>
                <p:cNvSpPr/>
                <p:nvPr/>
              </p:nvSpPr>
              <p:spPr>
                <a:xfrm>
                  <a:off x="-2923553" y="1148949"/>
                  <a:ext cx="217896" cy="2057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" h="81" extrusionOk="0">
                      <a:moveTo>
                        <a:pt x="85" y="21"/>
                      </a:moveTo>
                      <a:cubicBezTo>
                        <a:pt x="80" y="40"/>
                        <a:pt x="74" y="61"/>
                        <a:pt x="71" y="81"/>
                      </a:cubicBezTo>
                      <a:cubicBezTo>
                        <a:pt x="53" y="76"/>
                        <a:pt x="35" y="70"/>
                        <a:pt x="19" y="63"/>
                      </a:cubicBezTo>
                      <a:cubicBezTo>
                        <a:pt x="12" y="59"/>
                        <a:pt x="6" y="56"/>
                        <a:pt x="0" y="52"/>
                      </a:cubicBezTo>
                      <a:cubicBezTo>
                        <a:pt x="12" y="34"/>
                        <a:pt x="25" y="17"/>
                        <a:pt x="39" y="0"/>
                      </a:cubicBezTo>
                      <a:cubicBezTo>
                        <a:pt x="43" y="3"/>
                        <a:pt x="47" y="5"/>
                        <a:pt x="51" y="8"/>
                      </a:cubicBezTo>
                      <a:cubicBezTo>
                        <a:pt x="62" y="13"/>
                        <a:pt x="73" y="18"/>
                        <a:pt x="85" y="21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6" name="Google Shape;3186;p32"/>
                <p:cNvSpPr/>
                <p:nvPr/>
              </p:nvSpPr>
              <p:spPr>
                <a:xfrm>
                  <a:off x="-2899343" y="559824"/>
                  <a:ext cx="177546" cy="1614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" h="64" extrusionOk="0">
                      <a:moveTo>
                        <a:pt x="49" y="0"/>
                      </a:moveTo>
                      <a:cubicBezTo>
                        <a:pt x="57" y="15"/>
                        <a:pt x="64" y="31"/>
                        <a:pt x="69" y="47"/>
                      </a:cubicBezTo>
                      <a:cubicBezTo>
                        <a:pt x="58" y="52"/>
                        <a:pt x="47" y="57"/>
                        <a:pt x="38" y="64"/>
                      </a:cubicBezTo>
                      <a:cubicBezTo>
                        <a:pt x="26" y="53"/>
                        <a:pt x="13" y="44"/>
                        <a:pt x="0" y="35"/>
                      </a:cubicBezTo>
                      <a:cubicBezTo>
                        <a:pt x="15" y="21"/>
                        <a:pt x="31" y="9"/>
                        <a:pt x="49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7" name="Google Shape;3187;p32"/>
                <p:cNvSpPr/>
                <p:nvPr/>
              </p:nvSpPr>
              <p:spPr>
                <a:xfrm>
                  <a:off x="-2915483" y="495262"/>
                  <a:ext cx="137194" cy="1210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" h="47" extrusionOk="0">
                      <a:moveTo>
                        <a:pt x="54" y="12"/>
                      </a:moveTo>
                      <a:cubicBezTo>
                        <a:pt x="54" y="13"/>
                        <a:pt x="54" y="14"/>
                        <a:pt x="54" y="15"/>
                      </a:cubicBezTo>
                      <a:cubicBezTo>
                        <a:pt x="37" y="24"/>
                        <a:pt x="22" y="35"/>
                        <a:pt x="7" y="47"/>
                      </a:cubicBezTo>
                      <a:cubicBezTo>
                        <a:pt x="0" y="34"/>
                        <a:pt x="0" y="17"/>
                        <a:pt x="14" y="9"/>
                      </a:cubicBezTo>
                      <a:cubicBezTo>
                        <a:pt x="27" y="0"/>
                        <a:pt x="42" y="5"/>
                        <a:pt x="54" y="12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8" name="Google Shape;3188;p32"/>
                <p:cNvSpPr/>
                <p:nvPr/>
              </p:nvSpPr>
              <p:spPr>
                <a:xfrm>
                  <a:off x="-2923553" y="1330530"/>
                  <a:ext cx="177546" cy="1129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" h="44" extrusionOk="0">
                      <a:moveTo>
                        <a:pt x="69" y="18"/>
                      </a:moveTo>
                      <a:cubicBezTo>
                        <a:pt x="60" y="32"/>
                        <a:pt x="47" y="44"/>
                        <a:pt x="29" y="43"/>
                      </a:cubicBezTo>
                      <a:cubicBezTo>
                        <a:pt x="8" y="41"/>
                        <a:pt x="0" y="14"/>
                        <a:pt x="15" y="0"/>
                      </a:cubicBezTo>
                      <a:cubicBezTo>
                        <a:pt x="32" y="8"/>
                        <a:pt x="51" y="14"/>
                        <a:pt x="69" y="18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89" name="Google Shape;3189;p32"/>
                <p:cNvSpPr/>
                <p:nvPr/>
              </p:nvSpPr>
              <p:spPr>
                <a:xfrm>
                  <a:off x="-3016360" y="656666"/>
                  <a:ext cx="201756" cy="1815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" h="72" extrusionOk="0">
                      <a:moveTo>
                        <a:pt x="78" y="29"/>
                      </a:moveTo>
                      <a:cubicBezTo>
                        <a:pt x="64" y="40"/>
                        <a:pt x="52" y="54"/>
                        <a:pt x="43" y="72"/>
                      </a:cubicBezTo>
                      <a:cubicBezTo>
                        <a:pt x="43" y="70"/>
                        <a:pt x="43" y="69"/>
                        <a:pt x="41" y="68"/>
                      </a:cubicBezTo>
                      <a:cubicBezTo>
                        <a:pt x="28" y="64"/>
                        <a:pt x="14" y="60"/>
                        <a:pt x="0" y="57"/>
                      </a:cubicBezTo>
                      <a:cubicBezTo>
                        <a:pt x="2" y="54"/>
                        <a:pt x="3" y="51"/>
                        <a:pt x="5" y="48"/>
                      </a:cubicBezTo>
                      <a:cubicBezTo>
                        <a:pt x="15" y="30"/>
                        <a:pt x="28" y="14"/>
                        <a:pt x="43" y="0"/>
                      </a:cubicBezTo>
                      <a:cubicBezTo>
                        <a:pt x="54" y="10"/>
                        <a:pt x="66" y="20"/>
                        <a:pt x="78" y="2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0" name="Google Shape;3190;p32"/>
                <p:cNvSpPr/>
                <p:nvPr/>
              </p:nvSpPr>
              <p:spPr>
                <a:xfrm>
                  <a:off x="-3048641" y="1068247"/>
                  <a:ext cx="209826" cy="209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" h="81" extrusionOk="0">
                      <a:moveTo>
                        <a:pt x="58" y="0"/>
                      </a:moveTo>
                      <a:cubicBezTo>
                        <a:pt x="64" y="11"/>
                        <a:pt x="72" y="20"/>
                        <a:pt x="82" y="28"/>
                      </a:cubicBezTo>
                      <a:cubicBezTo>
                        <a:pt x="68" y="44"/>
                        <a:pt x="55" y="62"/>
                        <a:pt x="44" y="81"/>
                      </a:cubicBezTo>
                      <a:cubicBezTo>
                        <a:pt x="25" y="67"/>
                        <a:pt x="9" y="50"/>
                        <a:pt x="0" y="28"/>
                      </a:cubicBezTo>
                      <a:cubicBezTo>
                        <a:pt x="19" y="19"/>
                        <a:pt x="39" y="10"/>
                        <a:pt x="58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1" name="Google Shape;3191;p32"/>
                <p:cNvSpPr/>
                <p:nvPr/>
              </p:nvSpPr>
              <p:spPr>
                <a:xfrm>
                  <a:off x="-3064781" y="814037"/>
                  <a:ext cx="157371" cy="1371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" h="55" extrusionOk="0">
                      <a:moveTo>
                        <a:pt x="61" y="12"/>
                      </a:moveTo>
                      <a:cubicBezTo>
                        <a:pt x="61" y="13"/>
                        <a:pt x="61" y="14"/>
                        <a:pt x="60" y="14"/>
                      </a:cubicBezTo>
                      <a:cubicBezTo>
                        <a:pt x="54" y="28"/>
                        <a:pt x="52" y="41"/>
                        <a:pt x="52" y="55"/>
                      </a:cubicBezTo>
                      <a:cubicBezTo>
                        <a:pt x="52" y="53"/>
                        <a:pt x="51" y="52"/>
                        <a:pt x="49" y="52"/>
                      </a:cubicBezTo>
                      <a:cubicBezTo>
                        <a:pt x="33" y="52"/>
                        <a:pt x="16" y="51"/>
                        <a:pt x="0" y="53"/>
                      </a:cubicBezTo>
                      <a:cubicBezTo>
                        <a:pt x="3" y="34"/>
                        <a:pt x="9" y="16"/>
                        <a:pt x="18" y="0"/>
                      </a:cubicBezTo>
                      <a:cubicBezTo>
                        <a:pt x="31" y="3"/>
                        <a:pt x="45" y="8"/>
                        <a:pt x="58" y="13"/>
                      </a:cubicBezTo>
                      <a:cubicBezTo>
                        <a:pt x="60" y="13"/>
                        <a:pt x="61" y="13"/>
                        <a:pt x="61" y="12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2" name="Google Shape;3192;p32"/>
                <p:cNvSpPr/>
                <p:nvPr/>
              </p:nvSpPr>
              <p:spPr>
                <a:xfrm>
                  <a:off x="-3064781" y="608245"/>
                  <a:ext cx="157371" cy="1331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" h="51" extrusionOk="0">
                      <a:moveTo>
                        <a:pt x="58" y="5"/>
                      </a:moveTo>
                      <a:cubicBezTo>
                        <a:pt x="59" y="6"/>
                        <a:pt x="59" y="7"/>
                        <a:pt x="60" y="7"/>
                      </a:cubicBezTo>
                      <a:cubicBezTo>
                        <a:pt x="48" y="18"/>
                        <a:pt x="37" y="30"/>
                        <a:pt x="28" y="42"/>
                      </a:cubicBezTo>
                      <a:cubicBezTo>
                        <a:pt x="26" y="45"/>
                        <a:pt x="24" y="48"/>
                        <a:pt x="22" y="51"/>
                      </a:cubicBezTo>
                      <a:cubicBezTo>
                        <a:pt x="4" y="47"/>
                        <a:pt x="0" y="25"/>
                        <a:pt x="14" y="12"/>
                      </a:cubicBezTo>
                      <a:cubicBezTo>
                        <a:pt x="26" y="0"/>
                        <a:pt x="43" y="1"/>
                        <a:pt x="58" y="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3" name="Google Shape;3193;p32"/>
                <p:cNvSpPr/>
                <p:nvPr/>
              </p:nvSpPr>
              <p:spPr>
                <a:xfrm>
                  <a:off x="-3153554" y="1633161"/>
                  <a:ext cx="246144" cy="1533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" h="60" extrusionOk="0">
                      <a:moveTo>
                        <a:pt x="95" y="51"/>
                      </a:moveTo>
                      <a:cubicBezTo>
                        <a:pt x="95" y="52"/>
                        <a:pt x="96" y="53"/>
                        <a:pt x="97" y="54"/>
                      </a:cubicBezTo>
                      <a:cubicBezTo>
                        <a:pt x="55" y="60"/>
                        <a:pt x="15" y="39"/>
                        <a:pt x="0" y="0"/>
                      </a:cubicBezTo>
                      <a:cubicBezTo>
                        <a:pt x="28" y="20"/>
                        <a:pt x="59" y="36"/>
                        <a:pt x="91" y="49"/>
                      </a:cubicBezTo>
                      <a:cubicBezTo>
                        <a:pt x="92" y="49"/>
                        <a:pt x="93" y="49"/>
                        <a:pt x="94" y="48"/>
                      </a:cubicBezTo>
                      <a:cubicBezTo>
                        <a:pt x="94" y="49"/>
                        <a:pt x="95" y="50"/>
                        <a:pt x="95" y="5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4" name="Google Shape;3194;p32"/>
                <p:cNvSpPr/>
                <p:nvPr/>
              </p:nvSpPr>
              <p:spPr>
                <a:xfrm>
                  <a:off x="-3072851" y="951230"/>
                  <a:ext cx="165441" cy="1775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" h="69" extrusionOk="0">
                      <a:moveTo>
                        <a:pt x="55" y="0"/>
                      </a:moveTo>
                      <a:cubicBezTo>
                        <a:pt x="55" y="14"/>
                        <a:pt x="58" y="28"/>
                        <a:pt x="65" y="40"/>
                      </a:cubicBezTo>
                      <a:cubicBezTo>
                        <a:pt x="46" y="49"/>
                        <a:pt x="27" y="59"/>
                        <a:pt x="8" y="69"/>
                      </a:cubicBezTo>
                      <a:cubicBezTo>
                        <a:pt x="6" y="64"/>
                        <a:pt x="5" y="59"/>
                        <a:pt x="3" y="53"/>
                      </a:cubicBezTo>
                      <a:cubicBezTo>
                        <a:pt x="0" y="36"/>
                        <a:pt x="0" y="19"/>
                        <a:pt x="2" y="2"/>
                      </a:cubicBezTo>
                      <a:cubicBezTo>
                        <a:pt x="19" y="4"/>
                        <a:pt x="36" y="3"/>
                        <a:pt x="52" y="3"/>
                      </a:cubicBezTo>
                      <a:cubicBezTo>
                        <a:pt x="54" y="3"/>
                        <a:pt x="55" y="2"/>
                        <a:pt x="55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5" name="Google Shape;3195;p32"/>
                <p:cNvSpPr/>
                <p:nvPr/>
              </p:nvSpPr>
              <p:spPr>
                <a:xfrm>
                  <a:off x="-3052677" y="1253861"/>
                  <a:ext cx="153335" cy="1089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" h="42" extrusionOk="0">
                      <a:moveTo>
                        <a:pt x="34" y="11"/>
                      </a:moveTo>
                      <a:cubicBezTo>
                        <a:pt x="42" y="17"/>
                        <a:pt x="51" y="23"/>
                        <a:pt x="60" y="27"/>
                      </a:cubicBezTo>
                      <a:cubicBezTo>
                        <a:pt x="49" y="34"/>
                        <a:pt x="37" y="42"/>
                        <a:pt x="24" y="41"/>
                      </a:cubicBezTo>
                      <a:cubicBezTo>
                        <a:pt x="3" y="40"/>
                        <a:pt x="0" y="17"/>
                        <a:pt x="13" y="5"/>
                      </a:cubicBezTo>
                      <a:cubicBezTo>
                        <a:pt x="15" y="5"/>
                        <a:pt x="17" y="4"/>
                        <a:pt x="18" y="4"/>
                      </a:cubicBezTo>
                      <a:cubicBezTo>
                        <a:pt x="19" y="3"/>
                        <a:pt x="20" y="2"/>
                        <a:pt x="20" y="1"/>
                      </a:cubicBezTo>
                      <a:cubicBezTo>
                        <a:pt x="21" y="1"/>
                        <a:pt x="21" y="1"/>
                        <a:pt x="21" y="1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5" y="4"/>
                        <a:pt x="29" y="8"/>
                        <a:pt x="34" y="11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6" name="Google Shape;3196;p32"/>
                <p:cNvSpPr/>
                <p:nvPr/>
              </p:nvSpPr>
              <p:spPr>
                <a:xfrm>
                  <a:off x="-3226186" y="2387726"/>
                  <a:ext cx="262284" cy="1654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" h="65" extrusionOk="0">
                      <a:moveTo>
                        <a:pt x="98" y="51"/>
                      </a:moveTo>
                      <a:cubicBezTo>
                        <a:pt x="100" y="55"/>
                        <a:pt x="102" y="60"/>
                        <a:pt x="103" y="65"/>
                      </a:cubicBezTo>
                      <a:cubicBezTo>
                        <a:pt x="61" y="63"/>
                        <a:pt x="22" y="45"/>
                        <a:pt x="3" y="6"/>
                      </a:cubicBezTo>
                      <a:cubicBezTo>
                        <a:pt x="2" y="4"/>
                        <a:pt x="1" y="2"/>
                        <a:pt x="0" y="0"/>
                      </a:cubicBezTo>
                      <a:cubicBezTo>
                        <a:pt x="33" y="17"/>
                        <a:pt x="66" y="34"/>
                        <a:pt x="98" y="5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7" name="Google Shape;3197;p32"/>
                <p:cNvSpPr/>
                <p:nvPr/>
              </p:nvSpPr>
              <p:spPr>
                <a:xfrm>
                  <a:off x="-3149520" y="1136845"/>
                  <a:ext cx="145265" cy="129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" h="51" extrusionOk="0">
                      <a:moveTo>
                        <a:pt x="57" y="44"/>
                      </a:moveTo>
                      <a:cubicBezTo>
                        <a:pt x="56" y="44"/>
                        <a:pt x="56" y="44"/>
                        <a:pt x="56" y="44"/>
                      </a:cubicBezTo>
                      <a:cubicBezTo>
                        <a:pt x="55" y="44"/>
                        <a:pt x="55" y="44"/>
                        <a:pt x="55" y="45"/>
                      </a:cubicBezTo>
                      <a:cubicBezTo>
                        <a:pt x="46" y="47"/>
                        <a:pt x="37" y="49"/>
                        <a:pt x="28" y="50"/>
                      </a:cubicBezTo>
                      <a:cubicBezTo>
                        <a:pt x="17" y="50"/>
                        <a:pt x="2" y="51"/>
                        <a:pt x="1" y="37"/>
                      </a:cubicBezTo>
                      <a:cubicBezTo>
                        <a:pt x="0" y="24"/>
                        <a:pt x="9" y="10"/>
                        <a:pt x="20" y="4"/>
                      </a:cubicBezTo>
                      <a:cubicBezTo>
                        <a:pt x="23" y="4"/>
                        <a:pt x="25" y="3"/>
                        <a:pt x="27" y="2"/>
                      </a:cubicBezTo>
                      <a:cubicBezTo>
                        <a:pt x="28" y="2"/>
                        <a:pt x="28" y="2"/>
                        <a:pt x="29" y="2"/>
                      </a:cubicBezTo>
                      <a:cubicBezTo>
                        <a:pt x="29" y="2"/>
                        <a:pt x="29" y="1"/>
                        <a:pt x="29" y="1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1"/>
                        <a:pt x="30" y="1"/>
                        <a:pt x="31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28" y="3"/>
                        <a:pt x="30" y="6"/>
                        <a:pt x="32" y="5"/>
                      </a:cubicBezTo>
                      <a:cubicBezTo>
                        <a:pt x="37" y="19"/>
                        <a:pt x="46" y="32"/>
                        <a:pt x="57" y="4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8" name="Google Shape;3198;p32"/>
                <p:cNvSpPr/>
                <p:nvPr/>
              </p:nvSpPr>
              <p:spPr>
                <a:xfrm>
                  <a:off x="-3226186" y="2367549"/>
                  <a:ext cx="242107" cy="129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" h="50" extrusionOk="0">
                      <a:moveTo>
                        <a:pt x="63" y="15"/>
                      </a:moveTo>
                      <a:cubicBezTo>
                        <a:pt x="77" y="23"/>
                        <a:pt x="87" y="36"/>
                        <a:pt x="94" y="50"/>
                      </a:cubicBezTo>
                      <a:cubicBezTo>
                        <a:pt x="64" y="34"/>
                        <a:pt x="32" y="18"/>
                        <a:pt x="0" y="5"/>
                      </a:cubicBezTo>
                      <a:cubicBezTo>
                        <a:pt x="0" y="4"/>
                        <a:pt x="1" y="3"/>
                        <a:pt x="1" y="3"/>
                      </a:cubicBezTo>
                      <a:cubicBezTo>
                        <a:pt x="5" y="0"/>
                        <a:pt x="28" y="2"/>
                        <a:pt x="31" y="3"/>
                      </a:cubicBezTo>
                      <a:cubicBezTo>
                        <a:pt x="42" y="5"/>
                        <a:pt x="53" y="9"/>
                        <a:pt x="63" y="15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199" name="Google Shape;3199;p32"/>
                <p:cNvSpPr/>
                <p:nvPr/>
              </p:nvSpPr>
              <p:spPr>
                <a:xfrm>
                  <a:off x="-3161624" y="745439"/>
                  <a:ext cx="149301" cy="129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" h="50" extrusionOk="0">
                      <a:moveTo>
                        <a:pt x="57" y="4"/>
                      </a:moveTo>
                      <a:cubicBezTo>
                        <a:pt x="58" y="4"/>
                        <a:pt x="58" y="4"/>
                        <a:pt x="58" y="4"/>
                      </a:cubicBezTo>
                      <a:cubicBezTo>
                        <a:pt x="54" y="9"/>
                        <a:pt x="51" y="15"/>
                        <a:pt x="49" y="21"/>
                      </a:cubicBezTo>
                      <a:cubicBezTo>
                        <a:pt x="48" y="21"/>
                        <a:pt x="48" y="22"/>
                        <a:pt x="48" y="23"/>
                      </a:cubicBezTo>
                      <a:cubicBezTo>
                        <a:pt x="44" y="31"/>
                        <a:pt x="40" y="39"/>
                        <a:pt x="37" y="48"/>
                      </a:cubicBezTo>
                      <a:cubicBezTo>
                        <a:pt x="37" y="47"/>
                        <a:pt x="36" y="46"/>
                        <a:pt x="35" y="46"/>
                      </a:cubicBezTo>
                      <a:cubicBezTo>
                        <a:pt x="14" y="50"/>
                        <a:pt x="0" y="25"/>
                        <a:pt x="16" y="10"/>
                      </a:cubicBezTo>
                      <a:cubicBezTo>
                        <a:pt x="26" y="0"/>
                        <a:pt x="42" y="2"/>
                        <a:pt x="55" y="4"/>
                      </a:cubicBezTo>
                      <a:cubicBezTo>
                        <a:pt x="56" y="5"/>
                        <a:pt x="56" y="4"/>
                        <a:pt x="57" y="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00" name="Google Shape;3200;p32"/>
                <p:cNvSpPr/>
                <p:nvPr/>
              </p:nvSpPr>
              <p:spPr>
                <a:xfrm>
                  <a:off x="-3169694" y="1588776"/>
                  <a:ext cx="250178" cy="1533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" h="60" extrusionOk="0">
                      <a:moveTo>
                        <a:pt x="97" y="60"/>
                      </a:moveTo>
                      <a:cubicBezTo>
                        <a:pt x="63" y="46"/>
                        <a:pt x="33" y="29"/>
                        <a:pt x="2" y="11"/>
                      </a:cubicBezTo>
                      <a:cubicBezTo>
                        <a:pt x="2" y="8"/>
                        <a:pt x="1" y="6"/>
                        <a:pt x="0" y="3"/>
                      </a:cubicBezTo>
                      <a:cubicBezTo>
                        <a:pt x="41" y="0"/>
                        <a:pt x="80" y="23"/>
                        <a:pt x="97" y="6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01" name="Google Shape;3201;p32"/>
                <p:cNvSpPr/>
                <p:nvPr/>
              </p:nvSpPr>
              <p:spPr>
                <a:xfrm>
                  <a:off x="-3173731" y="878598"/>
                  <a:ext cx="104913" cy="1170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" h="46" extrusionOk="0">
                      <a:moveTo>
                        <a:pt x="37" y="4"/>
                      </a:moveTo>
                      <a:cubicBezTo>
                        <a:pt x="38" y="5"/>
                        <a:pt x="39" y="2"/>
                        <a:pt x="38" y="2"/>
                      </a:cubicBezTo>
                      <a:cubicBezTo>
                        <a:pt x="36" y="1"/>
                        <a:pt x="34" y="1"/>
                        <a:pt x="33" y="0"/>
                      </a:cubicBezTo>
                      <a:cubicBezTo>
                        <a:pt x="35" y="0"/>
                        <a:pt x="38" y="0"/>
                        <a:pt x="40" y="0"/>
                      </a:cubicBezTo>
                      <a:cubicBezTo>
                        <a:pt x="37" y="9"/>
                        <a:pt x="35" y="19"/>
                        <a:pt x="34" y="28"/>
                      </a:cubicBezTo>
                      <a:cubicBezTo>
                        <a:pt x="33" y="28"/>
                        <a:pt x="33" y="29"/>
                        <a:pt x="33" y="29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1" y="46"/>
                        <a:pt x="31" y="45"/>
                        <a:pt x="29" y="45"/>
                      </a:cubicBezTo>
                      <a:cubicBezTo>
                        <a:pt x="22" y="45"/>
                        <a:pt x="15" y="45"/>
                        <a:pt x="9" y="42"/>
                      </a:cubicBezTo>
                      <a:cubicBezTo>
                        <a:pt x="1" y="38"/>
                        <a:pt x="0" y="31"/>
                        <a:pt x="4" y="23"/>
                      </a:cubicBezTo>
                      <a:cubicBezTo>
                        <a:pt x="9" y="10"/>
                        <a:pt x="22" y="0"/>
                        <a:pt x="37" y="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202" name="Google Shape;3202;p32"/>
                <p:cNvSpPr/>
                <p:nvPr/>
              </p:nvSpPr>
              <p:spPr>
                <a:xfrm>
                  <a:off x="-3169694" y="1003685"/>
                  <a:ext cx="92809" cy="1412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" h="54" extrusionOk="0">
                      <a:moveTo>
                        <a:pt x="36" y="47"/>
                      </a:moveTo>
                      <a:cubicBezTo>
                        <a:pt x="35" y="47"/>
                        <a:pt x="34" y="47"/>
                        <a:pt x="33" y="47"/>
                      </a:cubicBezTo>
                      <a:cubicBezTo>
                        <a:pt x="22" y="54"/>
                        <a:pt x="7" y="47"/>
                        <a:pt x="4" y="35"/>
                      </a:cubicBezTo>
                      <a:cubicBezTo>
                        <a:pt x="0" y="20"/>
                        <a:pt x="13" y="7"/>
                        <a:pt x="25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8" y="1"/>
                        <a:pt x="29" y="1"/>
                        <a:pt x="30" y="0"/>
                      </a:cubicBezTo>
                      <a:cubicBezTo>
                        <a:pt x="29" y="16"/>
                        <a:pt x="31" y="32"/>
                        <a:pt x="36" y="47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3203" name="Google Shape;3203;p32"/>
            <p:cNvGrpSpPr/>
            <p:nvPr/>
          </p:nvGrpSpPr>
          <p:grpSpPr>
            <a:xfrm>
              <a:off x="1216836" y="4484496"/>
              <a:ext cx="538767" cy="720193"/>
              <a:chOff x="4315426" y="3028542"/>
              <a:chExt cx="521303" cy="696782"/>
            </a:xfrm>
          </p:grpSpPr>
          <p:sp>
            <p:nvSpPr>
              <p:cNvPr id="3204" name="Google Shape;3204;p32"/>
              <p:cNvSpPr/>
              <p:nvPr/>
            </p:nvSpPr>
            <p:spPr>
              <a:xfrm rot="10800000" flipH="1">
                <a:off x="4315426" y="3028542"/>
                <a:ext cx="520193" cy="696782"/>
              </a:xfrm>
              <a:custGeom>
                <a:avLst/>
                <a:gdLst/>
                <a:ahLst/>
                <a:cxnLst/>
                <a:rect l="l" t="t" r="r" b="b"/>
                <a:pathLst>
                  <a:path w="172" h="230" extrusionOk="0">
                    <a:moveTo>
                      <a:pt x="144" y="43"/>
                    </a:moveTo>
                    <a:cubicBezTo>
                      <a:pt x="121" y="37"/>
                      <a:pt x="98" y="40"/>
                      <a:pt x="76" y="48"/>
                    </a:cubicBezTo>
                    <a:cubicBezTo>
                      <a:pt x="76" y="45"/>
                      <a:pt x="76" y="43"/>
                      <a:pt x="76" y="40"/>
                    </a:cubicBezTo>
                    <a:cubicBezTo>
                      <a:pt x="76" y="28"/>
                      <a:pt x="80" y="4"/>
                      <a:pt x="64" y="0"/>
                    </a:cubicBezTo>
                    <a:cubicBezTo>
                      <a:pt x="63" y="0"/>
                      <a:pt x="62" y="1"/>
                      <a:pt x="61" y="2"/>
                    </a:cubicBezTo>
                    <a:cubicBezTo>
                      <a:pt x="46" y="37"/>
                      <a:pt x="45" y="75"/>
                      <a:pt x="58" y="111"/>
                    </a:cubicBezTo>
                    <a:cubicBezTo>
                      <a:pt x="50" y="105"/>
                      <a:pt x="40" y="104"/>
                      <a:pt x="31" y="112"/>
                    </a:cubicBezTo>
                    <a:cubicBezTo>
                      <a:pt x="23" y="118"/>
                      <a:pt x="22" y="130"/>
                      <a:pt x="28" y="137"/>
                    </a:cubicBezTo>
                    <a:cubicBezTo>
                      <a:pt x="25" y="137"/>
                      <a:pt x="23" y="137"/>
                      <a:pt x="21" y="137"/>
                    </a:cubicBezTo>
                    <a:cubicBezTo>
                      <a:pt x="14" y="137"/>
                      <a:pt x="6" y="142"/>
                      <a:pt x="4" y="149"/>
                    </a:cubicBezTo>
                    <a:cubicBezTo>
                      <a:pt x="0" y="162"/>
                      <a:pt x="13" y="170"/>
                      <a:pt x="25" y="172"/>
                    </a:cubicBezTo>
                    <a:cubicBezTo>
                      <a:pt x="21" y="174"/>
                      <a:pt x="17" y="176"/>
                      <a:pt x="14" y="180"/>
                    </a:cubicBezTo>
                    <a:cubicBezTo>
                      <a:pt x="11" y="186"/>
                      <a:pt x="9" y="193"/>
                      <a:pt x="13" y="199"/>
                    </a:cubicBezTo>
                    <a:cubicBezTo>
                      <a:pt x="19" y="208"/>
                      <a:pt x="32" y="206"/>
                      <a:pt x="40" y="200"/>
                    </a:cubicBezTo>
                    <a:cubicBezTo>
                      <a:pt x="38" y="207"/>
                      <a:pt x="41" y="217"/>
                      <a:pt x="47" y="221"/>
                    </a:cubicBezTo>
                    <a:cubicBezTo>
                      <a:pt x="60" y="230"/>
                      <a:pt x="72" y="217"/>
                      <a:pt x="80" y="206"/>
                    </a:cubicBezTo>
                    <a:cubicBezTo>
                      <a:pt x="78" y="211"/>
                      <a:pt x="79" y="216"/>
                      <a:pt x="82" y="219"/>
                    </a:cubicBezTo>
                    <a:cubicBezTo>
                      <a:pt x="88" y="224"/>
                      <a:pt x="96" y="225"/>
                      <a:pt x="103" y="223"/>
                    </a:cubicBezTo>
                    <a:cubicBezTo>
                      <a:pt x="112" y="221"/>
                      <a:pt x="118" y="211"/>
                      <a:pt x="119" y="202"/>
                    </a:cubicBezTo>
                    <a:cubicBezTo>
                      <a:pt x="128" y="207"/>
                      <a:pt x="140" y="205"/>
                      <a:pt x="147" y="197"/>
                    </a:cubicBezTo>
                    <a:cubicBezTo>
                      <a:pt x="154" y="187"/>
                      <a:pt x="149" y="174"/>
                      <a:pt x="141" y="167"/>
                    </a:cubicBezTo>
                    <a:cubicBezTo>
                      <a:pt x="154" y="162"/>
                      <a:pt x="171" y="150"/>
                      <a:pt x="161" y="136"/>
                    </a:cubicBezTo>
                    <a:cubicBezTo>
                      <a:pt x="154" y="125"/>
                      <a:pt x="139" y="122"/>
                      <a:pt x="126" y="125"/>
                    </a:cubicBezTo>
                    <a:cubicBezTo>
                      <a:pt x="128" y="116"/>
                      <a:pt x="124" y="105"/>
                      <a:pt x="115" y="100"/>
                    </a:cubicBezTo>
                    <a:cubicBezTo>
                      <a:pt x="96" y="90"/>
                      <a:pt x="77" y="104"/>
                      <a:pt x="70" y="121"/>
                    </a:cubicBezTo>
                    <a:cubicBezTo>
                      <a:pt x="70" y="121"/>
                      <a:pt x="70" y="121"/>
                      <a:pt x="70" y="121"/>
                    </a:cubicBezTo>
                    <a:cubicBezTo>
                      <a:pt x="72" y="102"/>
                      <a:pt x="74" y="83"/>
                      <a:pt x="75" y="65"/>
                    </a:cubicBezTo>
                    <a:cubicBezTo>
                      <a:pt x="94" y="75"/>
                      <a:pt x="118" y="79"/>
                      <a:pt x="140" y="79"/>
                    </a:cubicBezTo>
                    <a:cubicBezTo>
                      <a:pt x="149" y="78"/>
                      <a:pt x="167" y="78"/>
                      <a:pt x="169" y="65"/>
                    </a:cubicBezTo>
                    <a:cubicBezTo>
                      <a:pt x="172" y="51"/>
                      <a:pt x="155" y="45"/>
                      <a:pt x="144" y="43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05" name="Google Shape;3205;p32"/>
              <p:cNvSpPr/>
              <p:nvPr/>
            </p:nvSpPr>
            <p:spPr>
              <a:xfrm>
                <a:off x="4694775" y="3507225"/>
                <a:ext cx="114300" cy="699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Nunito"/>
                  <a:ea typeface="Nunito"/>
                  <a:cs typeface="Nunito"/>
                  <a:sym typeface="Nunito"/>
                </a:endParaRPr>
              </a:p>
            </p:txBody>
          </p:sp>
          <p:sp>
            <p:nvSpPr>
              <p:cNvPr id="3206" name="Google Shape;3206;p32"/>
              <p:cNvSpPr/>
              <p:nvPr/>
            </p:nvSpPr>
            <p:spPr>
              <a:xfrm>
                <a:off x="4447225" y="3141388"/>
                <a:ext cx="245100" cy="1695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Nunito"/>
                  <a:ea typeface="Nunito"/>
                  <a:cs typeface="Nunito"/>
                  <a:sym typeface="Nunito"/>
                </a:endParaRPr>
              </a:p>
            </p:txBody>
          </p:sp>
          <p:sp>
            <p:nvSpPr>
              <p:cNvPr id="3207" name="Google Shape;3207;p32"/>
              <p:cNvSpPr/>
              <p:nvPr/>
            </p:nvSpPr>
            <p:spPr>
              <a:xfrm rot="10800000" flipH="1">
                <a:off x="4667106" y="3228560"/>
                <a:ext cx="169623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55" h="35" extrusionOk="0">
                    <a:moveTo>
                      <a:pt x="37" y="6"/>
                    </a:moveTo>
                    <a:cubicBezTo>
                      <a:pt x="55" y="17"/>
                      <a:pt x="34" y="31"/>
                      <a:pt x="21" y="35"/>
                    </a:cubicBezTo>
                    <a:cubicBezTo>
                      <a:pt x="18" y="35"/>
                      <a:pt x="16" y="34"/>
                      <a:pt x="13" y="34"/>
                    </a:cubicBezTo>
                    <a:cubicBezTo>
                      <a:pt x="12" y="34"/>
                      <a:pt x="12" y="35"/>
                      <a:pt x="12" y="35"/>
                    </a:cubicBezTo>
                    <a:cubicBezTo>
                      <a:pt x="12" y="30"/>
                      <a:pt x="10" y="25"/>
                      <a:pt x="8" y="21"/>
                    </a:cubicBezTo>
                    <a:cubicBezTo>
                      <a:pt x="14" y="21"/>
                      <a:pt x="20" y="20"/>
                      <a:pt x="26" y="19"/>
                    </a:cubicBezTo>
                    <a:cubicBezTo>
                      <a:pt x="29" y="19"/>
                      <a:pt x="29" y="15"/>
                      <a:pt x="26" y="15"/>
                    </a:cubicBezTo>
                    <a:cubicBezTo>
                      <a:pt x="20" y="17"/>
                      <a:pt x="14" y="17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5" y="16"/>
                      <a:pt x="3" y="13"/>
                      <a:pt x="0" y="10"/>
                    </a:cubicBezTo>
                    <a:cubicBezTo>
                      <a:pt x="4" y="9"/>
                      <a:pt x="7" y="6"/>
                      <a:pt x="9" y="3"/>
                    </a:cubicBezTo>
                    <a:cubicBezTo>
                      <a:pt x="18" y="0"/>
                      <a:pt x="29" y="0"/>
                      <a:pt x="37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08" name="Google Shape;3208;p32"/>
              <p:cNvSpPr/>
              <p:nvPr/>
            </p:nvSpPr>
            <p:spPr>
              <a:xfrm rot="10800000" flipH="1">
                <a:off x="4667106" y="3112248"/>
                <a:ext cx="106619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34" h="33" extrusionOk="0">
                    <a:moveTo>
                      <a:pt x="16" y="1"/>
                    </a:moveTo>
                    <a:cubicBezTo>
                      <a:pt x="27" y="4"/>
                      <a:pt x="34" y="16"/>
                      <a:pt x="27" y="26"/>
                    </a:cubicBezTo>
                    <a:cubicBezTo>
                      <a:pt x="21" y="33"/>
                      <a:pt x="10" y="33"/>
                      <a:pt x="3" y="28"/>
                    </a:cubicBezTo>
                    <a:cubicBezTo>
                      <a:pt x="2" y="26"/>
                      <a:pt x="1" y="23"/>
                      <a:pt x="0" y="21"/>
                    </a:cubicBezTo>
                    <a:cubicBezTo>
                      <a:pt x="1" y="21"/>
                      <a:pt x="2" y="20"/>
                      <a:pt x="3" y="19"/>
                    </a:cubicBezTo>
                    <a:cubicBezTo>
                      <a:pt x="4" y="17"/>
                      <a:pt x="6" y="15"/>
                      <a:pt x="7" y="13"/>
                    </a:cubicBezTo>
                    <a:cubicBezTo>
                      <a:pt x="11" y="13"/>
                      <a:pt x="15" y="15"/>
                      <a:pt x="19" y="18"/>
                    </a:cubicBezTo>
                    <a:cubicBezTo>
                      <a:pt x="20" y="20"/>
                      <a:pt x="23" y="17"/>
                      <a:pt x="21" y="16"/>
                    </a:cubicBezTo>
                    <a:cubicBezTo>
                      <a:pt x="17" y="12"/>
                      <a:pt x="13" y="10"/>
                      <a:pt x="8" y="10"/>
                    </a:cubicBezTo>
                    <a:cubicBezTo>
                      <a:pt x="10" y="7"/>
                      <a:pt x="10" y="3"/>
                      <a:pt x="11" y="0"/>
                    </a:cubicBezTo>
                    <a:cubicBezTo>
                      <a:pt x="11" y="0"/>
                      <a:pt x="11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6" y="1"/>
                      <a:pt x="16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09" name="Google Shape;3209;p32"/>
              <p:cNvSpPr/>
              <p:nvPr/>
            </p:nvSpPr>
            <p:spPr>
              <a:xfrm rot="10800000" flipH="1">
                <a:off x="4536254" y="3315794"/>
                <a:ext cx="159930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52" h="33" extrusionOk="0">
                    <a:moveTo>
                      <a:pt x="31" y="1"/>
                    </a:moveTo>
                    <a:cubicBezTo>
                      <a:pt x="44" y="3"/>
                      <a:pt x="52" y="17"/>
                      <a:pt x="47" y="26"/>
                    </a:cubicBezTo>
                    <a:cubicBezTo>
                      <a:pt x="44" y="27"/>
                      <a:pt x="42" y="28"/>
                      <a:pt x="40" y="30"/>
                    </a:cubicBezTo>
                    <a:cubicBezTo>
                      <a:pt x="39" y="31"/>
                      <a:pt x="38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3"/>
                      <a:pt x="37" y="33"/>
                    </a:cubicBezTo>
                    <a:cubicBezTo>
                      <a:pt x="32" y="30"/>
                      <a:pt x="27" y="28"/>
                      <a:pt x="22" y="27"/>
                    </a:cubicBezTo>
                    <a:cubicBezTo>
                      <a:pt x="24" y="20"/>
                      <a:pt x="25" y="13"/>
                      <a:pt x="25" y="7"/>
                    </a:cubicBezTo>
                    <a:cubicBezTo>
                      <a:pt x="25" y="4"/>
                      <a:pt x="22" y="4"/>
                      <a:pt x="21" y="6"/>
                    </a:cubicBezTo>
                    <a:cubicBezTo>
                      <a:pt x="19" y="12"/>
                      <a:pt x="19" y="19"/>
                      <a:pt x="18" y="26"/>
                    </a:cubicBezTo>
                    <a:cubicBezTo>
                      <a:pt x="13" y="25"/>
                      <a:pt x="8" y="26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6"/>
                      <a:pt x="1" y="25"/>
                      <a:pt x="0" y="24"/>
                    </a:cubicBezTo>
                    <a:cubicBezTo>
                      <a:pt x="6" y="11"/>
                      <a:pt x="16" y="0"/>
                      <a:pt x="3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0" name="Google Shape;3210;p32"/>
              <p:cNvSpPr/>
              <p:nvPr/>
            </p:nvSpPr>
            <p:spPr>
              <a:xfrm rot="10800000" flipH="1">
                <a:off x="4565332" y="3054092"/>
                <a:ext cx="101774" cy="82389"/>
              </a:xfrm>
              <a:custGeom>
                <a:avLst/>
                <a:gdLst/>
                <a:ahLst/>
                <a:cxnLst/>
                <a:rect l="l" t="t" r="r" b="b"/>
                <a:pathLst>
                  <a:path w="32" h="26" extrusionOk="0">
                    <a:moveTo>
                      <a:pt x="29" y="1"/>
                    </a:moveTo>
                    <a:cubicBezTo>
                      <a:pt x="32" y="10"/>
                      <a:pt x="31" y="20"/>
                      <a:pt x="21" y="24"/>
                    </a:cubicBezTo>
                    <a:cubicBezTo>
                      <a:pt x="17" y="26"/>
                      <a:pt x="11" y="25"/>
                      <a:pt x="7" y="24"/>
                    </a:cubicBezTo>
                    <a:cubicBezTo>
                      <a:pt x="0" y="20"/>
                      <a:pt x="1" y="12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13" y="6"/>
                      <a:pt x="22" y="4"/>
                      <a:pt x="2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moveTo>
                      <a:pt x="15" y="13"/>
                    </a:moveTo>
                    <a:cubicBezTo>
                      <a:pt x="15" y="11"/>
                      <a:pt x="15" y="9"/>
                      <a:pt x="15" y="7"/>
                    </a:cubicBezTo>
                    <a:cubicBezTo>
                      <a:pt x="15" y="6"/>
                      <a:pt x="11" y="6"/>
                      <a:pt x="11" y="7"/>
                    </a:cubicBezTo>
                    <a:cubicBezTo>
                      <a:pt x="11" y="9"/>
                      <a:pt x="11" y="11"/>
                      <a:pt x="11" y="13"/>
                    </a:cubicBezTo>
                    <a:cubicBezTo>
                      <a:pt x="11" y="16"/>
                      <a:pt x="15" y="16"/>
                      <a:pt x="15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1" name="Google Shape;3211;p32"/>
              <p:cNvSpPr/>
              <p:nvPr/>
            </p:nvSpPr>
            <p:spPr>
              <a:xfrm rot="10800000" flipH="1">
                <a:off x="4575024" y="3267331"/>
                <a:ext cx="58156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10" extrusionOk="0">
                    <a:moveTo>
                      <a:pt x="16" y="6"/>
                    </a:moveTo>
                    <a:cubicBezTo>
                      <a:pt x="18" y="8"/>
                      <a:pt x="16" y="10"/>
                      <a:pt x="14" y="9"/>
                    </a:cubicBezTo>
                    <a:cubicBezTo>
                      <a:pt x="11" y="6"/>
                      <a:pt x="7" y="4"/>
                      <a:pt x="2" y="4"/>
                    </a:cubicBezTo>
                    <a:cubicBezTo>
                      <a:pt x="0" y="3"/>
                      <a:pt x="0" y="0"/>
                      <a:pt x="2" y="1"/>
                    </a:cubicBezTo>
                    <a:cubicBezTo>
                      <a:pt x="7" y="1"/>
                      <a:pt x="12" y="3"/>
                      <a:pt x="16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2" name="Google Shape;3212;p32"/>
              <p:cNvSpPr/>
              <p:nvPr/>
            </p:nvSpPr>
            <p:spPr>
              <a:xfrm rot="10800000" flipH="1">
                <a:off x="4599258" y="3088018"/>
                <a:ext cx="14540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4" h="10" extrusionOk="0">
                    <a:moveTo>
                      <a:pt x="4" y="1"/>
                    </a:moveTo>
                    <a:cubicBezTo>
                      <a:pt x="4" y="3"/>
                      <a:pt x="4" y="5"/>
                      <a:pt x="4" y="7"/>
                    </a:cubicBezTo>
                    <a:cubicBezTo>
                      <a:pt x="4" y="10"/>
                      <a:pt x="0" y="10"/>
                      <a:pt x="0" y="7"/>
                    </a:cubicBezTo>
                    <a:cubicBezTo>
                      <a:pt x="0" y="5"/>
                      <a:pt x="0" y="3"/>
                      <a:pt x="0" y="1"/>
                    </a:cubicBezTo>
                    <a:cubicBezTo>
                      <a:pt x="0" y="0"/>
                      <a:pt x="4" y="0"/>
                      <a:pt x="4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3" name="Google Shape;3213;p32"/>
              <p:cNvSpPr/>
              <p:nvPr/>
            </p:nvSpPr>
            <p:spPr>
              <a:xfrm rot="10800000" flipH="1">
                <a:off x="4536254" y="3233408"/>
                <a:ext cx="72696" cy="4846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4" name="Google Shape;3214;p32"/>
              <p:cNvSpPr/>
              <p:nvPr/>
            </p:nvSpPr>
            <p:spPr>
              <a:xfrm rot="10800000" flipH="1">
                <a:off x="4473253" y="3373949"/>
                <a:ext cx="58156" cy="348935"/>
              </a:xfrm>
              <a:custGeom>
                <a:avLst/>
                <a:gdLst/>
                <a:ahLst/>
                <a:cxnLst/>
                <a:rect l="l" t="t" r="r" b="b"/>
                <a:pathLst>
                  <a:path w="19" h="113" extrusionOk="0">
                    <a:moveTo>
                      <a:pt x="18" y="30"/>
                    </a:moveTo>
                    <a:cubicBezTo>
                      <a:pt x="19" y="39"/>
                      <a:pt x="18" y="48"/>
                      <a:pt x="18" y="57"/>
                    </a:cubicBezTo>
                    <a:cubicBezTo>
                      <a:pt x="17" y="76"/>
                      <a:pt x="15" y="94"/>
                      <a:pt x="13" y="113"/>
                    </a:cubicBezTo>
                    <a:cubicBezTo>
                      <a:pt x="12" y="112"/>
                      <a:pt x="12" y="112"/>
                      <a:pt x="12" y="112"/>
                    </a:cubicBezTo>
                    <a:cubicBezTo>
                      <a:pt x="7" y="98"/>
                      <a:pt x="3" y="84"/>
                      <a:pt x="2" y="69"/>
                    </a:cubicBezTo>
                    <a:cubicBezTo>
                      <a:pt x="1" y="54"/>
                      <a:pt x="0" y="29"/>
                      <a:pt x="9" y="16"/>
                    </a:cubicBezTo>
                    <a:cubicBezTo>
                      <a:pt x="19" y="0"/>
                      <a:pt x="18" y="21"/>
                      <a:pt x="18" y="3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5" name="Google Shape;3215;p32"/>
              <p:cNvSpPr/>
              <p:nvPr/>
            </p:nvSpPr>
            <p:spPr>
              <a:xfrm rot="10800000" flipH="1">
                <a:off x="4390864" y="3281871"/>
                <a:ext cx="130852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43" h="35" extrusionOk="0">
                    <a:moveTo>
                      <a:pt x="42" y="16"/>
                    </a:moveTo>
                    <a:cubicBezTo>
                      <a:pt x="42" y="17"/>
                      <a:pt x="43" y="18"/>
                      <a:pt x="43" y="19"/>
                    </a:cubicBezTo>
                    <a:cubicBezTo>
                      <a:pt x="39" y="20"/>
                      <a:pt x="35" y="23"/>
                      <a:pt x="31" y="25"/>
                    </a:cubicBezTo>
                    <a:cubicBezTo>
                      <a:pt x="28" y="23"/>
                      <a:pt x="25" y="20"/>
                      <a:pt x="23" y="18"/>
                    </a:cubicBezTo>
                    <a:cubicBezTo>
                      <a:pt x="20" y="15"/>
                      <a:pt x="18" y="13"/>
                      <a:pt x="15" y="11"/>
                    </a:cubicBezTo>
                    <a:cubicBezTo>
                      <a:pt x="13" y="10"/>
                      <a:pt x="11" y="13"/>
                      <a:pt x="12" y="14"/>
                    </a:cubicBezTo>
                    <a:cubicBezTo>
                      <a:pt x="15" y="17"/>
                      <a:pt x="18" y="19"/>
                      <a:pt x="21" y="21"/>
                    </a:cubicBezTo>
                    <a:cubicBezTo>
                      <a:pt x="23" y="23"/>
                      <a:pt x="26" y="25"/>
                      <a:pt x="28" y="27"/>
                    </a:cubicBezTo>
                    <a:cubicBezTo>
                      <a:pt x="25" y="29"/>
                      <a:pt x="22" y="32"/>
                      <a:pt x="19" y="35"/>
                    </a:cubicBezTo>
                    <a:cubicBezTo>
                      <a:pt x="17" y="34"/>
                      <a:pt x="16" y="33"/>
                      <a:pt x="14" y="32"/>
                    </a:cubicBezTo>
                    <a:cubicBezTo>
                      <a:pt x="16" y="31"/>
                      <a:pt x="16" y="29"/>
                      <a:pt x="14" y="28"/>
                    </a:cubicBezTo>
                    <a:cubicBezTo>
                      <a:pt x="0" y="24"/>
                      <a:pt x="2" y="5"/>
                      <a:pt x="16" y="2"/>
                    </a:cubicBezTo>
                    <a:cubicBezTo>
                      <a:pt x="25" y="0"/>
                      <a:pt x="33" y="5"/>
                      <a:pt x="39" y="11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3"/>
                      <a:pt x="39" y="14"/>
                      <a:pt x="40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6"/>
                      <a:pt x="41" y="16"/>
                      <a:pt x="42" y="1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6" name="Google Shape;3216;p32"/>
              <p:cNvSpPr/>
              <p:nvPr/>
            </p:nvSpPr>
            <p:spPr>
              <a:xfrm rot="10800000" flipH="1">
                <a:off x="4347249" y="3049244"/>
                <a:ext cx="20354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66" h="52" extrusionOk="0">
                    <a:moveTo>
                      <a:pt x="53" y="26"/>
                    </a:moveTo>
                    <a:cubicBezTo>
                      <a:pt x="57" y="28"/>
                      <a:pt x="61" y="29"/>
                      <a:pt x="66" y="29"/>
                    </a:cubicBezTo>
                    <a:cubicBezTo>
                      <a:pt x="61" y="38"/>
                      <a:pt x="52" y="52"/>
                      <a:pt x="41" y="48"/>
                    </a:cubicBezTo>
                    <a:cubicBezTo>
                      <a:pt x="31" y="44"/>
                      <a:pt x="32" y="31"/>
                      <a:pt x="39" y="25"/>
                    </a:cubicBezTo>
                    <a:cubicBezTo>
                      <a:pt x="40" y="24"/>
                      <a:pt x="39" y="22"/>
                      <a:pt x="37" y="22"/>
                    </a:cubicBezTo>
                    <a:cubicBezTo>
                      <a:pt x="37" y="21"/>
                      <a:pt x="35" y="20"/>
                      <a:pt x="34" y="21"/>
                    </a:cubicBezTo>
                    <a:cubicBezTo>
                      <a:pt x="27" y="24"/>
                      <a:pt x="13" y="37"/>
                      <a:pt x="7" y="26"/>
                    </a:cubicBezTo>
                    <a:cubicBezTo>
                      <a:pt x="0" y="16"/>
                      <a:pt x="13" y="8"/>
                      <a:pt x="21" y="3"/>
                    </a:cubicBezTo>
                    <a:cubicBezTo>
                      <a:pt x="21" y="3"/>
                      <a:pt x="22" y="3"/>
                      <a:pt x="23" y="3"/>
                    </a:cubicBezTo>
                    <a:cubicBezTo>
                      <a:pt x="24" y="3"/>
                      <a:pt x="25" y="1"/>
                      <a:pt x="2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7" y="3"/>
                      <a:pt x="28" y="6"/>
                      <a:pt x="29" y="8"/>
                    </a:cubicBezTo>
                    <a:cubicBezTo>
                      <a:pt x="28" y="9"/>
                      <a:pt x="26" y="10"/>
                      <a:pt x="24" y="11"/>
                    </a:cubicBezTo>
                    <a:cubicBezTo>
                      <a:pt x="24" y="12"/>
                      <a:pt x="23" y="12"/>
                      <a:pt x="23" y="13"/>
                    </a:cubicBezTo>
                    <a:cubicBezTo>
                      <a:pt x="20" y="15"/>
                      <a:pt x="17" y="18"/>
                      <a:pt x="14" y="21"/>
                    </a:cubicBezTo>
                    <a:cubicBezTo>
                      <a:pt x="13" y="21"/>
                      <a:pt x="14" y="23"/>
                      <a:pt x="15" y="22"/>
                    </a:cubicBezTo>
                    <a:cubicBezTo>
                      <a:pt x="21" y="19"/>
                      <a:pt x="26" y="16"/>
                      <a:pt x="31" y="12"/>
                    </a:cubicBezTo>
                    <a:cubicBezTo>
                      <a:pt x="33" y="15"/>
                      <a:pt x="35" y="17"/>
                      <a:pt x="37" y="18"/>
                    </a:cubicBezTo>
                    <a:cubicBezTo>
                      <a:pt x="40" y="21"/>
                      <a:pt x="45" y="23"/>
                      <a:pt x="49" y="25"/>
                    </a:cubicBezTo>
                    <a:cubicBezTo>
                      <a:pt x="48" y="28"/>
                      <a:pt x="48" y="31"/>
                      <a:pt x="48" y="35"/>
                    </a:cubicBezTo>
                    <a:cubicBezTo>
                      <a:pt x="48" y="36"/>
                      <a:pt x="50" y="36"/>
                      <a:pt x="50" y="35"/>
                    </a:cubicBezTo>
                    <a:cubicBezTo>
                      <a:pt x="51" y="32"/>
                      <a:pt x="52" y="29"/>
                      <a:pt x="53" y="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7" name="Google Shape;3217;p32"/>
              <p:cNvSpPr/>
              <p:nvPr/>
            </p:nvSpPr>
            <p:spPr>
              <a:xfrm rot="10800000" flipH="1">
                <a:off x="4468405" y="3214019"/>
                <a:ext cx="38771" cy="4361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4" extrusionOk="0">
                    <a:moveTo>
                      <a:pt x="10" y="1"/>
                    </a:moveTo>
                    <a:cubicBezTo>
                      <a:pt x="12" y="1"/>
                      <a:pt x="12" y="4"/>
                      <a:pt x="10" y="4"/>
                    </a:cubicBezTo>
                    <a:cubicBezTo>
                      <a:pt x="7" y="4"/>
                      <a:pt x="5" y="9"/>
                      <a:pt x="7" y="11"/>
                    </a:cubicBezTo>
                    <a:cubicBezTo>
                      <a:pt x="8" y="13"/>
                      <a:pt x="6" y="14"/>
                      <a:pt x="5" y="13"/>
                    </a:cubicBezTo>
                    <a:cubicBezTo>
                      <a:pt x="0" y="9"/>
                      <a:pt x="4" y="0"/>
                      <a:pt x="1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8" name="Google Shape;3218;p32"/>
              <p:cNvSpPr/>
              <p:nvPr/>
            </p:nvSpPr>
            <p:spPr>
              <a:xfrm rot="10800000" flipH="1">
                <a:off x="4342401" y="3209175"/>
                <a:ext cx="101774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34" h="28" extrusionOk="0">
                    <a:moveTo>
                      <a:pt x="33" y="9"/>
                    </a:moveTo>
                    <a:cubicBezTo>
                      <a:pt x="33" y="9"/>
                      <a:pt x="33" y="10"/>
                      <a:pt x="34" y="10"/>
                    </a:cubicBezTo>
                    <a:cubicBezTo>
                      <a:pt x="32" y="12"/>
                      <a:pt x="31" y="13"/>
                      <a:pt x="30" y="15"/>
                    </a:cubicBezTo>
                    <a:cubicBezTo>
                      <a:pt x="25" y="14"/>
                      <a:pt x="20" y="12"/>
                      <a:pt x="14" y="11"/>
                    </a:cubicBezTo>
                    <a:cubicBezTo>
                      <a:pt x="13" y="10"/>
                      <a:pt x="12" y="13"/>
                      <a:pt x="14" y="13"/>
                    </a:cubicBezTo>
                    <a:cubicBezTo>
                      <a:pt x="19" y="15"/>
                      <a:pt x="24" y="17"/>
                      <a:pt x="29" y="18"/>
                    </a:cubicBezTo>
                    <a:cubicBezTo>
                      <a:pt x="28" y="21"/>
                      <a:pt x="28" y="24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5" y="25"/>
                    </a:cubicBezTo>
                    <a:cubicBezTo>
                      <a:pt x="17" y="24"/>
                      <a:pt x="1" y="24"/>
                      <a:pt x="0" y="13"/>
                    </a:cubicBezTo>
                    <a:cubicBezTo>
                      <a:pt x="0" y="3"/>
                      <a:pt x="11" y="0"/>
                      <a:pt x="18" y="1"/>
                    </a:cubicBezTo>
                    <a:cubicBezTo>
                      <a:pt x="24" y="2"/>
                      <a:pt x="29" y="5"/>
                      <a:pt x="33" y="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9" name="Google Shape;3219;p32"/>
              <p:cNvSpPr/>
              <p:nvPr/>
            </p:nvSpPr>
            <p:spPr>
              <a:xfrm rot="10800000" flipH="1">
                <a:off x="4536246" y="3502204"/>
                <a:ext cx="256857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84" h="28" extrusionOk="0">
                    <a:moveTo>
                      <a:pt x="74" y="4"/>
                    </a:moveTo>
                    <a:cubicBezTo>
                      <a:pt x="82" y="5"/>
                      <a:pt x="84" y="9"/>
                      <a:pt x="79" y="16"/>
                    </a:cubicBezTo>
                    <a:cubicBezTo>
                      <a:pt x="76" y="28"/>
                      <a:pt x="72" y="26"/>
                      <a:pt x="61" y="26"/>
                    </a:cubicBezTo>
                    <a:cubicBezTo>
                      <a:pt x="55" y="26"/>
                      <a:pt x="49" y="26"/>
                      <a:pt x="43" y="25"/>
                    </a:cubicBezTo>
                    <a:cubicBezTo>
                      <a:pt x="28" y="24"/>
                      <a:pt x="15" y="19"/>
                      <a:pt x="1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4"/>
                      <a:pt x="1" y="12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7" y="12"/>
                      <a:pt x="33" y="14"/>
                      <a:pt x="49" y="14"/>
                    </a:cubicBezTo>
                    <a:cubicBezTo>
                      <a:pt x="52" y="14"/>
                      <a:pt x="52" y="9"/>
                      <a:pt x="49" y="9"/>
                    </a:cubicBezTo>
                    <a:cubicBezTo>
                      <a:pt x="35" y="7"/>
                      <a:pt x="20" y="7"/>
                      <a:pt x="6" y="7"/>
                    </a:cubicBezTo>
                    <a:cubicBezTo>
                      <a:pt x="18" y="3"/>
                      <a:pt x="30" y="0"/>
                      <a:pt x="43" y="0"/>
                    </a:cubicBezTo>
                    <a:cubicBezTo>
                      <a:pt x="50" y="0"/>
                      <a:pt x="58" y="1"/>
                      <a:pt x="65" y="2"/>
                    </a:cubicBezTo>
                    <a:cubicBezTo>
                      <a:pt x="68" y="3"/>
                      <a:pt x="71" y="3"/>
                      <a:pt x="74" y="4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0" name="Google Shape;3220;p32"/>
              <p:cNvSpPr/>
              <p:nvPr/>
            </p:nvSpPr>
            <p:spPr>
              <a:xfrm rot="10800000" flipH="1">
                <a:off x="4667106" y="3228560"/>
                <a:ext cx="169623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55" h="35" extrusionOk="0">
                    <a:moveTo>
                      <a:pt x="37" y="6"/>
                    </a:moveTo>
                    <a:cubicBezTo>
                      <a:pt x="55" y="17"/>
                      <a:pt x="34" y="31"/>
                      <a:pt x="21" y="35"/>
                    </a:cubicBezTo>
                    <a:cubicBezTo>
                      <a:pt x="18" y="35"/>
                      <a:pt x="16" y="34"/>
                      <a:pt x="13" y="34"/>
                    </a:cubicBezTo>
                    <a:cubicBezTo>
                      <a:pt x="12" y="34"/>
                      <a:pt x="12" y="35"/>
                      <a:pt x="12" y="35"/>
                    </a:cubicBezTo>
                    <a:cubicBezTo>
                      <a:pt x="12" y="30"/>
                      <a:pt x="10" y="25"/>
                      <a:pt x="8" y="21"/>
                    </a:cubicBezTo>
                    <a:cubicBezTo>
                      <a:pt x="14" y="21"/>
                      <a:pt x="20" y="20"/>
                      <a:pt x="26" y="19"/>
                    </a:cubicBezTo>
                    <a:cubicBezTo>
                      <a:pt x="29" y="19"/>
                      <a:pt x="29" y="15"/>
                      <a:pt x="26" y="15"/>
                    </a:cubicBezTo>
                    <a:cubicBezTo>
                      <a:pt x="20" y="17"/>
                      <a:pt x="14" y="17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5" y="16"/>
                      <a:pt x="3" y="13"/>
                      <a:pt x="0" y="10"/>
                    </a:cubicBezTo>
                    <a:cubicBezTo>
                      <a:pt x="4" y="9"/>
                      <a:pt x="7" y="6"/>
                      <a:pt x="9" y="3"/>
                    </a:cubicBezTo>
                    <a:cubicBezTo>
                      <a:pt x="18" y="0"/>
                      <a:pt x="29" y="0"/>
                      <a:pt x="37" y="6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1" name="Google Shape;3221;p32"/>
              <p:cNvSpPr/>
              <p:nvPr/>
            </p:nvSpPr>
            <p:spPr>
              <a:xfrm rot="10800000" flipH="1">
                <a:off x="4667106" y="3112248"/>
                <a:ext cx="106619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34" h="33" extrusionOk="0">
                    <a:moveTo>
                      <a:pt x="16" y="1"/>
                    </a:moveTo>
                    <a:cubicBezTo>
                      <a:pt x="27" y="4"/>
                      <a:pt x="34" y="16"/>
                      <a:pt x="27" y="26"/>
                    </a:cubicBezTo>
                    <a:cubicBezTo>
                      <a:pt x="21" y="33"/>
                      <a:pt x="10" y="33"/>
                      <a:pt x="3" y="28"/>
                    </a:cubicBezTo>
                    <a:cubicBezTo>
                      <a:pt x="2" y="26"/>
                      <a:pt x="1" y="23"/>
                      <a:pt x="0" y="21"/>
                    </a:cubicBezTo>
                    <a:cubicBezTo>
                      <a:pt x="1" y="21"/>
                      <a:pt x="2" y="20"/>
                      <a:pt x="3" y="19"/>
                    </a:cubicBezTo>
                    <a:cubicBezTo>
                      <a:pt x="4" y="17"/>
                      <a:pt x="6" y="15"/>
                      <a:pt x="7" y="13"/>
                    </a:cubicBezTo>
                    <a:cubicBezTo>
                      <a:pt x="11" y="13"/>
                      <a:pt x="15" y="15"/>
                      <a:pt x="19" y="18"/>
                    </a:cubicBezTo>
                    <a:cubicBezTo>
                      <a:pt x="20" y="20"/>
                      <a:pt x="23" y="17"/>
                      <a:pt x="21" y="16"/>
                    </a:cubicBezTo>
                    <a:cubicBezTo>
                      <a:pt x="17" y="12"/>
                      <a:pt x="13" y="10"/>
                      <a:pt x="8" y="10"/>
                    </a:cubicBezTo>
                    <a:cubicBezTo>
                      <a:pt x="10" y="7"/>
                      <a:pt x="10" y="3"/>
                      <a:pt x="11" y="0"/>
                    </a:cubicBezTo>
                    <a:cubicBezTo>
                      <a:pt x="11" y="0"/>
                      <a:pt x="11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6" y="1"/>
                      <a:pt x="16" y="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2" name="Google Shape;3222;p32"/>
              <p:cNvSpPr/>
              <p:nvPr/>
            </p:nvSpPr>
            <p:spPr>
              <a:xfrm rot="10800000" flipH="1">
                <a:off x="4536254" y="3315794"/>
                <a:ext cx="159930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52" h="33" extrusionOk="0">
                    <a:moveTo>
                      <a:pt x="31" y="1"/>
                    </a:moveTo>
                    <a:cubicBezTo>
                      <a:pt x="44" y="3"/>
                      <a:pt x="52" y="17"/>
                      <a:pt x="47" y="26"/>
                    </a:cubicBezTo>
                    <a:cubicBezTo>
                      <a:pt x="44" y="27"/>
                      <a:pt x="42" y="28"/>
                      <a:pt x="40" y="30"/>
                    </a:cubicBezTo>
                    <a:cubicBezTo>
                      <a:pt x="39" y="31"/>
                      <a:pt x="38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3"/>
                      <a:pt x="37" y="33"/>
                    </a:cubicBezTo>
                    <a:cubicBezTo>
                      <a:pt x="32" y="30"/>
                      <a:pt x="27" y="28"/>
                      <a:pt x="22" y="27"/>
                    </a:cubicBezTo>
                    <a:cubicBezTo>
                      <a:pt x="24" y="20"/>
                      <a:pt x="25" y="13"/>
                      <a:pt x="25" y="7"/>
                    </a:cubicBezTo>
                    <a:cubicBezTo>
                      <a:pt x="25" y="4"/>
                      <a:pt x="22" y="4"/>
                      <a:pt x="21" y="6"/>
                    </a:cubicBezTo>
                    <a:cubicBezTo>
                      <a:pt x="19" y="12"/>
                      <a:pt x="19" y="19"/>
                      <a:pt x="18" y="26"/>
                    </a:cubicBezTo>
                    <a:cubicBezTo>
                      <a:pt x="13" y="25"/>
                      <a:pt x="8" y="26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6"/>
                      <a:pt x="1" y="25"/>
                      <a:pt x="0" y="24"/>
                    </a:cubicBezTo>
                    <a:cubicBezTo>
                      <a:pt x="6" y="11"/>
                      <a:pt x="16" y="0"/>
                      <a:pt x="31" y="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3" name="Google Shape;3223;p32"/>
              <p:cNvSpPr/>
              <p:nvPr/>
            </p:nvSpPr>
            <p:spPr>
              <a:xfrm rot="10800000" flipH="1">
                <a:off x="4565332" y="3054092"/>
                <a:ext cx="101774" cy="82389"/>
              </a:xfrm>
              <a:custGeom>
                <a:avLst/>
                <a:gdLst/>
                <a:ahLst/>
                <a:cxnLst/>
                <a:rect l="l" t="t" r="r" b="b"/>
                <a:pathLst>
                  <a:path w="32" h="26" extrusionOk="0">
                    <a:moveTo>
                      <a:pt x="29" y="1"/>
                    </a:moveTo>
                    <a:cubicBezTo>
                      <a:pt x="32" y="10"/>
                      <a:pt x="31" y="20"/>
                      <a:pt x="21" y="24"/>
                    </a:cubicBezTo>
                    <a:cubicBezTo>
                      <a:pt x="17" y="26"/>
                      <a:pt x="11" y="25"/>
                      <a:pt x="7" y="24"/>
                    </a:cubicBezTo>
                    <a:cubicBezTo>
                      <a:pt x="0" y="20"/>
                      <a:pt x="1" y="12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13" y="6"/>
                      <a:pt x="22" y="4"/>
                      <a:pt x="2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moveTo>
                      <a:pt x="15" y="13"/>
                    </a:moveTo>
                    <a:cubicBezTo>
                      <a:pt x="15" y="11"/>
                      <a:pt x="15" y="9"/>
                      <a:pt x="15" y="7"/>
                    </a:cubicBezTo>
                    <a:cubicBezTo>
                      <a:pt x="15" y="6"/>
                      <a:pt x="11" y="6"/>
                      <a:pt x="11" y="7"/>
                    </a:cubicBezTo>
                    <a:cubicBezTo>
                      <a:pt x="11" y="9"/>
                      <a:pt x="11" y="11"/>
                      <a:pt x="11" y="13"/>
                    </a:cubicBezTo>
                    <a:cubicBezTo>
                      <a:pt x="11" y="16"/>
                      <a:pt x="15" y="16"/>
                      <a:pt x="15" y="13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4" name="Google Shape;3224;p32"/>
              <p:cNvSpPr/>
              <p:nvPr/>
            </p:nvSpPr>
            <p:spPr>
              <a:xfrm rot="10800000" flipH="1">
                <a:off x="4575024" y="3267331"/>
                <a:ext cx="58156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10" extrusionOk="0">
                    <a:moveTo>
                      <a:pt x="16" y="6"/>
                    </a:moveTo>
                    <a:cubicBezTo>
                      <a:pt x="18" y="8"/>
                      <a:pt x="16" y="10"/>
                      <a:pt x="14" y="9"/>
                    </a:cubicBezTo>
                    <a:cubicBezTo>
                      <a:pt x="11" y="6"/>
                      <a:pt x="7" y="4"/>
                      <a:pt x="2" y="4"/>
                    </a:cubicBezTo>
                    <a:cubicBezTo>
                      <a:pt x="0" y="3"/>
                      <a:pt x="0" y="0"/>
                      <a:pt x="2" y="1"/>
                    </a:cubicBezTo>
                    <a:cubicBezTo>
                      <a:pt x="7" y="1"/>
                      <a:pt x="12" y="3"/>
                      <a:pt x="16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5" name="Google Shape;3225;p32"/>
              <p:cNvSpPr/>
              <p:nvPr/>
            </p:nvSpPr>
            <p:spPr>
              <a:xfrm rot="10800000" flipH="1">
                <a:off x="4599258" y="3088018"/>
                <a:ext cx="14540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4" h="10" extrusionOk="0">
                    <a:moveTo>
                      <a:pt x="4" y="1"/>
                    </a:moveTo>
                    <a:cubicBezTo>
                      <a:pt x="4" y="3"/>
                      <a:pt x="4" y="5"/>
                      <a:pt x="4" y="7"/>
                    </a:cubicBezTo>
                    <a:cubicBezTo>
                      <a:pt x="4" y="10"/>
                      <a:pt x="0" y="10"/>
                      <a:pt x="0" y="7"/>
                    </a:cubicBezTo>
                    <a:cubicBezTo>
                      <a:pt x="0" y="5"/>
                      <a:pt x="0" y="3"/>
                      <a:pt x="0" y="1"/>
                    </a:cubicBezTo>
                    <a:cubicBezTo>
                      <a:pt x="0" y="0"/>
                      <a:pt x="4" y="0"/>
                      <a:pt x="4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6" name="Google Shape;3226;p32"/>
              <p:cNvSpPr/>
              <p:nvPr/>
            </p:nvSpPr>
            <p:spPr>
              <a:xfrm rot="10800000" flipH="1">
                <a:off x="4536254" y="3233408"/>
                <a:ext cx="72696" cy="4846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7" name="Google Shape;3227;p32"/>
              <p:cNvSpPr/>
              <p:nvPr/>
            </p:nvSpPr>
            <p:spPr>
              <a:xfrm rot="10800000" flipH="1">
                <a:off x="4531391" y="3206939"/>
                <a:ext cx="72696" cy="24233"/>
              </a:xfrm>
              <a:custGeom>
                <a:avLst/>
                <a:gdLst/>
                <a:ahLst/>
                <a:cxnLst/>
                <a:rect l="l" t="t" r="r" b="b"/>
                <a:pathLst>
                  <a:path w="23" h="8" extrusionOk="0">
                    <a:moveTo>
                      <a:pt x="22" y="5"/>
                    </a:moveTo>
                    <a:cubicBezTo>
                      <a:pt x="22" y="5"/>
                      <a:pt x="23" y="7"/>
                      <a:pt x="22" y="7"/>
                    </a:cubicBezTo>
                    <a:cubicBezTo>
                      <a:pt x="15" y="8"/>
                      <a:pt x="9" y="7"/>
                      <a:pt x="2" y="5"/>
                    </a:cubicBezTo>
                    <a:cubicBezTo>
                      <a:pt x="0" y="4"/>
                      <a:pt x="1" y="0"/>
                      <a:pt x="4" y="2"/>
                    </a:cubicBezTo>
                    <a:cubicBezTo>
                      <a:pt x="9" y="5"/>
                      <a:pt x="16" y="5"/>
                      <a:pt x="22" y="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8" name="Google Shape;3228;p32"/>
              <p:cNvSpPr/>
              <p:nvPr/>
            </p:nvSpPr>
            <p:spPr>
              <a:xfrm rot="10800000" flipH="1">
                <a:off x="4473253" y="3373949"/>
                <a:ext cx="58156" cy="348935"/>
              </a:xfrm>
              <a:custGeom>
                <a:avLst/>
                <a:gdLst/>
                <a:ahLst/>
                <a:cxnLst/>
                <a:rect l="l" t="t" r="r" b="b"/>
                <a:pathLst>
                  <a:path w="19" h="113" extrusionOk="0">
                    <a:moveTo>
                      <a:pt x="18" y="30"/>
                    </a:moveTo>
                    <a:cubicBezTo>
                      <a:pt x="19" y="39"/>
                      <a:pt x="18" y="48"/>
                      <a:pt x="18" y="57"/>
                    </a:cubicBezTo>
                    <a:cubicBezTo>
                      <a:pt x="17" y="76"/>
                      <a:pt x="15" y="94"/>
                      <a:pt x="13" y="113"/>
                    </a:cubicBezTo>
                    <a:cubicBezTo>
                      <a:pt x="12" y="112"/>
                      <a:pt x="12" y="112"/>
                      <a:pt x="12" y="112"/>
                    </a:cubicBezTo>
                    <a:cubicBezTo>
                      <a:pt x="7" y="98"/>
                      <a:pt x="3" y="84"/>
                      <a:pt x="2" y="69"/>
                    </a:cubicBezTo>
                    <a:cubicBezTo>
                      <a:pt x="1" y="54"/>
                      <a:pt x="0" y="29"/>
                      <a:pt x="9" y="16"/>
                    </a:cubicBezTo>
                    <a:cubicBezTo>
                      <a:pt x="19" y="0"/>
                      <a:pt x="18" y="21"/>
                      <a:pt x="18" y="3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9" name="Google Shape;3229;p32"/>
              <p:cNvSpPr/>
              <p:nvPr/>
            </p:nvSpPr>
            <p:spPr>
              <a:xfrm rot="10800000" flipH="1">
                <a:off x="4390864" y="3281871"/>
                <a:ext cx="130852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43" h="35" extrusionOk="0">
                    <a:moveTo>
                      <a:pt x="42" y="16"/>
                    </a:moveTo>
                    <a:cubicBezTo>
                      <a:pt x="42" y="17"/>
                      <a:pt x="43" y="18"/>
                      <a:pt x="43" y="19"/>
                    </a:cubicBezTo>
                    <a:cubicBezTo>
                      <a:pt x="39" y="20"/>
                      <a:pt x="35" y="23"/>
                      <a:pt x="31" y="25"/>
                    </a:cubicBezTo>
                    <a:cubicBezTo>
                      <a:pt x="28" y="23"/>
                      <a:pt x="25" y="20"/>
                      <a:pt x="23" y="18"/>
                    </a:cubicBezTo>
                    <a:cubicBezTo>
                      <a:pt x="20" y="15"/>
                      <a:pt x="18" y="13"/>
                      <a:pt x="15" y="11"/>
                    </a:cubicBezTo>
                    <a:cubicBezTo>
                      <a:pt x="13" y="10"/>
                      <a:pt x="11" y="13"/>
                      <a:pt x="12" y="14"/>
                    </a:cubicBezTo>
                    <a:cubicBezTo>
                      <a:pt x="15" y="17"/>
                      <a:pt x="18" y="19"/>
                      <a:pt x="21" y="21"/>
                    </a:cubicBezTo>
                    <a:cubicBezTo>
                      <a:pt x="23" y="23"/>
                      <a:pt x="26" y="25"/>
                      <a:pt x="28" y="27"/>
                    </a:cubicBezTo>
                    <a:cubicBezTo>
                      <a:pt x="25" y="29"/>
                      <a:pt x="22" y="32"/>
                      <a:pt x="19" y="35"/>
                    </a:cubicBezTo>
                    <a:cubicBezTo>
                      <a:pt x="17" y="34"/>
                      <a:pt x="16" y="33"/>
                      <a:pt x="14" y="32"/>
                    </a:cubicBezTo>
                    <a:cubicBezTo>
                      <a:pt x="16" y="31"/>
                      <a:pt x="16" y="29"/>
                      <a:pt x="14" y="28"/>
                    </a:cubicBezTo>
                    <a:cubicBezTo>
                      <a:pt x="0" y="24"/>
                      <a:pt x="2" y="5"/>
                      <a:pt x="16" y="2"/>
                    </a:cubicBezTo>
                    <a:cubicBezTo>
                      <a:pt x="25" y="0"/>
                      <a:pt x="33" y="5"/>
                      <a:pt x="39" y="11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3"/>
                      <a:pt x="39" y="14"/>
                      <a:pt x="40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6"/>
                      <a:pt x="41" y="16"/>
                      <a:pt x="42" y="16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0" name="Google Shape;3230;p32"/>
              <p:cNvSpPr/>
              <p:nvPr/>
            </p:nvSpPr>
            <p:spPr>
              <a:xfrm rot="10800000" flipH="1">
                <a:off x="4347249" y="3049244"/>
                <a:ext cx="20354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66" h="52" extrusionOk="0">
                    <a:moveTo>
                      <a:pt x="53" y="26"/>
                    </a:moveTo>
                    <a:cubicBezTo>
                      <a:pt x="57" y="28"/>
                      <a:pt x="61" y="29"/>
                      <a:pt x="66" y="29"/>
                    </a:cubicBezTo>
                    <a:cubicBezTo>
                      <a:pt x="61" y="38"/>
                      <a:pt x="52" y="52"/>
                      <a:pt x="41" y="48"/>
                    </a:cubicBezTo>
                    <a:cubicBezTo>
                      <a:pt x="31" y="44"/>
                      <a:pt x="32" y="31"/>
                      <a:pt x="39" y="25"/>
                    </a:cubicBezTo>
                    <a:cubicBezTo>
                      <a:pt x="40" y="24"/>
                      <a:pt x="39" y="22"/>
                      <a:pt x="37" y="22"/>
                    </a:cubicBezTo>
                    <a:cubicBezTo>
                      <a:pt x="37" y="21"/>
                      <a:pt x="35" y="20"/>
                      <a:pt x="34" y="21"/>
                    </a:cubicBezTo>
                    <a:cubicBezTo>
                      <a:pt x="27" y="24"/>
                      <a:pt x="13" y="37"/>
                      <a:pt x="7" y="26"/>
                    </a:cubicBezTo>
                    <a:cubicBezTo>
                      <a:pt x="0" y="16"/>
                      <a:pt x="13" y="8"/>
                      <a:pt x="21" y="3"/>
                    </a:cubicBezTo>
                    <a:cubicBezTo>
                      <a:pt x="21" y="3"/>
                      <a:pt x="22" y="3"/>
                      <a:pt x="23" y="3"/>
                    </a:cubicBezTo>
                    <a:cubicBezTo>
                      <a:pt x="24" y="3"/>
                      <a:pt x="25" y="1"/>
                      <a:pt x="2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7" y="3"/>
                      <a:pt x="28" y="6"/>
                      <a:pt x="29" y="8"/>
                    </a:cubicBezTo>
                    <a:cubicBezTo>
                      <a:pt x="28" y="9"/>
                      <a:pt x="26" y="10"/>
                      <a:pt x="24" y="11"/>
                    </a:cubicBezTo>
                    <a:cubicBezTo>
                      <a:pt x="24" y="12"/>
                      <a:pt x="23" y="12"/>
                      <a:pt x="23" y="13"/>
                    </a:cubicBezTo>
                    <a:cubicBezTo>
                      <a:pt x="20" y="15"/>
                      <a:pt x="17" y="18"/>
                      <a:pt x="14" y="21"/>
                    </a:cubicBezTo>
                    <a:cubicBezTo>
                      <a:pt x="13" y="21"/>
                      <a:pt x="14" y="23"/>
                      <a:pt x="15" y="22"/>
                    </a:cubicBezTo>
                    <a:cubicBezTo>
                      <a:pt x="21" y="19"/>
                      <a:pt x="26" y="16"/>
                      <a:pt x="31" y="12"/>
                    </a:cubicBezTo>
                    <a:cubicBezTo>
                      <a:pt x="33" y="15"/>
                      <a:pt x="35" y="17"/>
                      <a:pt x="37" y="18"/>
                    </a:cubicBezTo>
                    <a:cubicBezTo>
                      <a:pt x="40" y="21"/>
                      <a:pt x="45" y="23"/>
                      <a:pt x="49" y="25"/>
                    </a:cubicBezTo>
                    <a:cubicBezTo>
                      <a:pt x="48" y="28"/>
                      <a:pt x="48" y="31"/>
                      <a:pt x="48" y="35"/>
                    </a:cubicBezTo>
                    <a:cubicBezTo>
                      <a:pt x="48" y="36"/>
                      <a:pt x="50" y="36"/>
                      <a:pt x="50" y="35"/>
                    </a:cubicBezTo>
                    <a:cubicBezTo>
                      <a:pt x="51" y="32"/>
                      <a:pt x="52" y="29"/>
                      <a:pt x="53" y="26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1" name="Google Shape;3231;p32"/>
              <p:cNvSpPr/>
              <p:nvPr/>
            </p:nvSpPr>
            <p:spPr>
              <a:xfrm rot="10800000" flipH="1">
                <a:off x="4468405" y="3214019"/>
                <a:ext cx="38771" cy="4361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4" extrusionOk="0">
                    <a:moveTo>
                      <a:pt x="10" y="1"/>
                    </a:moveTo>
                    <a:cubicBezTo>
                      <a:pt x="12" y="1"/>
                      <a:pt x="12" y="4"/>
                      <a:pt x="10" y="4"/>
                    </a:cubicBezTo>
                    <a:cubicBezTo>
                      <a:pt x="7" y="4"/>
                      <a:pt x="5" y="9"/>
                      <a:pt x="7" y="11"/>
                    </a:cubicBezTo>
                    <a:cubicBezTo>
                      <a:pt x="8" y="13"/>
                      <a:pt x="6" y="14"/>
                      <a:pt x="5" y="13"/>
                    </a:cubicBezTo>
                    <a:cubicBezTo>
                      <a:pt x="0" y="9"/>
                      <a:pt x="4" y="0"/>
                      <a:pt x="1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2" name="Google Shape;3232;p32"/>
              <p:cNvSpPr/>
              <p:nvPr/>
            </p:nvSpPr>
            <p:spPr>
              <a:xfrm rot="10800000" flipH="1">
                <a:off x="4342401" y="3209175"/>
                <a:ext cx="101774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34" h="28" extrusionOk="0">
                    <a:moveTo>
                      <a:pt x="33" y="9"/>
                    </a:moveTo>
                    <a:cubicBezTo>
                      <a:pt x="33" y="9"/>
                      <a:pt x="33" y="10"/>
                      <a:pt x="34" y="10"/>
                    </a:cubicBezTo>
                    <a:cubicBezTo>
                      <a:pt x="32" y="12"/>
                      <a:pt x="31" y="13"/>
                      <a:pt x="30" y="15"/>
                    </a:cubicBezTo>
                    <a:cubicBezTo>
                      <a:pt x="25" y="14"/>
                      <a:pt x="20" y="12"/>
                      <a:pt x="14" y="11"/>
                    </a:cubicBezTo>
                    <a:cubicBezTo>
                      <a:pt x="13" y="10"/>
                      <a:pt x="12" y="13"/>
                      <a:pt x="14" y="13"/>
                    </a:cubicBezTo>
                    <a:cubicBezTo>
                      <a:pt x="19" y="15"/>
                      <a:pt x="24" y="17"/>
                      <a:pt x="29" y="18"/>
                    </a:cubicBezTo>
                    <a:cubicBezTo>
                      <a:pt x="28" y="21"/>
                      <a:pt x="28" y="24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5" y="25"/>
                    </a:cubicBezTo>
                    <a:cubicBezTo>
                      <a:pt x="17" y="24"/>
                      <a:pt x="1" y="24"/>
                      <a:pt x="0" y="13"/>
                    </a:cubicBezTo>
                    <a:cubicBezTo>
                      <a:pt x="0" y="3"/>
                      <a:pt x="11" y="0"/>
                      <a:pt x="18" y="1"/>
                    </a:cubicBezTo>
                    <a:cubicBezTo>
                      <a:pt x="24" y="2"/>
                      <a:pt x="29" y="5"/>
                      <a:pt x="33" y="9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3" name="Google Shape;3233;p32"/>
              <p:cNvSpPr/>
              <p:nvPr/>
            </p:nvSpPr>
            <p:spPr>
              <a:xfrm rot="10800000" flipH="1">
                <a:off x="4623275" y="3199675"/>
                <a:ext cx="38771" cy="38770"/>
              </a:xfrm>
              <a:custGeom>
                <a:avLst/>
                <a:gdLst/>
                <a:ahLst/>
                <a:cxnLst/>
                <a:rect l="l" t="t" r="r" b="b"/>
                <a:pathLst>
                  <a:path w="13" h="12" extrusionOk="0">
                    <a:moveTo>
                      <a:pt x="11" y="1"/>
                    </a:moveTo>
                    <a:cubicBezTo>
                      <a:pt x="12" y="5"/>
                      <a:pt x="13" y="12"/>
                      <a:pt x="7" y="12"/>
                    </a:cubicBezTo>
                    <a:cubicBezTo>
                      <a:pt x="4" y="12"/>
                      <a:pt x="0" y="6"/>
                      <a:pt x="5" y="5"/>
                    </a:cubicBezTo>
                    <a:cubicBezTo>
                      <a:pt x="7" y="4"/>
                      <a:pt x="9" y="6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7"/>
                      <a:pt x="9" y="4"/>
                      <a:pt x="8" y="2"/>
                    </a:cubicBezTo>
                    <a:cubicBezTo>
                      <a:pt x="8" y="0"/>
                      <a:pt x="10" y="0"/>
                      <a:pt x="1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4" name="Google Shape;3234;p32"/>
              <p:cNvSpPr/>
              <p:nvPr/>
            </p:nvSpPr>
            <p:spPr>
              <a:xfrm flipH="1">
                <a:off x="4499301" y="3165951"/>
                <a:ext cx="58150" cy="3877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Lexend"/>
              <a:buNone/>
              <a:defRPr sz="3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5" r:id="rId2"/>
    <p:sldLayoutId id="2147483658" r:id="rId3"/>
    <p:sldLayoutId id="2147483662" r:id="rId4"/>
    <p:sldLayoutId id="2147483668" r:id="rId5"/>
    <p:sldLayoutId id="2147483678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" name="Google Shape;3430;p37"/>
          <p:cNvSpPr/>
          <p:nvPr/>
        </p:nvSpPr>
        <p:spPr>
          <a:xfrm>
            <a:off x="1440320" y="517875"/>
            <a:ext cx="174267" cy="185272"/>
          </a:xfrm>
          <a:custGeom>
            <a:avLst/>
            <a:gdLst/>
            <a:ahLst/>
            <a:cxnLst/>
            <a:rect l="l" t="t" r="r" b="b"/>
            <a:pathLst>
              <a:path w="24450" h="25994" extrusionOk="0">
                <a:moveTo>
                  <a:pt x="58" y="11891"/>
                </a:moveTo>
                <a:cubicBezTo>
                  <a:pt x="519" y="7559"/>
                  <a:pt x="10105" y="0"/>
                  <a:pt x="14161" y="0"/>
                </a:cubicBezTo>
                <a:cubicBezTo>
                  <a:pt x="18217" y="0"/>
                  <a:pt x="24854" y="7559"/>
                  <a:pt x="24393" y="11891"/>
                </a:cubicBezTo>
                <a:cubicBezTo>
                  <a:pt x="23932" y="16223"/>
                  <a:pt x="15452" y="25994"/>
                  <a:pt x="11396" y="25994"/>
                </a:cubicBezTo>
                <a:cubicBezTo>
                  <a:pt x="7340" y="25994"/>
                  <a:pt x="-403" y="16223"/>
                  <a:pt x="58" y="1189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3431" name="Google Shape;3431;p37"/>
          <p:cNvGrpSpPr/>
          <p:nvPr/>
        </p:nvGrpSpPr>
        <p:grpSpPr>
          <a:xfrm>
            <a:off x="5131428" y="3899817"/>
            <a:ext cx="2217599" cy="1408359"/>
            <a:chOff x="5131428" y="3899817"/>
            <a:chExt cx="2217599" cy="1408359"/>
          </a:xfrm>
        </p:grpSpPr>
        <p:sp>
          <p:nvSpPr>
            <p:cNvPr id="3432" name="Google Shape;3432;p37"/>
            <p:cNvSpPr/>
            <p:nvPr/>
          </p:nvSpPr>
          <p:spPr>
            <a:xfrm rot="6129798">
              <a:off x="5144776" y="4178121"/>
              <a:ext cx="107049" cy="113746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lt2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3433" name="Google Shape;3433;p37"/>
            <p:cNvGrpSpPr/>
            <p:nvPr/>
          </p:nvGrpSpPr>
          <p:grpSpPr>
            <a:xfrm flipH="1">
              <a:off x="6502283" y="3899817"/>
              <a:ext cx="846745" cy="1408359"/>
              <a:chOff x="5735924" y="3413431"/>
              <a:chExt cx="1040099" cy="1729958"/>
            </a:xfrm>
          </p:grpSpPr>
          <p:sp>
            <p:nvSpPr>
              <p:cNvPr id="3434" name="Google Shape;3434;p37"/>
              <p:cNvSpPr/>
              <p:nvPr/>
            </p:nvSpPr>
            <p:spPr>
              <a:xfrm rot="10800000">
                <a:off x="5735924" y="3413431"/>
                <a:ext cx="1037512" cy="172995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460" extrusionOk="0">
                    <a:moveTo>
                      <a:pt x="272" y="278"/>
                    </a:moveTo>
                    <a:cubicBezTo>
                      <a:pt x="269" y="264"/>
                      <a:pt x="259" y="253"/>
                      <a:pt x="244" y="251"/>
                    </a:cubicBezTo>
                    <a:cubicBezTo>
                      <a:pt x="231" y="250"/>
                      <a:pt x="220" y="255"/>
                      <a:pt x="209" y="263"/>
                    </a:cubicBezTo>
                    <a:cubicBezTo>
                      <a:pt x="212" y="249"/>
                      <a:pt x="201" y="232"/>
                      <a:pt x="187" y="227"/>
                    </a:cubicBezTo>
                    <a:cubicBezTo>
                      <a:pt x="170" y="220"/>
                      <a:pt x="150" y="226"/>
                      <a:pt x="140" y="239"/>
                    </a:cubicBezTo>
                    <a:cubicBezTo>
                      <a:pt x="141" y="194"/>
                      <a:pt x="143" y="149"/>
                      <a:pt x="144" y="104"/>
                    </a:cubicBezTo>
                    <a:cubicBezTo>
                      <a:pt x="155" y="110"/>
                      <a:pt x="167" y="113"/>
                      <a:pt x="180" y="111"/>
                    </a:cubicBezTo>
                    <a:cubicBezTo>
                      <a:pt x="192" y="109"/>
                      <a:pt x="212" y="102"/>
                      <a:pt x="214" y="88"/>
                    </a:cubicBezTo>
                    <a:cubicBezTo>
                      <a:pt x="215" y="76"/>
                      <a:pt x="200" y="71"/>
                      <a:pt x="190" y="71"/>
                    </a:cubicBezTo>
                    <a:cubicBezTo>
                      <a:pt x="174" y="70"/>
                      <a:pt x="158" y="76"/>
                      <a:pt x="145" y="85"/>
                    </a:cubicBezTo>
                    <a:cubicBezTo>
                      <a:pt x="148" y="59"/>
                      <a:pt x="154" y="0"/>
                      <a:pt x="128" y="1"/>
                    </a:cubicBezTo>
                    <a:cubicBezTo>
                      <a:pt x="120" y="1"/>
                      <a:pt x="118" y="7"/>
                      <a:pt x="117" y="14"/>
                    </a:cubicBezTo>
                    <a:cubicBezTo>
                      <a:pt x="112" y="36"/>
                      <a:pt x="116" y="63"/>
                      <a:pt x="116" y="86"/>
                    </a:cubicBezTo>
                    <a:cubicBezTo>
                      <a:pt x="111" y="80"/>
                      <a:pt x="104" y="75"/>
                      <a:pt x="96" y="71"/>
                    </a:cubicBezTo>
                    <a:cubicBezTo>
                      <a:pt x="89" y="67"/>
                      <a:pt x="81" y="65"/>
                      <a:pt x="73" y="64"/>
                    </a:cubicBezTo>
                    <a:cubicBezTo>
                      <a:pt x="62" y="63"/>
                      <a:pt x="44" y="63"/>
                      <a:pt x="39" y="75"/>
                    </a:cubicBezTo>
                    <a:cubicBezTo>
                      <a:pt x="34" y="87"/>
                      <a:pt x="48" y="95"/>
                      <a:pt x="57" y="98"/>
                    </a:cubicBezTo>
                    <a:cubicBezTo>
                      <a:pt x="75" y="104"/>
                      <a:pt x="97" y="101"/>
                      <a:pt x="114" y="95"/>
                    </a:cubicBezTo>
                    <a:cubicBezTo>
                      <a:pt x="116" y="94"/>
                      <a:pt x="116" y="94"/>
                      <a:pt x="117" y="93"/>
                    </a:cubicBezTo>
                    <a:cubicBezTo>
                      <a:pt x="117" y="116"/>
                      <a:pt x="119" y="140"/>
                      <a:pt x="122" y="163"/>
                    </a:cubicBezTo>
                    <a:cubicBezTo>
                      <a:pt x="124" y="186"/>
                      <a:pt x="130" y="209"/>
                      <a:pt x="129" y="232"/>
                    </a:cubicBezTo>
                    <a:cubicBezTo>
                      <a:pt x="120" y="220"/>
                      <a:pt x="101" y="214"/>
                      <a:pt x="86" y="221"/>
                    </a:cubicBezTo>
                    <a:cubicBezTo>
                      <a:pt x="68" y="229"/>
                      <a:pt x="51" y="260"/>
                      <a:pt x="61" y="279"/>
                    </a:cubicBezTo>
                    <a:cubicBezTo>
                      <a:pt x="38" y="272"/>
                      <a:pt x="11" y="283"/>
                      <a:pt x="6" y="310"/>
                    </a:cubicBezTo>
                    <a:cubicBezTo>
                      <a:pt x="0" y="335"/>
                      <a:pt x="25" y="363"/>
                      <a:pt x="50" y="355"/>
                    </a:cubicBezTo>
                    <a:cubicBezTo>
                      <a:pt x="27" y="366"/>
                      <a:pt x="1" y="401"/>
                      <a:pt x="19" y="423"/>
                    </a:cubicBezTo>
                    <a:cubicBezTo>
                      <a:pt x="40" y="448"/>
                      <a:pt x="83" y="435"/>
                      <a:pt x="104" y="416"/>
                    </a:cubicBezTo>
                    <a:cubicBezTo>
                      <a:pt x="101" y="438"/>
                      <a:pt x="110" y="460"/>
                      <a:pt x="138" y="457"/>
                    </a:cubicBezTo>
                    <a:cubicBezTo>
                      <a:pt x="164" y="454"/>
                      <a:pt x="185" y="431"/>
                      <a:pt x="187" y="405"/>
                    </a:cubicBezTo>
                    <a:cubicBezTo>
                      <a:pt x="206" y="422"/>
                      <a:pt x="244" y="429"/>
                      <a:pt x="262" y="409"/>
                    </a:cubicBezTo>
                    <a:cubicBezTo>
                      <a:pt x="271" y="398"/>
                      <a:pt x="271" y="382"/>
                      <a:pt x="265" y="370"/>
                    </a:cubicBezTo>
                    <a:cubicBezTo>
                      <a:pt x="258" y="358"/>
                      <a:pt x="246" y="350"/>
                      <a:pt x="234" y="345"/>
                    </a:cubicBezTo>
                    <a:cubicBezTo>
                      <a:pt x="260" y="339"/>
                      <a:pt x="276" y="304"/>
                      <a:pt x="272" y="278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5" name="Google Shape;3435;p37"/>
              <p:cNvSpPr/>
              <p:nvPr/>
            </p:nvSpPr>
            <p:spPr>
              <a:xfrm rot="10800000">
                <a:off x="5764016" y="3860749"/>
                <a:ext cx="261931" cy="321461"/>
              </a:xfrm>
              <a:custGeom>
                <a:avLst/>
                <a:gdLst/>
                <a:ahLst/>
                <a:cxnLst/>
                <a:rect l="l" t="t" r="r" b="b"/>
                <a:pathLst>
                  <a:path w="70" h="85" extrusionOk="0">
                    <a:moveTo>
                      <a:pt x="69" y="32"/>
                    </a:moveTo>
                    <a:cubicBezTo>
                      <a:pt x="70" y="56"/>
                      <a:pt x="53" y="83"/>
                      <a:pt x="28" y="85"/>
                    </a:cubicBezTo>
                    <a:cubicBezTo>
                      <a:pt x="27" y="85"/>
                      <a:pt x="26" y="85"/>
                      <a:pt x="26" y="85"/>
                    </a:cubicBezTo>
                    <a:cubicBezTo>
                      <a:pt x="25" y="85"/>
                      <a:pt x="25" y="85"/>
                      <a:pt x="25" y="85"/>
                    </a:cubicBezTo>
                    <a:cubicBezTo>
                      <a:pt x="26" y="80"/>
                      <a:pt x="26" y="75"/>
                      <a:pt x="25" y="71"/>
                    </a:cubicBezTo>
                    <a:cubicBezTo>
                      <a:pt x="25" y="69"/>
                      <a:pt x="25" y="68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8"/>
                      <a:pt x="26" y="69"/>
                      <a:pt x="27" y="69"/>
                    </a:cubicBezTo>
                    <a:cubicBezTo>
                      <a:pt x="43" y="69"/>
                      <a:pt x="53" y="48"/>
                      <a:pt x="44" y="35"/>
                    </a:cubicBezTo>
                    <a:cubicBezTo>
                      <a:pt x="36" y="26"/>
                      <a:pt x="18" y="26"/>
                      <a:pt x="10" y="35"/>
                    </a:cubicBezTo>
                    <a:cubicBezTo>
                      <a:pt x="7" y="31"/>
                      <a:pt x="4" y="27"/>
                      <a:pt x="0" y="2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4"/>
                      <a:pt x="4" y="24"/>
                      <a:pt x="6" y="23"/>
                    </a:cubicBezTo>
                    <a:cubicBezTo>
                      <a:pt x="16" y="14"/>
                      <a:pt x="26" y="4"/>
                      <a:pt x="40" y="2"/>
                    </a:cubicBezTo>
                    <a:cubicBezTo>
                      <a:pt x="59" y="0"/>
                      <a:pt x="69" y="14"/>
                      <a:pt x="69" y="3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6" name="Google Shape;3436;p37"/>
              <p:cNvSpPr/>
              <p:nvPr/>
            </p:nvSpPr>
            <p:spPr>
              <a:xfrm rot="10800000">
                <a:off x="5758061" y="3557150"/>
                <a:ext cx="309555" cy="273837"/>
              </a:xfrm>
              <a:custGeom>
                <a:avLst/>
                <a:gdLst/>
                <a:ahLst/>
                <a:cxnLst/>
                <a:rect l="l" t="t" r="r" b="b"/>
                <a:pathLst>
                  <a:path w="82" h="73" extrusionOk="0">
                    <a:moveTo>
                      <a:pt x="67" y="17"/>
                    </a:moveTo>
                    <a:cubicBezTo>
                      <a:pt x="79" y="29"/>
                      <a:pt x="82" y="51"/>
                      <a:pt x="66" y="61"/>
                    </a:cubicBezTo>
                    <a:cubicBezTo>
                      <a:pt x="47" y="73"/>
                      <a:pt x="18" y="65"/>
                      <a:pt x="2" y="51"/>
                    </a:cubicBezTo>
                    <a:cubicBezTo>
                      <a:pt x="2" y="50"/>
                      <a:pt x="2" y="49"/>
                      <a:pt x="2" y="48"/>
                    </a:cubicBezTo>
                    <a:cubicBezTo>
                      <a:pt x="2" y="46"/>
                      <a:pt x="1" y="45"/>
                      <a:pt x="0" y="45"/>
                    </a:cubicBezTo>
                    <a:cubicBezTo>
                      <a:pt x="5" y="41"/>
                      <a:pt x="11" y="37"/>
                      <a:pt x="15" y="33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6" y="35"/>
                      <a:pt x="15" y="37"/>
                      <a:pt x="17" y="37"/>
                    </a:cubicBezTo>
                    <a:cubicBezTo>
                      <a:pt x="26" y="45"/>
                      <a:pt x="46" y="51"/>
                      <a:pt x="52" y="36"/>
                    </a:cubicBezTo>
                    <a:cubicBezTo>
                      <a:pt x="57" y="23"/>
                      <a:pt x="41" y="14"/>
                      <a:pt x="31" y="12"/>
                    </a:cubicBezTo>
                    <a:cubicBezTo>
                      <a:pt x="33" y="8"/>
                      <a:pt x="34" y="4"/>
                      <a:pt x="35" y="0"/>
                    </a:cubicBezTo>
                    <a:cubicBezTo>
                      <a:pt x="47" y="3"/>
                      <a:pt x="59" y="8"/>
                      <a:pt x="67" y="1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7" name="Google Shape;3437;p37"/>
              <p:cNvSpPr/>
              <p:nvPr/>
            </p:nvSpPr>
            <p:spPr>
              <a:xfrm rot="10800000">
                <a:off x="5853308" y="3926230"/>
                <a:ext cx="125015" cy="136920"/>
              </a:xfrm>
              <a:custGeom>
                <a:avLst/>
                <a:gdLst/>
                <a:ahLst/>
                <a:cxnLst/>
                <a:rect l="l" t="t" r="r" b="b"/>
                <a:pathLst>
                  <a:path w="33" h="36" extrusionOk="0">
                    <a:moveTo>
                      <a:pt x="25" y="8"/>
                    </a:moveTo>
                    <a:cubicBezTo>
                      <a:pt x="33" y="18"/>
                      <a:pt x="23" y="32"/>
                      <a:pt x="13" y="34"/>
                    </a:cubicBezTo>
                    <a:cubicBezTo>
                      <a:pt x="11" y="34"/>
                      <a:pt x="11" y="35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9" y="27"/>
                      <a:pt x="6" y="18"/>
                      <a:pt x="0" y="10"/>
                    </a:cubicBezTo>
                    <a:cubicBezTo>
                      <a:pt x="6" y="3"/>
                      <a:pt x="18" y="0"/>
                      <a:pt x="25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8" name="Google Shape;3438;p37"/>
              <p:cNvSpPr/>
              <p:nvPr/>
            </p:nvSpPr>
            <p:spPr>
              <a:xfrm rot="10800000">
                <a:off x="5894981" y="3682160"/>
                <a:ext cx="119060" cy="83342"/>
              </a:xfrm>
              <a:custGeom>
                <a:avLst/>
                <a:gdLst/>
                <a:ahLst/>
                <a:cxnLst/>
                <a:rect l="l" t="t" r="r" b="b"/>
                <a:pathLst>
                  <a:path w="32" h="23" extrusionOk="0">
                    <a:moveTo>
                      <a:pt x="13" y="0"/>
                    </a:moveTo>
                    <a:cubicBezTo>
                      <a:pt x="20" y="2"/>
                      <a:pt x="32" y="6"/>
                      <a:pt x="32" y="14"/>
                    </a:cubicBezTo>
                    <a:cubicBezTo>
                      <a:pt x="32" y="21"/>
                      <a:pt x="25" y="23"/>
                      <a:pt x="20" y="23"/>
                    </a:cubicBezTo>
                    <a:cubicBezTo>
                      <a:pt x="14" y="23"/>
                      <a:pt x="9" y="20"/>
                      <a:pt x="4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5" y="11"/>
                      <a:pt x="10" y="6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9" name="Google Shape;3439;p37"/>
              <p:cNvSpPr/>
              <p:nvPr/>
            </p:nvSpPr>
            <p:spPr>
              <a:xfrm rot="10800000">
                <a:off x="5936651" y="3628580"/>
                <a:ext cx="583391" cy="541724"/>
              </a:xfrm>
              <a:custGeom>
                <a:avLst/>
                <a:gdLst/>
                <a:ahLst/>
                <a:cxnLst/>
                <a:rect l="l" t="t" r="r" b="b"/>
                <a:pathLst>
                  <a:path w="155" h="142" extrusionOk="0">
                    <a:moveTo>
                      <a:pt x="147" y="64"/>
                    </a:moveTo>
                    <a:cubicBezTo>
                      <a:pt x="155" y="109"/>
                      <a:pt x="106" y="142"/>
                      <a:pt x="65" y="140"/>
                    </a:cubicBezTo>
                    <a:cubicBezTo>
                      <a:pt x="31" y="139"/>
                      <a:pt x="0" y="109"/>
                      <a:pt x="0" y="74"/>
                    </a:cubicBezTo>
                    <a:cubicBezTo>
                      <a:pt x="1" y="38"/>
                      <a:pt x="34" y="8"/>
                      <a:pt x="69" y="7"/>
                    </a:cubicBezTo>
                    <a:cubicBezTo>
                      <a:pt x="70" y="7"/>
                      <a:pt x="71" y="6"/>
                      <a:pt x="71" y="6"/>
                    </a:cubicBezTo>
                    <a:cubicBezTo>
                      <a:pt x="103" y="0"/>
                      <a:pt x="141" y="35"/>
                      <a:pt x="147" y="64"/>
                    </a:cubicBezTo>
                    <a:moveTo>
                      <a:pt x="124" y="86"/>
                    </a:moveTo>
                    <a:cubicBezTo>
                      <a:pt x="124" y="78"/>
                      <a:pt x="124" y="70"/>
                      <a:pt x="124" y="62"/>
                    </a:cubicBezTo>
                    <a:cubicBezTo>
                      <a:pt x="124" y="60"/>
                      <a:pt x="121" y="60"/>
                      <a:pt x="121" y="62"/>
                    </a:cubicBezTo>
                    <a:cubicBezTo>
                      <a:pt x="120" y="70"/>
                      <a:pt x="121" y="78"/>
                      <a:pt x="121" y="86"/>
                    </a:cubicBezTo>
                    <a:cubicBezTo>
                      <a:pt x="121" y="87"/>
                      <a:pt x="124" y="87"/>
                      <a:pt x="124" y="86"/>
                    </a:cubicBezTo>
                    <a:moveTo>
                      <a:pt x="121" y="96"/>
                    </a:moveTo>
                    <a:cubicBezTo>
                      <a:pt x="123" y="94"/>
                      <a:pt x="120" y="91"/>
                      <a:pt x="119" y="93"/>
                    </a:cubicBezTo>
                    <a:cubicBezTo>
                      <a:pt x="114" y="97"/>
                      <a:pt x="110" y="102"/>
                      <a:pt x="106" y="107"/>
                    </a:cubicBezTo>
                    <a:cubicBezTo>
                      <a:pt x="105" y="108"/>
                      <a:pt x="106" y="110"/>
                      <a:pt x="108" y="109"/>
                    </a:cubicBezTo>
                    <a:cubicBezTo>
                      <a:pt x="112" y="104"/>
                      <a:pt x="117" y="100"/>
                      <a:pt x="121" y="96"/>
                    </a:cubicBezTo>
                    <a:moveTo>
                      <a:pt x="116" y="47"/>
                    </a:moveTo>
                    <a:cubicBezTo>
                      <a:pt x="116" y="48"/>
                      <a:pt x="119" y="47"/>
                      <a:pt x="118" y="45"/>
                    </a:cubicBezTo>
                    <a:cubicBezTo>
                      <a:pt x="114" y="36"/>
                      <a:pt x="106" y="27"/>
                      <a:pt x="96" y="25"/>
                    </a:cubicBezTo>
                    <a:cubicBezTo>
                      <a:pt x="94" y="25"/>
                      <a:pt x="93" y="28"/>
                      <a:pt x="95" y="29"/>
                    </a:cubicBezTo>
                    <a:cubicBezTo>
                      <a:pt x="104" y="33"/>
                      <a:pt x="111" y="38"/>
                      <a:pt x="116" y="47"/>
                    </a:cubicBezTo>
                    <a:moveTo>
                      <a:pt x="103" y="62"/>
                    </a:moveTo>
                    <a:cubicBezTo>
                      <a:pt x="104" y="64"/>
                      <a:pt x="106" y="62"/>
                      <a:pt x="105" y="61"/>
                    </a:cubicBezTo>
                    <a:cubicBezTo>
                      <a:pt x="103" y="56"/>
                      <a:pt x="100" y="52"/>
                      <a:pt x="98" y="47"/>
                    </a:cubicBezTo>
                    <a:cubicBezTo>
                      <a:pt x="96" y="46"/>
                      <a:pt x="94" y="47"/>
                      <a:pt x="95" y="49"/>
                    </a:cubicBezTo>
                    <a:cubicBezTo>
                      <a:pt x="97" y="54"/>
                      <a:pt x="100" y="58"/>
                      <a:pt x="103" y="62"/>
                    </a:cubicBezTo>
                    <a:moveTo>
                      <a:pt x="105" y="76"/>
                    </a:moveTo>
                    <a:cubicBezTo>
                      <a:pt x="106" y="73"/>
                      <a:pt x="102" y="73"/>
                      <a:pt x="102" y="75"/>
                    </a:cubicBezTo>
                    <a:cubicBezTo>
                      <a:pt x="99" y="84"/>
                      <a:pt x="93" y="91"/>
                      <a:pt x="85" y="96"/>
                    </a:cubicBezTo>
                    <a:cubicBezTo>
                      <a:pt x="83" y="96"/>
                      <a:pt x="84" y="98"/>
                      <a:pt x="85" y="97"/>
                    </a:cubicBezTo>
                    <a:cubicBezTo>
                      <a:pt x="95" y="93"/>
                      <a:pt x="102" y="85"/>
                      <a:pt x="105" y="76"/>
                    </a:cubicBezTo>
                    <a:moveTo>
                      <a:pt x="91" y="119"/>
                    </a:moveTo>
                    <a:cubicBezTo>
                      <a:pt x="93" y="117"/>
                      <a:pt x="90" y="115"/>
                      <a:pt x="89" y="116"/>
                    </a:cubicBezTo>
                    <a:cubicBezTo>
                      <a:pt x="80" y="124"/>
                      <a:pt x="68" y="127"/>
                      <a:pt x="57" y="122"/>
                    </a:cubicBezTo>
                    <a:cubicBezTo>
                      <a:pt x="55" y="121"/>
                      <a:pt x="54" y="123"/>
                      <a:pt x="55" y="124"/>
                    </a:cubicBezTo>
                    <a:cubicBezTo>
                      <a:pt x="67" y="130"/>
                      <a:pt x="82" y="129"/>
                      <a:pt x="91" y="119"/>
                    </a:cubicBezTo>
                    <a:moveTo>
                      <a:pt x="81" y="83"/>
                    </a:moveTo>
                    <a:cubicBezTo>
                      <a:pt x="88" y="79"/>
                      <a:pt x="92" y="69"/>
                      <a:pt x="88" y="62"/>
                    </a:cubicBezTo>
                    <a:cubicBezTo>
                      <a:pt x="87" y="60"/>
                      <a:pt x="85" y="61"/>
                      <a:pt x="85" y="63"/>
                    </a:cubicBezTo>
                    <a:cubicBezTo>
                      <a:pt x="87" y="69"/>
                      <a:pt x="86" y="76"/>
                      <a:pt x="80" y="79"/>
                    </a:cubicBezTo>
                    <a:cubicBezTo>
                      <a:pt x="73" y="83"/>
                      <a:pt x="65" y="80"/>
                      <a:pt x="61" y="75"/>
                    </a:cubicBezTo>
                    <a:cubicBezTo>
                      <a:pt x="61" y="74"/>
                      <a:pt x="59" y="75"/>
                      <a:pt x="59" y="76"/>
                    </a:cubicBezTo>
                    <a:cubicBezTo>
                      <a:pt x="64" y="83"/>
                      <a:pt x="73" y="87"/>
                      <a:pt x="81" y="83"/>
                    </a:cubicBezTo>
                    <a:moveTo>
                      <a:pt x="83" y="44"/>
                    </a:moveTo>
                    <a:cubicBezTo>
                      <a:pt x="84" y="43"/>
                      <a:pt x="83" y="41"/>
                      <a:pt x="82" y="42"/>
                    </a:cubicBezTo>
                    <a:cubicBezTo>
                      <a:pt x="73" y="46"/>
                      <a:pt x="67" y="53"/>
                      <a:pt x="62" y="61"/>
                    </a:cubicBezTo>
                    <a:cubicBezTo>
                      <a:pt x="61" y="63"/>
                      <a:pt x="64" y="65"/>
                      <a:pt x="65" y="63"/>
                    </a:cubicBezTo>
                    <a:cubicBezTo>
                      <a:pt x="69" y="55"/>
                      <a:pt x="75" y="49"/>
                      <a:pt x="83" y="44"/>
                    </a:cubicBezTo>
                    <a:moveTo>
                      <a:pt x="77" y="27"/>
                    </a:moveTo>
                    <a:cubicBezTo>
                      <a:pt x="79" y="27"/>
                      <a:pt x="77" y="24"/>
                      <a:pt x="76" y="25"/>
                    </a:cubicBezTo>
                    <a:cubicBezTo>
                      <a:pt x="65" y="30"/>
                      <a:pt x="55" y="38"/>
                      <a:pt x="49" y="48"/>
                    </a:cubicBezTo>
                    <a:cubicBezTo>
                      <a:pt x="48" y="50"/>
                      <a:pt x="51" y="52"/>
                      <a:pt x="52" y="50"/>
                    </a:cubicBezTo>
                    <a:cubicBezTo>
                      <a:pt x="59" y="41"/>
                      <a:pt x="67" y="33"/>
                      <a:pt x="77" y="27"/>
                    </a:cubicBezTo>
                    <a:moveTo>
                      <a:pt x="60" y="101"/>
                    </a:moveTo>
                    <a:cubicBezTo>
                      <a:pt x="62" y="102"/>
                      <a:pt x="64" y="99"/>
                      <a:pt x="62" y="98"/>
                    </a:cubicBezTo>
                    <a:cubicBezTo>
                      <a:pt x="56" y="93"/>
                      <a:pt x="49" y="89"/>
                      <a:pt x="43" y="85"/>
                    </a:cubicBezTo>
                    <a:cubicBezTo>
                      <a:pt x="42" y="85"/>
                      <a:pt x="41" y="86"/>
                      <a:pt x="42" y="87"/>
                    </a:cubicBezTo>
                    <a:cubicBezTo>
                      <a:pt x="48" y="92"/>
                      <a:pt x="54" y="96"/>
                      <a:pt x="60" y="101"/>
                    </a:cubicBezTo>
                    <a:moveTo>
                      <a:pt x="53" y="29"/>
                    </a:moveTo>
                    <a:cubicBezTo>
                      <a:pt x="54" y="28"/>
                      <a:pt x="55" y="26"/>
                      <a:pt x="53" y="26"/>
                    </a:cubicBezTo>
                    <a:cubicBezTo>
                      <a:pt x="42" y="26"/>
                      <a:pt x="32" y="32"/>
                      <a:pt x="27" y="42"/>
                    </a:cubicBezTo>
                    <a:cubicBezTo>
                      <a:pt x="26" y="44"/>
                      <a:pt x="29" y="46"/>
                      <a:pt x="30" y="44"/>
                    </a:cubicBezTo>
                    <a:cubicBezTo>
                      <a:pt x="35" y="35"/>
                      <a:pt x="43" y="29"/>
                      <a:pt x="53" y="29"/>
                    </a:cubicBezTo>
                    <a:moveTo>
                      <a:pt x="48" y="57"/>
                    </a:moveTo>
                    <a:cubicBezTo>
                      <a:pt x="48" y="56"/>
                      <a:pt x="47" y="56"/>
                      <a:pt x="47" y="56"/>
                    </a:cubicBezTo>
                    <a:cubicBezTo>
                      <a:pt x="46" y="61"/>
                      <a:pt x="44" y="65"/>
                      <a:pt x="43" y="69"/>
                    </a:cubicBezTo>
                    <a:cubicBezTo>
                      <a:pt x="43" y="71"/>
                      <a:pt x="45" y="72"/>
                      <a:pt x="46" y="70"/>
                    </a:cubicBezTo>
                    <a:cubicBezTo>
                      <a:pt x="46" y="66"/>
                      <a:pt x="47" y="61"/>
                      <a:pt x="48" y="57"/>
                    </a:cubicBezTo>
                    <a:moveTo>
                      <a:pt x="36" y="112"/>
                    </a:moveTo>
                    <a:cubicBezTo>
                      <a:pt x="37" y="112"/>
                      <a:pt x="36" y="110"/>
                      <a:pt x="35" y="109"/>
                    </a:cubicBezTo>
                    <a:cubicBezTo>
                      <a:pt x="33" y="106"/>
                      <a:pt x="30" y="104"/>
                      <a:pt x="27" y="101"/>
                    </a:cubicBezTo>
                    <a:cubicBezTo>
                      <a:pt x="26" y="101"/>
                      <a:pt x="25" y="102"/>
                      <a:pt x="26" y="102"/>
                    </a:cubicBezTo>
                    <a:cubicBezTo>
                      <a:pt x="28" y="104"/>
                      <a:pt x="29" y="106"/>
                      <a:pt x="31" y="108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0" y="109"/>
                      <a:pt x="30" y="110"/>
                      <a:pt x="31" y="111"/>
                    </a:cubicBezTo>
                    <a:cubicBezTo>
                      <a:pt x="32" y="112"/>
                      <a:pt x="34" y="113"/>
                      <a:pt x="36" y="112"/>
                    </a:cubicBezTo>
                    <a:moveTo>
                      <a:pt x="22" y="62"/>
                    </a:moveTo>
                    <a:cubicBezTo>
                      <a:pt x="23" y="61"/>
                      <a:pt x="21" y="60"/>
                      <a:pt x="20" y="61"/>
                    </a:cubicBezTo>
                    <a:cubicBezTo>
                      <a:pt x="16" y="69"/>
                      <a:pt x="13" y="78"/>
                      <a:pt x="14" y="86"/>
                    </a:cubicBezTo>
                    <a:cubicBezTo>
                      <a:pt x="14" y="88"/>
                      <a:pt x="17" y="88"/>
                      <a:pt x="17" y="86"/>
                    </a:cubicBezTo>
                    <a:cubicBezTo>
                      <a:pt x="17" y="77"/>
                      <a:pt x="18" y="70"/>
                      <a:pt x="22" y="6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0" name="Google Shape;3440;p37"/>
              <p:cNvSpPr/>
              <p:nvPr/>
            </p:nvSpPr>
            <p:spPr>
              <a:xfrm rot="10800000">
                <a:off x="5996180" y="4753696"/>
                <a:ext cx="232169" cy="107154"/>
              </a:xfrm>
              <a:custGeom>
                <a:avLst/>
                <a:gdLst/>
                <a:ahLst/>
                <a:cxnLst/>
                <a:rect l="l" t="t" r="r" b="b"/>
                <a:pathLst>
                  <a:path w="61" h="29" extrusionOk="0">
                    <a:moveTo>
                      <a:pt x="52" y="1"/>
                    </a:moveTo>
                    <a:cubicBezTo>
                      <a:pt x="59" y="1"/>
                      <a:pt x="61" y="5"/>
                      <a:pt x="57" y="12"/>
                    </a:cubicBezTo>
                    <a:cubicBezTo>
                      <a:pt x="56" y="22"/>
                      <a:pt x="54" y="23"/>
                      <a:pt x="44" y="26"/>
                    </a:cubicBezTo>
                    <a:cubicBezTo>
                      <a:pt x="40" y="28"/>
                      <a:pt x="35" y="29"/>
                      <a:pt x="30" y="29"/>
                    </a:cubicBezTo>
                    <a:cubicBezTo>
                      <a:pt x="19" y="29"/>
                      <a:pt x="9" y="26"/>
                      <a:pt x="0" y="20"/>
                    </a:cubicBezTo>
                    <a:cubicBezTo>
                      <a:pt x="0" y="19"/>
                      <a:pt x="0" y="18"/>
                      <a:pt x="0" y="18"/>
                    </a:cubicBezTo>
                    <a:cubicBezTo>
                      <a:pt x="0" y="17"/>
                      <a:pt x="1" y="16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5" y="19"/>
                      <a:pt x="31" y="19"/>
                      <a:pt x="45" y="16"/>
                    </a:cubicBezTo>
                    <a:cubicBezTo>
                      <a:pt x="48" y="16"/>
                      <a:pt x="47" y="11"/>
                      <a:pt x="44" y="12"/>
                    </a:cubicBezTo>
                    <a:cubicBezTo>
                      <a:pt x="30" y="14"/>
                      <a:pt x="16" y="15"/>
                      <a:pt x="1" y="13"/>
                    </a:cubicBezTo>
                    <a:cubicBezTo>
                      <a:pt x="9" y="8"/>
                      <a:pt x="16" y="5"/>
                      <a:pt x="24" y="2"/>
                    </a:cubicBezTo>
                    <a:cubicBezTo>
                      <a:pt x="30" y="1"/>
                      <a:pt x="35" y="0"/>
                      <a:pt x="41" y="0"/>
                    </a:cubicBezTo>
                    <a:cubicBezTo>
                      <a:pt x="45" y="0"/>
                      <a:pt x="48" y="0"/>
                      <a:pt x="52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1" name="Google Shape;3441;p37"/>
              <p:cNvSpPr/>
              <p:nvPr/>
            </p:nvSpPr>
            <p:spPr>
              <a:xfrm rot="10800000">
                <a:off x="5966413" y="4086963"/>
                <a:ext cx="279793" cy="202401"/>
              </a:xfrm>
              <a:custGeom>
                <a:avLst/>
                <a:gdLst/>
                <a:ahLst/>
                <a:cxnLst/>
                <a:rect l="l" t="t" r="r" b="b"/>
                <a:pathLst>
                  <a:path w="74" h="53" extrusionOk="0">
                    <a:moveTo>
                      <a:pt x="40" y="4"/>
                    </a:moveTo>
                    <a:cubicBezTo>
                      <a:pt x="61" y="8"/>
                      <a:pt x="74" y="31"/>
                      <a:pt x="57" y="47"/>
                    </a:cubicBezTo>
                    <a:cubicBezTo>
                      <a:pt x="56" y="48"/>
                      <a:pt x="56" y="49"/>
                      <a:pt x="57" y="50"/>
                    </a:cubicBezTo>
                    <a:cubicBezTo>
                      <a:pt x="57" y="51"/>
                      <a:pt x="58" y="51"/>
                      <a:pt x="58" y="52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1" y="47"/>
                      <a:pt x="45" y="42"/>
                      <a:pt x="38" y="38"/>
                    </a:cubicBezTo>
                    <a:cubicBezTo>
                      <a:pt x="41" y="37"/>
                      <a:pt x="45" y="34"/>
                      <a:pt x="46" y="31"/>
                    </a:cubicBezTo>
                    <a:cubicBezTo>
                      <a:pt x="49" y="25"/>
                      <a:pt x="46" y="19"/>
                      <a:pt x="41" y="16"/>
                    </a:cubicBezTo>
                    <a:cubicBezTo>
                      <a:pt x="30" y="9"/>
                      <a:pt x="19" y="19"/>
                      <a:pt x="17" y="30"/>
                    </a:cubicBezTo>
                    <a:cubicBezTo>
                      <a:pt x="12" y="29"/>
                      <a:pt x="6" y="28"/>
                      <a:pt x="0" y="29"/>
                    </a:cubicBezTo>
                    <a:cubicBezTo>
                      <a:pt x="2" y="10"/>
                      <a:pt x="23" y="0"/>
                      <a:pt x="40" y="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2" name="Google Shape;3442;p37"/>
              <p:cNvSpPr/>
              <p:nvPr/>
            </p:nvSpPr>
            <p:spPr>
              <a:xfrm rot="10800000">
                <a:off x="6049755" y="3836938"/>
                <a:ext cx="17861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4" h="27" extrusionOk="0">
                    <a:moveTo>
                      <a:pt x="4" y="2"/>
                    </a:moveTo>
                    <a:cubicBezTo>
                      <a:pt x="4" y="10"/>
                      <a:pt x="4" y="18"/>
                      <a:pt x="4" y="26"/>
                    </a:cubicBezTo>
                    <a:cubicBezTo>
                      <a:pt x="4" y="27"/>
                      <a:pt x="1" y="27"/>
                      <a:pt x="1" y="26"/>
                    </a:cubicBezTo>
                    <a:cubicBezTo>
                      <a:pt x="1" y="18"/>
                      <a:pt x="0" y="10"/>
                      <a:pt x="1" y="2"/>
                    </a:cubicBezTo>
                    <a:cubicBezTo>
                      <a:pt x="1" y="0"/>
                      <a:pt x="4" y="0"/>
                      <a:pt x="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3" name="Google Shape;3443;p37"/>
              <p:cNvSpPr/>
              <p:nvPr/>
            </p:nvSpPr>
            <p:spPr>
              <a:xfrm rot="10800000">
                <a:off x="6055710" y="3753596"/>
                <a:ext cx="65485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8" h="19" extrusionOk="0">
                    <a:moveTo>
                      <a:pt x="14" y="2"/>
                    </a:moveTo>
                    <a:cubicBezTo>
                      <a:pt x="15" y="0"/>
                      <a:pt x="18" y="3"/>
                      <a:pt x="16" y="5"/>
                    </a:cubicBezTo>
                    <a:cubicBezTo>
                      <a:pt x="12" y="9"/>
                      <a:pt x="7" y="13"/>
                      <a:pt x="3" y="18"/>
                    </a:cubicBezTo>
                    <a:cubicBezTo>
                      <a:pt x="1" y="19"/>
                      <a:pt x="0" y="17"/>
                      <a:pt x="1" y="16"/>
                    </a:cubicBezTo>
                    <a:cubicBezTo>
                      <a:pt x="5" y="11"/>
                      <a:pt x="9" y="6"/>
                      <a:pt x="1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4" name="Google Shape;3444;p37"/>
              <p:cNvSpPr/>
              <p:nvPr/>
            </p:nvSpPr>
            <p:spPr>
              <a:xfrm rot="10800000">
                <a:off x="6067616" y="3985760"/>
                <a:ext cx="101203" cy="892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23" extrusionOk="0">
                    <a:moveTo>
                      <a:pt x="25" y="20"/>
                    </a:moveTo>
                    <a:cubicBezTo>
                      <a:pt x="26" y="22"/>
                      <a:pt x="23" y="23"/>
                      <a:pt x="23" y="22"/>
                    </a:cubicBezTo>
                    <a:cubicBezTo>
                      <a:pt x="18" y="13"/>
                      <a:pt x="11" y="8"/>
                      <a:pt x="2" y="4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3" y="2"/>
                      <a:pt x="21" y="11"/>
                      <a:pt x="25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5" name="Google Shape;3445;p37"/>
              <p:cNvSpPr/>
              <p:nvPr/>
            </p:nvSpPr>
            <p:spPr>
              <a:xfrm rot="10800000">
                <a:off x="6079522" y="4158398"/>
                <a:ext cx="77391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0" h="17" extrusionOk="0">
                    <a:moveTo>
                      <a:pt x="19" y="7"/>
                    </a:moveTo>
                    <a:cubicBezTo>
                      <a:pt x="20" y="13"/>
                      <a:pt x="16" y="17"/>
                      <a:pt x="11" y="17"/>
                    </a:cubicBezTo>
                    <a:cubicBezTo>
                      <a:pt x="10" y="16"/>
                      <a:pt x="10" y="17"/>
                      <a:pt x="10" y="17"/>
                    </a:cubicBezTo>
                    <a:cubicBezTo>
                      <a:pt x="6" y="16"/>
                      <a:pt x="3" y="14"/>
                      <a:pt x="0" y="13"/>
                    </a:cubicBezTo>
                    <a:cubicBezTo>
                      <a:pt x="0" y="7"/>
                      <a:pt x="4" y="0"/>
                      <a:pt x="12" y="1"/>
                    </a:cubicBezTo>
                    <a:cubicBezTo>
                      <a:pt x="15" y="2"/>
                      <a:pt x="19" y="4"/>
                      <a:pt x="19" y="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6" name="Google Shape;3446;p37"/>
              <p:cNvSpPr/>
              <p:nvPr/>
            </p:nvSpPr>
            <p:spPr>
              <a:xfrm rot="10800000">
                <a:off x="6091428" y="3444041"/>
                <a:ext cx="273837" cy="208356"/>
              </a:xfrm>
              <a:custGeom>
                <a:avLst/>
                <a:gdLst/>
                <a:ahLst/>
                <a:cxnLst/>
                <a:rect l="l" t="t" r="r" b="b"/>
                <a:pathLst>
                  <a:path w="73" h="56" extrusionOk="0">
                    <a:moveTo>
                      <a:pt x="73" y="0"/>
                    </a:move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2"/>
                    </a:cubicBezTo>
                    <a:cubicBezTo>
                      <a:pt x="73" y="23"/>
                      <a:pt x="61" y="44"/>
                      <a:pt x="41" y="52"/>
                    </a:cubicBezTo>
                    <a:cubicBezTo>
                      <a:pt x="29" y="56"/>
                      <a:pt x="13" y="56"/>
                      <a:pt x="5" y="45"/>
                    </a:cubicBezTo>
                    <a:cubicBezTo>
                      <a:pt x="0" y="36"/>
                      <a:pt x="1" y="25"/>
                      <a:pt x="3" y="15"/>
                    </a:cubicBezTo>
                    <a:cubicBezTo>
                      <a:pt x="4" y="15"/>
                      <a:pt x="4" y="14"/>
                      <a:pt x="4" y="13"/>
                    </a:cubicBezTo>
                    <a:cubicBezTo>
                      <a:pt x="4" y="12"/>
                      <a:pt x="4" y="10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2" y="11"/>
                      <a:pt x="19" y="13"/>
                      <a:pt x="27" y="13"/>
                    </a:cubicBezTo>
                    <a:cubicBezTo>
                      <a:pt x="18" y="22"/>
                      <a:pt x="29" y="37"/>
                      <a:pt x="40" y="37"/>
                    </a:cubicBezTo>
                    <a:cubicBezTo>
                      <a:pt x="54" y="37"/>
                      <a:pt x="63" y="20"/>
                      <a:pt x="59" y="8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4" y="5"/>
                      <a:pt x="69" y="3"/>
                      <a:pt x="7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7" name="Google Shape;3447;p37"/>
              <p:cNvSpPr/>
              <p:nvPr/>
            </p:nvSpPr>
            <p:spPr>
              <a:xfrm rot="10800000">
                <a:off x="6121191" y="3926234"/>
                <a:ext cx="41673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2" h="18" extrusionOk="0">
                    <a:moveTo>
                      <a:pt x="11" y="15"/>
                    </a:moveTo>
                    <a:cubicBezTo>
                      <a:pt x="12" y="16"/>
                      <a:pt x="10" y="18"/>
                      <a:pt x="9" y="16"/>
                    </a:cubicBezTo>
                    <a:cubicBezTo>
                      <a:pt x="6" y="12"/>
                      <a:pt x="3" y="8"/>
                      <a:pt x="1" y="3"/>
                    </a:cubicBezTo>
                    <a:cubicBezTo>
                      <a:pt x="0" y="1"/>
                      <a:pt x="2" y="0"/>
                      <a:pt x="4" y="1"/>
                    </a:cubicBezTo>
                    <a:cubicBezTo>
                      <a:pt x="6" y="6"/>
                      <a:pt x="9" y="10"/>
                      <a:pt x="11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8" name="Google Shape;3448;p37"/>
              <p:cNvSpPr/>
              <p:nvPr/>
            </p:nvSpPr>
            <p:spPr>
              <a:xfrm rot="10800000">
                <a:off x="6121195" y="3795268"/>
                <a:ext cx="83342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3" h="25" extrusionOk="0">
                    <a:moveTo>
                      <a:pt x="19" y="2"/>
                    </a:moveTo>
                    <a:cubicBezTo>
                      <a:pt x="19" y="0"/>
                      <a:pt x="23" y="0"/>
                      <a:pt x="22" y="3"/>
                    </a:cubicBezTo>
                    <a:cubicBezTo>
                      <a:pt x="19" y="12"/>
                      <a:pt x="12" y="20"/>
                      <a:pt x="2" y="24"/>
                    </a:cubicBezTo>
                    <a:cubicBezTo>
                      <a:pt x="1" y="25"/>
                      <a:pt x="0" y="23"/>
                      <a:pt x="2" y="23"/>
                    </a:cubicBezTo>
                    <a:cubicBezTo>
                      <a:pt x="10" y="18"/>
                      <a:pt x="16" y="11"/>
                      <a:pt x="1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9" name="Google Shape;3449;p37"/>
              <p:cNvSpPr/>
              <p:nvPr/>
            </p:nvSpPr>
            <p:spPr>
              <a:xfrm rot="10800000">
                <a:off x="6156913" y="3521428"/>
                <a:ext cx="119060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7" extrusionOk="0">
                    <a:moveTo>
                      <a:pt x="31" y="0"/>
                    </a:moveTo>
                    <a:cubicBezTo>
                      <a:pt x="31" y="9"/>
                      <a:pt x="29" y="19"/>
                      <a:pt x="20" y="23"/>
                    </a:cubicBezTo>
                    <a:cubicBezTo>
                      <a:pt x="11" y="27"/>
                      <a:pt x="0" y="15"/>
                      <a:pt x="5" y="6"/>
                    </a:cubicBezTo>
                    <a:cubicBezTo>
                      <a:pt x="5" y="6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4" y="4"/>
                      <a:pt x="23" y="2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0" name="Google Shape;3450;p37"/>
              <p:cNvSpPr/>
              <p:nvPr/>
            </p:nvSpPr>
            <p:spPr>
              <a:xfrm rot="10800000">
                <a:off x="6168815" y="3676209"/>
                <a:ext cx="148826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39" h="15" extrusionOk="0">
                    <a:moveTo>
                      <a:pt x="35" y="1"/>
                    </a:moveTo>
                    <a:cubicBezTo>
                      <a:pt x="36" y="0"/>
                      <a:pt x="39" y="2"/>
                      <a:pt x="37" y="4"/>
                    </a:cubicBezTo>
                    <a:cubicBezTo>
                      <a:pt x="28" y="14"/>
                      <a:pt x="13" y="15"/>
                      <a:pt x="1" y="9"/>
                    </a:cubicBezTo>
                    <a:cubicBezTo>
                      <a:pt x="0" y="8"/>
                      <a:pt x="1" y="6"/>
                      <a:pt x="3" y="7"/>
                    </a:cubicBezTo>
                    <a:cubicBezTo>
                      <a:pt x="14" y="12"/>
                      <a:pt x="26" y="9"/>
                      <a:pt x="35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1" name="Google Shape;3451;p37"/>
              <p:cNvSpPr/>
              <p:nvPr/>
            </p:nvSpPr>
            <p:spPr>
              <a:xfrm rot="10800000">
                <a:off x="6174769" y="3836938"/>
                <a:ext cx="125015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3" h="27" extrusionOk="0">
                    <a:moveTo>
                      <a:pt x="29" y="2"/>
                    </a:moveTo>
                    <a:cubicBezTo>
                      <a:pt x="33" y="9"/>
                      <a:pt x="29" y="19"/>
                      <a:pt x="22" y="23"/>
                    </a:cubicBezTo>
                    <a:cubicBezTo>
                      <a:pt x="14" y="27"/>
                      <a:pt x="5" y="23"/>
                      <a:pt x="0" y="16"/>
                    </a:cubicBezTo>
                    <a:cubicBezTo>
                      <a:pt x="0" y="15"/>
                      <a:pt x="2" y="14"/>
                      <a:pt x="2" y="15"/>
                    </a:cubicBezTo>
                    <a:cubicBezTo>
                      <a:pt x="6" y="20"/>
                      <a:pt x="14" y="23"/>
                      <a:pt x="21" y="19"/>
                    </a:cubicBezTo>
                    <a:cubicBezTo>
                      <a:pt x="27" y="16"/>
                      <a:pt x="28" y="9"/>
                      <a:pt x="26" y="3"/>
                    </a:cubicBezTo>
                    <a:cubicBezTo>
                      <a:pt x="26" y="1"/>
                      <a:pt x="28" y="0"/>
                      <a:pt x="2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2" name="Google Shape;3452;p37"/>
              <p:cNvSpPr/>
              <p:nvPr/>
            </p:nvSpPr>
            <p:spPr>
              <a:xfrm rot="10800000">
                <a:off x="6204536" y="3920279"/>
                <a:ext cx="83342" cy="95247"/>
              </a:xfrm>
              <a:custGeom>
                <a:avLst/>
                <a:gdLst/>
                <a:ahLst/>
                <a:cxnLst/>
                <a:rect l="l" t="t" r="r" b="b"/>
                <a:pathLst>
                  <a:path w="23" h="24" extrusionOk="0">
                    <a:moveTo>
                      <a:pt x="21" y="1"/>
                    </a:moveTo>
                    <a:cubicBezTo>
                      <a:pt x="22" y="0"/>
                      <a:pt x="23" y="2"/>
                      <a:pt x="22" y="3"/>
                    </a:cubicBezTo>
                    <a:cubicBezTo>
                      <a:pt x="14" y="8"/>
                      <a:pt x="8" y="14"/>
                      <a:pt x="4" y="22"/>
                    </a:cubicBezTo>
                    <a:cubicBezTo>
                      <a:pt x="3" y="24"/>
                      <a:pt x="0" y="22"/>
                      <a:pt x="1" y="20"/>
                    </a:cubicBezTo>
                    <a:cubicBezTo>
                      <a:pt x="6" y="12"/>
                      <a:pt x="12" y="5"/>
                      <a:pt x="2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3" name="Google Shape;3453;p37"/>
              <p:cNvSpPr/>
              <p:nvPr/>
            </p:nvSpPr>
            <p:spPr>
              <a:xfrm rot="10800000">
                <a:off x="6222394" y="3973858"/>
                <a:ext cx="119060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8" extrusionOk="0">
                    <a:moveTo>
                      <a:pt x="28" y="1"/>
                    </a:moveTo>
                    <a:cubicBezTo>
                      <a:pt x="29" y="0"/>
                      <a:pt x="31" y="3"/>
                      <a:pt x="29" y="3"/>
                    </a:cubicBezTo>
                    <a:cubicBezTo>
                      <a:pt x="19" y="9"/>
                      <a:pt x="11" y="17"/>
                      <a:pt x="4" y="26"/>
                    </a:cubicBezTo>
                    <a:cubicBezTo>
                      <a:pt x="3" y="28"/>
                      <a:pt x="0" y="26"/>
                      <a:pt x="1" y="24"/>
                    </a:cubicBezTo>
                    <a:cubicBezTo>
                      <a:pt x="7" y="14"/>
                      <a:pt x="17" y="6"/>
                      <a:pt x="28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4" name="Google Shape;3454;p37"/>
              <p:cNvSpPr/>
              <p:nvPr/>
            </p:nvSpPr>
            <p:spPr>
              <a:xfrm rot="10800000">
                <a:off x="6240250" y="4336988"/>
                <a:ext cx="77391" cy="773887"/>
              </a:xfrm>
              <a:custGeom>
                <a:avLst/>
                <a:gdLst/>
                <a:ahLst/>
                <a:cxnLst/>
                <a:rect l="l" t="t" r="r" b="b"/>
                <a:pathLst>
                  <a:path w="21" h="203" extrusionOk="0">
                    <a:moveTo>
                      <a:pt x="20" y="25"/>
                    </a:moveTo>
                    <a:cubicBezTo>
                      <a:pt x="21" y="35"/>
                      <a:pt x="20" y="45"/>
                      <a:pt x="20" y="55"/>
                    </a:cubicBezTo>
                    <a:cubicBezTo>
                      <a:pt x="20" y="63"/>
                      <a:pt x="20" y="71"/>
                      <a:pt x="19" y="79"/>
                    </a:cubicBezTo>
                    <a:cubicBezTo>
                      <a:pt x="19" y="79"/>
                      <a:pt x="19" y="80"/>
                      <a:pt x="19" y="80"/>
                    </a:cubicBezTo>
                    <a:cubicBezTo>
                      <a:pt x="19" y="81"/>
                      <a:pt x="19" y="82"/>
                      <a:pt x="19" y="82"/>
                    </a:cubicBezTo>
                    <a:cubicBezTo>
                      <a:pt x="17" y="83"/>
                      <a:pt x="15" y="86"/>
                      <a:pt x="17" y="87"/>
                    </a:cubicBezTo>
                    <a:cubicBezTo>
                      <a:pt x="18" y="88"/>
                      <a:pt x="18" y="88"/>
                      <a:pt x="19" y="89"/>
                    </a:cubicBezTo>
                    <a:cubicBezTo>
                      <a:pt x="19" y="97"/>
                      <a:pt x="18" y="106"/>
                      <a:pt x="18" y="114"/>
                    </a:cubicBezTo>
                    <a:cubicBezTo>
                      <a:pt x="17" y="144"/>
                      <a:pt x="16" y="174"/>
                      <a:pt x="15" y="203"/>
                    </a:cubicBezTo>
                    <a:cubicBezTo>
                      <a:pt x="14" y="178"/>
                      <a:pt x="8" y="153"/>
                      <a:pt x="6" y="129"/>
                    </a:cubicBezTo>
                    <a:cubicBezTo>
                      <a:pt x="5" y="108"/>
                      <a:pt x="4" y="88"/>
                      <a:pt x="3" y="67"/>
                    </a:cubicBezTo>
                    <a:cubicBezTo>
                      <a:pt x="3" y="57"/>
                      <a:pt x="3" y="46"/>
                      <a:pt x="3" y="36"/>
                    </a:cubicBezTo>
                    <a:cubicBezTo>
                      <a:pt x="3" y="29"/>
                      <a:pt x="0" y="15"/>
                      <a:pt x="3" y="9"/>
                    </a:cubicBezTo>
                    <a:cubicBezTo>
                      <a:pt x="2" y="1"/>
                      <a:pt x="7" y="0"/>
                      <a:pt x="18" y="6"/>
                    </a:cubicBezTo>
                    <a:cubicBezTo>
                      <a:pt x="19" y="12"/>
                      <a:pt x="20" y="18"/>
                      <a:pt x="20" y="2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5" name="Google Shape;3455;p37"/>
              <p:cNvSpPr/>
              <p:nvPr/>
            </p:nvSpPr>
            <p:spPr>
              <a:xfrm rot="10800000">
                <a:off x="6275971" y="4063151"/>
                <a:ext cx="285745" cy="255980"/>
              </a:xfrm>
              <a:custGeom>
                <a:avLst/>
                <a:gdLst/>
                <a:ahLst/>
                <a:cxnLst/>
                <a:rect l="l" t="t" r="r" b="b"/>
                <a:pathLst>
                  <a:path w="74" h="68" extrusionOk="0">
                    <a:moveTo>
                      <a:pt x="73" y="26"/>
                    </a:moveTo>
                    <a:cubicBezTo>
                      <a:pt x="74" y="30"/>
                      <a:pt x="74" y="35"/>
                      <a:pt x="73" y="39"/>
                    </a:cubicBezTo>
                    <a:cubicBezTo>
                      <a:pt x="72" y="40"/>
                      <a:pt x="72" y="42"/>
                      <a:pt x="72" y="44"/>
                    </a:cubicBezTo>
                    <a:cubicBezTo>
                      <a:pt x="66" y="44"/>
                      <a:pt x="60" y="45"/>
                      <a:pt x="54" y="4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6" y="34"/>
                      <a:pt x="41" y="25"/>
                      <a:pt x="31" y="31"/>
                    </a:cubicBezTo>
                    <a:cubicBezTo>
                      <a:pt x="21" y="37"/>
                      <a:pt x="22" y="54"/>
                      <a:pt x="32" y="59"/>
                    </a:cubicBezTo>
                    <a:cubicBezTo>
                      <a:pt x="28" y="62"/>
                      <a:pt x="25" y="65"/>
                      <a:pt x="22" y="68"/>
                    </a:cubicBezTo>
                    <a:cubicBezTo>
                      <a:pt x="21" y="67"/>
                      <a:pt x="19" y="66"/>
                      <a:pt x="18" y="65"/>
                    </a:cubicBezTo>
                    <a:cubicBezTo>
                      <a:pt x="18" y="64"/>
                      <a:pt x="18" y="63"/>
                      <a:pt x="17" y="62"/>
                    </a:cubicBezTo>
                    <a:cubicBezTo>
                      <a:pt x="0" y="49"/>
                      <a:pt x="14" y="19"/>
                      <a:pt x="29" y="10"/>
                    </a:cubicBezTo>
                    <a:cubicBezTo>
                      <a:pt x="46" y="0"/>
                      <a:pt x="67" y="8"/>
                      <a:pt x="73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2" y="25"/>
                      <a:pt x="73" y="26"/>
                      <a:pt x="73" y="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6" name="Google Shape;3456;p37"/>
              <p:cNvSpPr/>
              <p:nvPr/>
            </p:nvSpPr>
            <p:spPr>
              <a:xfrm rot="10800000">
                <a:off x="6275969" y="3783359"/>
                <a:ext cx="89297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3" h="17" extrusionOk="0">
                    <a:moveTo>
                      <a:pt x="21" y="13"/>
                    </a:moveTo>
                    <a:cubicBezTo>
                      <a:pt x="23" y="14"/>
                      <a:pt x="21" y="17"/>
                      <a:pt x="19" y="16"/>
                    </a:cubicBezTo>
                    <a:cubicBezTo>
                      <a:pt x="13" y="11"/>
                      <a:pt x="7" y="7"/>
                      <a:pt x="1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8" y="4"/>
                      <a:pt x="15" y="8"/>
                      <a:pt x="21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7" name="Google Shape;3457;p37"/>
              <p:cNvSpPr/>
              <p:nvPr/>
            </p:nvSpPr>
            <p:spPr>
              <a:xfrm rot="10800000">
                <a:off x="6311686" y="3997670"/>
                <a:ext cx="113109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29" h="20" extrusionOk="0">
                    <a:moveTo>
                      <a:pt x="27" y="0"/>
                    </a:moveTo>
                    <a:cubicBezTo>
                      <a:pt x="29" y="0"/>
                      <a:pt x="28" y="2"/>
                      <a:pt x="27" y="3"/>
                    </a:cubicBezTo>
                    <a:cubicBezTo>
                      <a:pt x="17" y="3"/>
                      <a:pt x="9" y="9"/>
                      <a:pt x="4" y="18"/>
                    </a:cubicBezTo>
                    <a:cubicBezTo>
                      <a:pt x="3" y="20"/>
                      <a:pt x="0" y="18"/>
                      <a:pt x="1" y="16"/>
                    </a:cubicBezTo>
                    <a:cubicBezTo>
                      <a:pt x="6" y="6"/>
                      <a:pt x="16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8" name="Google Shape;3458;p37"/>
              <p:cNvSpPr/>
              <p:nvPr/>
            </p:nvSpPr>
            <p:spPr>
              <a:xfrm rot="10800000">
                <a:off x="6341453" y="3896467"/>
                <a:ext cx="17861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5" h="16" extrusionOk="0">
                    <a:moveTo>
                      <a:pt x="4" y="0"/>
                    </a:moveTo>
                    <a:cubicBezTo>
                      <a:pt x="4" y="0"/>
                      <a:pt x="5" y="0"/>
                      <a:pt x="5" y="1"/>
                    </a:cubicBezTo>
                    <a:cubicBezTo>
                      <a:pt x="4" y="5"/>
                      <a:pt x="3" y="10"/>
                      <a:pt x="3" y="14"/>
                    </a:cubicBezTo>
                    <a:cubicBezTo>
                      <a:pt x="2" y="16"/>
                      <a:pt x="0" y="15"/>
                      <a:pt x="0" y="13"/>
                    </a:cubicBezTo>
                    <a:cubicBezTo>
                      <a:pt x="1" y="9"/>
                      <a:pt x="3" y="5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9" name="Google Shape;3459;p37"/>
              <p:cNvSpPr/>
              <p:nvPr/>
            </p:nvSpPr>
            <p:spPr>
              <a:xfrm rot="10800000">
                <a:off x="6359314" y="3503571"/>
                <a:ext cx="416709" cy="333367"/>
              </a:xfrm>
              <a:custGeom>
                <a:avLst/>
                <a:gdLst/>
                <a:ahLst/>
                <a:cxnLst/>
                <a:rect l="l" t="t" r="r" b="b"/>
                <a:pathLst>
                  <a:path w="109" h="88" extrusionOk="0">
                    <a:moveTo>
                      <a:pt x="109" y="56"/>
                    </a:moveTo>
                    <a:cubicBezTo>
                      <a:pt x="109" y="56"/>
                      <a:pt x="109" y="56"/>
                      <a:pt x="109" y="56"/>
                    </a:cubicBezTo>
                    <a:cubicBezTo>
                      <a:pt x="109" y="57"/>
                      <a:pt x="108" y="58"/>
                      <a:pt x="108" y="59"/>
                    </a:cubicBezTo>
                    <a:cubicBezTo>
                      <a:pt x="108" y="59"/>
                      <a:pt x="107" y="59"/>
                      <a:pt x="107" y="59"/>
                    </a:cubicBezTo>
                    <a:cubicBezTo>
                      <a:pt x="90" y="76"/>
                      <a:pt x="65" y="88"/>
                      <a:pt x="42" y="81"/>
                    </a:cubicBezTo>
                    <a:cubicBezTo>
                      <a:pt x="0" y="68"/>
                      <a:pt x="32" y="17"/>
                      <a:pt x="59" y="7"/>
                    </a:cubicBezTo>
                    <a:cubicBezTo>
                      <a:pt x="61" y="6"/>
                      <a:pt x="60" y="4"/>
                      <a:pt x="58" y="4"/>
                    </a:cubicBezTo>
                    <a:cubicBezTo>
                      <a:pt x="58" y="5"/>
                      <a:pt x="57" y="5"/>
                      <a:pt x="56" y="5"/>
                    </a:cubicBezTo>
                    <a:cubicBezTo>
                      <a:pt x="57" y="4"/>
                      <a:pt x="58" y="4"/>
                      <a:pt x="59" y="3"/>
                    </a:cubicBezTo>
                    <a:cubicBezTo>
                      <a:pt x="60" y="3"/>
                      <a:pt x="60" y="1"/>
                      <a:pt x="60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3" y="9"/>
                      <a:pt x="66" y="18"/>
                      <a:pt x="72" y="26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26"/>
                      <a:pt x="69" y="26"/>
                      <a:pt x="69" y="27"/>
                    </a:cubicBezTo>
                    <a:cubicBezTo>
                      <a:pt x="59" y="33"/>
                      <a:pt x="48" y="46"/>
                      <a:pt x="57" y="57"/>
                    </a:cubicBezTo>
                    <a:cubicBezTo>
                      <a:pt x="67" y="69"/>
                      <a:pt x="82" y="53"/>
                      <a:pt x="90" y="45"/>
                    </a:cubicBezTo>
                    <a:cubicBezTo>
                      <a:pt x="96" y="50"/>
                      <a:pt x="102" y="53"/>
                      <a:pt x="109" y="5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0" name="Google Shape;3460;p37"/>
              <p:cNvSpPr/>
              <p:nvPr/>
            </p:nvSpPr>
            <p:spPr>
              <a:xfrm rot="10800000">
                <a:off x="6359314" y="4110774"/>
                <a:ext cx="95247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4" h="25" extrusionOk="0">
                    <a:moveTo>
                      <a:pt x="22" y="15"/>
                    </a:moveTo>
                    <a:cubicBezTo>
                      <a:pt x="22" y="16"/>
                      <a:pt x="23" y="17"/>
                      <a:pt x="24" y="17"/>
                    </a:cubicBezTo>
                    <a:cubicBezTo>
                      <a:pt x="19" y="19"/>
                      <a:pt x="13" y="22"/>
                      <a:pt x="8" y="25"/>
                    </a:cubicBezTo>
                    <a:cubicBezTo>
                      <a:pt x="8" y="24"/>
                      <a:pt x="8" y="24"/>
                      <a:pt x="7" y="23"/>
                    </a:cubicBezTo>
                    <a:cubicBezTo>
                      <a:pt x="1" y="20"/>
                      <a:pt x="0" y="10"/>
                      <a:pt x="5" y="6"/>
                    </a:cubicBezTo>
                    <a:cubicBezTo>
                      <a:pt x="12" y="0"/>
                      <a:pt x="21" y="8"/>
                      <a:pt x="22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1" name="Google Shape;3461;p37"/>
              <p:cNvSpPr/>
              <p:nvPr/>
            </p:nvSpPr>
            <p:spPr>
              <a:xfrm rot="10800000">
                <a:off x="6383122" y="3741690"/>
                <a:ext cx="41673" cy="47624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8"/>
                    </a:moveTo>
                    <a:cubicBezTo>
                      <a:pt x="11" y="9"/>
                      <a:pt x="12" y="11"/>
                      <a:pt x="11" y="11"/>
                    </a:cubicBezTo>
                    <a:cubicBezTo>
                      <a:pt x="9" y="12"/>
                      <a:pt x="7" y="11"/>
                      <a:pt x="6" y="10"/>
                    </a:cubicBezTo>
                    <a:cubicBezTo>
                      <a:pt x="5" y="9"/>
                      <a:pt x="5" y="8"/>
                      <a:pt x="6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5"/>
                      <a:pt x="3" y="3"/>
                      <a:pt x="1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5" y="3"/>
                      <a:pt x="8" y="5"/>
                      <a:pt x="10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2" name="Google Shape;3462;p37"/>
              <p:cNvSpPr/>
              <p:nvPr/>
            </p:nvSpPr>
            <p:spPr>
              <a:xfrm rot="10800000">
                <a:off x="6436701" y="3836938"/>
                <a:ext cx="35718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10" h="28" extrusionOk="0">
                    <a:moveTo>
                      <a:pt x="7" y="1"/>
                    </a:moveTo>
                    <a:cubicBezTo>
                      <a:pt x="8" y="0"/>
                      <a:pt x="10" y="1"/>
                      <a:pt x="9" y="2"/>
                    </a:cubicBezTo>
                    <a:cubicBezTo>
                      <a:pt x="5" y="10"/>
                      <a:pt x="4" y="17"/>
                      <a:pt x="4" y="26"/>
                    </a:cubicBezTo>
                    <a:cubicBezTo>
                      <a:pt x="4" y="28"/>
                      <a:pt x="1" y="28"/>
                      <a:pt x="1" y="26"/>
                    </a:cubicBezTo>
                    <a:cubicBezTo>
                      <a:pt x="0" y="18"/>
                      <a:pt x="3" y="9"/>
                      <a:pt x="7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3" name="Google Shape;3463;p37"/>
              <p:cNvSpPr/>
              <p:nvPr/>
            </p:nvSpPr>
            <p:spPr>
              <a:xfrm rot="10800000">
                <a:off x="6359310" y="4795365"/>
                <a:ext cx="232169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61" h="27" extrusionOk="0">
                    <a:moveTo>
                      <a:pt x="37" y="5"/>
                    </a:moveTo>
                    <a:cubicBezTo>
                      <a:pt x="46" y="8"/>
                      <a:pt x="53" y="12"/>
                      <a:pt x="61" y="18"/>
                    </a:cubicBezTo>
                    <a:cubicBezTo>
                      <a:pt x="45" y="17"/>
                      <a:pt x="30" y="16"/>
                      <a:pt x="15" y="14"/>
                    </a:cubicBezTo>
                    <a:cubicBezTo>
                      <a:pt x="13" y="14"/>
                      <a:pt x="13" y="17"/>
                      <a:pt x="15" y="17"/>
                    </a:cubicBezTo>
                    <a:cubicBezTo>
                      <a:pt x="29" y="19"/>
                      <a:pt x="43" y="21"/>
                      <a:pt x="57" y="23"/>
                    </a:cubicBezTo>
                    <a:cubicBezTo>
                      <a:pt x="49" y="24"/>
                      <a:pt x="42" y="26"/>
                      <a:pt x="34" y="26"/>
                    </a:cubicBezTo>
                    <a:cubicBezTo>
                      <a:pt x="29" y="27"/>
                      <a:pt x="23" y="27"/>
                      <a:pt x="18" y="26"/>
                    </a:cubicBezTo>
                    <a:cubicBezTo>
                      <a:pt x="15" y="25"/>
                      <a:pt x="12" y="24"/>
                      <a:pt x="9" y="23"/>
                    </a:cubicBezTo>
                    <a:cubicBezTo>
                      <a:pt x="1" y="21"/>
                      <a:pt x="0" y="15"/>
                      <a:pt x="7" y="4"/>
                    </a:cubicBezTo>
                    <a:cubicBezTo>
                      <a:pt x="14" y="0"/>
                      <a:pt x="30" y="3"/>
                      <a:pt x="37" y="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4" name="Google Shape;3464;p37"/>
              <p:cNvSpPr/>
              <p:nvPr/>
            </p:nvSpPr>
            <p:spPr>
              <a:xfrm rot="10800000">
                <a:off x="6454562" y="3610724"/>
                <a:ext cx="119060" cy="125015"/>
              </a:xfrm>
              <a:custGeom>
                <a:avLst/>
                <a:gdLst/>
                <a:ahLst/>
                <a:cxnLst/>
                <a:rect l="l" t="t" r="r" b="b"/>
                <a:pathLst>
                  <a:path w="32" h="34" extrusionOk="0">
                    <a:moveTo>
                      <a:pt x="19" y="0"/>
                    </a:moveTo>
                    <a:cubicBezTo>
                      <a:pt x="23" y="6"/>
                      <a:pt x="27" y="11"/>
                      <a:pt x="32" y="15"/>
                    </a:cubicBezTo>
                    <a:cubicBezTo>
                      <a:pt x="26" y="21"/>
                      <a:pt x="15" y="34"/>
                      <a:pt x="9" y="28"/>
                    </a:cubicBezTo>
                    <a:cubicBezTo>
                      <a:pt x="0" y="20"/>
                      <a:pt x="12" y="9"/>
                      <a:pt x="18" y="3"/>
                    </a:cubicBezTo>
                    <a:cubicBezTo>
                      <a:pt x="18" y="3"/>
                      <a:pt x="18" y="2"/>
                      <a:pt x="18" y="1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5" name="Google Shape;3465;p37"/>
              <p:cNvSpPr/>
              <p:nvPr/>
            </p:nvSpPr>
            <p:spPr>
              <a:xfrm rot="10800000">
                <a:off x="6484325" y="3813126"/>
                <a:ext cx="267886" cy="28574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6" extrusionOk="0">
                    <a:moveTo>
                      <a:pt x="70" y="13"/>
                    </a:moveTo>
                    <a:cubicBezTo>
                      <a:pt x="67" y="17"/>
                      <a:pt x="63" y="22"/>
                      <a:pt x="61" y="27"/>
                    </a:cubicBezTo>
                    <a:cubicBezTo>
                      <a:pt x="51" y="24"/>
                      <a:pt x="36" y="22"/>
                      <a:pt x="33" y="35"/>
                    </a:cubicBezTo>
                    <a:cubicBezTo>
                      <a:pt x="30" y="47"/>
                      <a:pt x="42" y="56"/>
                      <a:pt x="53" y="51"/>
                    </a:cubicBezTo>
                    <a:cubicBezTo>
                      <a:pt x="53" y="51"/>
                      <a:pt x="54" y="50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52"/>
                      <a:pt x="53" y="56"/>
                      <a:pt x="53" y="59"/>
                    </a:cubicBezTo>
                    <a:cubicBezTo>
                      <a:pt x="54" y="63"/>
                      <a:pt x="54" y="66"/>
                      <a:pt x="55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9"/>
                      <a:pt x="53" y="67"/>
                      <a:pt x="51" y="68"/>
                    </a:cubicBezTo>
                    <a:cubicBezTo>
                      <a:pt x="26" y="76"/>
                      <a:pt x="0" y="59"/>
                      <a:pt x="8" y="31"/>
                    </a:cubicBezTo>
                    <a:cubicBezTo>
                      <a:pt x="17" y="3"/>
                      <a:pt x="48" y="0"/>
                      <a:pt x="70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6" name="Google Shape;3466;p37"/>
              <p:cNvSpPr/>
              <p:nvPr/>
            </p:nvSpPr>
            <p:spPr>
              <a:xfrm rot="10800000">
                <a:off x="6525998" y="3914328"/>
                <a:ext cx="83342" cy="83341"/>
              </a:xfrm>
              <a:custGeom>
                <a:avLst/>
                <a:gdLst/>
                <a:ahLst/>
                <a:cxnLst/>
                <a:rect l="l" t="t" r="r" b="b"/>
                <a:pathLst>
                  <a:path w="21" h="21" extrusionOk="0">
                    <a:moveTo>
                      <a:pt x="21" y="3"/>
                    </a:moveTo>
                    <a:cubicBezTo>
                      <a:pt x="19" y="9"/>
                      <a:pt x="17" y="15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19"/>
                      <a:pt x="14" y="17"/>
                      <a:pt x="12" y="18"/>
                    </a:cubicBezTo>
                    <a:cubicBezTo>
                      <a:pt x="9" y="19"/>
                      <a:pt x="5" y="19"/>
                      <a:pt x="2" y="16"/>
                    </a:cubicBezTo>
                    <a:cubicBezTo>
                      <a:pt x="0" y="13"/>
                      <a:pt x="0" y="8"/>
                      <a:pt x="2" y="5"/>
                    </a:cubicBezTo>
                    <a:cubicBezTo>
                      <a:pt x="7" y="0"/>
                      <a:pt x="15" y="2"/>
                      <a:pt x="21" y="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7" name="Google Shape;3467;p37"/>
              <p:cNvSpPr/>
              <p:nvPr/>
            </p:nvSpPr>
            <p:spPr>
              <a:xfrm rot="10800000">
                <a:off x="5764016" y="3860749"/>
                <a:ext cx="261931" cy="321461"/>
              </a:xfrm>
              <a:custGeom>
                <a:avLst/>
                <a:gdLst/>
                <a:ahLst/>
                <a:cxnLst/>
                <a:rect l="l" t="t" r="r" b="b"/>
                <a:pathLst>
                  <a:path w="70" h="85" extrusionOk="0">
                    <a:moveTo>
                      <a:pt x="69" y="32"/>
                    </a:moveTo>
                    <a:cubicBezTo>
                      <a:pt x="70" y="56"/>
                      <a:pt x="53" y="83"/>
                      <a:pt x="28" y="85"/>
                    </a:cubicBezTo>
                    <a:cubicBezTo>
                      <a:pt x="27" y="85"/>
                      <a:pt x="26" y="85"/>
                      <a:pt x="26" y="85"/>
                    </a:cubicBezTo>
                    <a:cubicBezTo>
                      <a:pt x="25" y="85"/>
                      <a:pt x="25" y="85"/>
                      <a:pt x="25" y="85"/>
                    </a:cubicBezTo>
                    <a:cubicBezTo>
                      <a:pt x="26" y="80"/>
                      <a:pt x="26" y="75"/>
                      <a:pt x="25" y="71"/>
                    </a:cubicBezTo>
                    <a:cubicBezTo>
                      <a:pt x="25" y="69"/>
                      <a:pt x="25" y="68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8"/>
                      <a:pt x="26" y="69"/>
                      <a:pt x="27" y="69"/>
                    </a:cubicBezTo>
                    <a:cubicBezTo>
                      <a:pt x="43" y="69"/>
                      <a:pt x="53" y="48"/>
                      <a:pt x="44" y="35"/>
                    </a:cubicBezTo>
                    <a:cubicBezTo>
                      <a:pt x="36" y="26"/>
                      <a:pt x="18" y="26"/>
                      <a:pt x="10" y="35"/>
                    </a:cubicBezTo>
                    <a:cubicBezTo>
                      <a:pt x="7" y="31"/>
                      <a:pt x="4" y="27"/>
                      <a:pt x="0" y="2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4"/>
                      <a:pt x="4" y="24"/>
                      <a:pt x="6" y="23"/>
                    </a:cubicBezTo>
                    <a:cubicBezTo>
                      <a:pt x="16" y="14"/>
                      <a:pt x="26" y="4"/>
                      <a:pt x="40" y="2"/>
                    </a:cubicBezTo>
                    <a:cubicBezTo>
                      <a:pt x="59" y="0"/>
                      <a:pt x="69" y="14"/>
                      <a:pt x="69" y="32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8" name="Google Shape;3468;p37"/>
              <p:cNvSpPr/>
              <p:nvPr/>
            </p:nvSpPr>
            <p:spPr>
              <a:xfrm rot="10800000">
                <a:off x="5758061" y="3557150"/>
                <a:ext cx="309555" cy="273837"/>
              </a:xfrm>
              <a:custGeom>
                <a:avLst/>
                <a:gdLst/>
                <a:ahLst/>
                <a:cxnLst/>
                <a:rect l="l" t="t" r="r" b="b"/>
                <a:pathLst>
                  <a:path w="82" h="73" extrusionOk="0">
                    <a:moveTo>
                      <a:pt x="67" y="17"/>
                    </a:moveTo>
                    <a:cubicBezTo>
                      <a:pt x="79" y="29"/>
                      <a:pt x="82" y="51"/>
                      <a:pt x="66" y="61"/>
                    </a:cubicBezTo>
                    <a:cubicBezTo>
                      <a:pt x="47" y="73"/>
                      <a:pt x="18" y="65"/>
                      <a:pt x="2" y="51"/>
                    </a:cubicBezTo>
                    <a:cubicBezTo>
                      <a:pt x="2" y="50"/>
                      <a:pt x="2" y="49"/>
                      <a:pt x="2" y="48"/>
                    </a:cubicBezTo>
                    <a:cubicBezTo>
                      <a:pt x="2" y="46"/>
                      <a:pt x="1" y="45"/>
                      <a:pt x="0" y="45"/>
                    </a:cubicBezTo>
                    <a:cubicBezTo>
                      <a:pt x="5" y="41"/>
                      <a:pt x="11" y="37"/>
                      <a:pt x="15" y="33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6" y="35"/>
                      <a:pt x="15" y="37"/>
                      <a:pt x="17" y="37"/>
                    </a:cubicBezTo>
                    <a:cubicBezTo>
                      <a:pt x="26" y="45"/>
                      <a:pt x="46" y="51"/>
                      <a:pt x="52" y="36"/>
                    </a:cubicBezTo>
                    <a:cubicBezTo>
                      <a:pt x="57" y="23"/>
                      <a:pt x="41" y="14"/>
                      <a:pt x="31" y="12"/>
                    </a:cubicBezTo>
                    <a:cubicBezTo>
                      <a:pt x="33" y="8"/>
                      <a:pt x="34" y="4"/>
                      <a:pt x="35" y="0"/>
                    </a:cubicBezTo>
                    <a:cubicBezTo>
                      <a:pt x="47" y="3"/>
                      <a:pt x="59" y="8"/>
                      <a:pt x="67" y="17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9" name="Google Shape;3469;p37"/>
              <p:cNvSpPr/>
              <p:nvPr/>
            </p:nvSpPr>
            <p:spPr>
              <a:xfrm rot="10800000">
                <a:off x="5853308" y="3926230"/>
                <a:ext cx="125015" cy="136920"/>
              </a:xfrm>
              <a:custGeom>
                <a:avLst/>
                <a:gdLst/>
                <a:ahLst/>
                <a:cxnLst/>
                <a:rect l="l" t="t" r="r" b="b"/>
                <a:pathLst>
                  <a:path w="33" h="36" extrusionOk="0">
                    <a:moveTo>
                      <a:pt x="25" y="8"/>
                    </a:moveTo>
                    <a:cubicBezTo>
                      <a:pt x="33" y="18"/>
                      <a:pt x="23" y="32"/>
                      <a:pt x="13" y="34"/>
                    </a:cubicBezTo>
                    <a:cubicBezTo>
                      <a:pt x="11" y="34"/>
                      <a:pt x="11" y="35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9" y="27"/>
                      <a:pt x="6" y="18"/>
                      <a:pt x="0" y="10"/>
                    </a:cubicBezTo>
                    <a:cubicBezTo>
                      <a:pt x="6" y="3"/>
                      <a:pt x="18" y="0"/>
                      <a:pt x="25" y="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0" name="Google Shape;3470;p37"/>
              <p:cNvSpPr/>
              <p:nvPr/>
            </p:nvSpPr>
            <p:spPr>
              <a:xfrm rot="10800000">
                <a:off x="5894981" y="3682160"/>
                <a:ext cx="119060" cy="83342"/>
              </a:xfrm>
              <a:custGeom>
                <a:avLst/>
                <a:gdLst/>
                <a:ahLst/>
                <a:cxnLst/>
                <a:rect l="l" t="t" r="r" b="b"/>
                <a:pathLst>
                  <a:path w="32" h="23" extrusionOk="0">
                    <a:moveTo>
                      <a:pt x="13" y="0"/>
                    </a:moveTo>
                    <a:cubicBezTo>
                      <a:pt x="20" y="2"/>
                      <a:pt x="32" y="6"/>
                      <a:pt x="32" y="14"/>
                    </a:cubicBezTo>
                    <a:cubicBezTo>
                      <a:pt x="32" y="21"/>
                      <a:pt x="25" y="23"/>
                      <a:pt x="20" y="23"/>
                    </a:cubicBezTo>
                    <a:cubicBezTo>
                      <a:pt x="14" y="23"/>
                      <a:pt x="9" y="20"/>
                      <a:pt x="4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5" y="11"/>
                      <a:pt x="10" y="6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1" name="Google Shape;3471;p37"/>
              <p:cNvSpPr/>
              <p:nvPr/>
            </p:nvSpPr>
            <p:spPr>
              <a:xfrm rot="10800000">
                <a:off x="5936651" y="3628580"/>
                <a:ext cx="583391" cy="541724"/>
              </a:xfrm>
              <a:custGeom>
                <a:avLst/>
                <a:gdLst/>
                <a:ahLst/>
                <a:cxnLst/>
                <a:rect l="l" t="t" r="r" b="b"/>
                <a:pathLst>
                  <a:path w="155" h="142" extrusionOk="0">
                    <a:moveTo>
                      <a:pt x="147" y="64"/>
                    </a:moveTo>
                    <a:cubicBezTo>
                      <a:pt x="155" y="109"/>
                      <a:pt x="106" y="142"/>
                      <a:pt x="65" y="140"/>
                    </a:cubicBezTo>
                    <a:cubicBezTo>
                      <a:pt x="31" y="139"/>
                      <a:pt x="0" y="109"/>
                      <a:pt x="0" y="74"/>
                    </a:cubicBezTo>
                    <a:cubicBezTo>
                      <a:pt x="1" y="38"/>
                      <a:pt x="34" y="8"/>
                      <a:pt x="69" y="7"/>
                    </a:cubicBezTo>
                    <a:cubicBezTo>
                      <a:pt x="70" y="7"/>
                      <a:pt x="71" y="6"/>
                      <a:pt x="71" y="6"/>
                    </a:cubicBezTo>
                    <a:cubicBezTo>
                      <a:pt x="103" y="0"/>
                      <a:pt x="141" y="35"/>
                      <a:pt x="147" y="64"/>
                    </a:cubicBezTo>
                    <a:moveTo>
                      <a:pt x="124" y="86"/>
                    </a:moveTo>
                    <a:cubicBezTo>
                      <a:pt x="124" y="78"/>
                      <a:pt x="124" y="70"/>
                      <a:pt x="124" y="62"/>
                    </a:cubicBezTo>
                    <a:cubicBezTo>
                      <a:pt x="124" y="60"/>
                      <a:pt x="121" y="60"/>
                      <a:pt x="121" y="62"/>
                    </a:cubicBezTo>
                    <a:cubicBezTo>
                      <a:pt x="120" y="70"/>
                      <a:pt x="121" y="78"/>
                      <a:pt x="121" y="86"/>
                    </a:cubicBezTo>
                    <a:cubicBezTo>
                      <a:pt x="121" y="87"/>
                      <a:pt x="124" y="87"/>
                      <a:pt x="124" y="86"/>
                    </a:cubicBezTo>
                    <a:moveTo>
                      <a:pt x="121" y="96"/>
                    </a:moveTo>
                    <a:cubicBezTo>
                      <a:pt x="123" y="94"/>
                      <a:pt x="120" y="91"/>
                      <a:pt x="119" y="93"/>
                    </a:cubicBezTo>
                    <a:cubicBezTo>
                      <a:pt x="114" y="97"/>
                      <a:pt x="110" y="102"/>
                      <a:pt x="106" y="107"/>
                    </a:cubicBezTo>
                    <a:cubicBezTo>
                      <a:pt x="105" y="108"/>
                      <a:pt x="106" y="110"/>
                      <a:pt x="108" y="109"/>
                    </a:cubicBezTo>
                    <a:cubicBezTo>
                      <a:pt x="112" y="104"/>
                      <a:pt x="117" y="100"/>
                      <a:pt x="121" y="96"/>
                    </a:cubicBezTo>
                    <a:moveTo>
                      <a:pt x="116" y="47"/>
                    </a:moveTo>
                    <a:cubicBezTo>
                      <a:pt x="116" y="48"/>
                      <a:pt x="119" y="47"/>
                      <a:pt x="118" y="45"/>
                    </a:cubicBezTo>
                    <a:cubicBezTo>
                      <a:pt x="114" y="36"/>
                      <a:pt x="106" y="27"/>
                      <a:pt x="96" y="25"/>
                    </a:cubicBezTo>
                    <a:cubicBezTo>
                      <a:pt x="94" y="25"/>
                      <a:pt x="93" y="28"/>
                      <a:pt x="95" y="29"/>
                    </a:cubicBezTo>
                    <a:cubicBezTo>
                      <a:pt x="104" y="33"/>
                      <a:pt x="111" y="38"/>
                      <a:pt x="116" y="47"/>
                    </a:cubicBezTo>
                    <a:moveTo>
                      <a:pt x="103" y="62"/>
                    </a:moveTo>
                    <a:cubicBezTo>
                      <a:pt x="104" y="64"/>
                      <a:pt x="106" y="62"/>
                      <a:pt x="105" y="61"/>
                    </a:cubicBezTo>
                    <a:cubicBezTo>
                      <a:pt x="103" y="56"/>
                      <a:pt x="100" y="52"/>
                      <a:pt x="98" y="47"/>
                    </a:cubicBezTo>
                    <a:cubicBezTo>
                      <a:pt x="96" y="46"/>
                      <a:pt x="94" y="47"/>
                      <a:pt x="95" y="49"/>
                    </a:cubicBezTo>
                    <a:cubicBezTo>
                      <a:pt x="97" y="54"/>
                      <a:pt x="100" y="58"/>
                      <a:pt x="103" y="62"/>
                    </a:cubicBezTo>
                    <a:moveTo>
                      <a:pt x="105" y="76"/>
                    </a:moveTo>
                    <a:cubicBezTo>
                      <a:pt x="106" y="73"/>
                      <a:pt x="102" y="73"/>
                      <a:pt x="102" y="75"/>
                    </a:cubicBezTo>
                    <a:cubicBezTo>
                      <a:pt x="99" y="84"/>
                      <a:pt x="93" y="91"/>
                      <a:pt x="85" y="96"/>
                    </a:cubicBezTo>
                    <a:cubicBezTo>
                      <a:pt x="83" y="96"/>
                      <a:pt x="84" y="98"/>
                      <a:pt x="85" y="97"/>
                    </a:cubicBezTo>
                    <a:cubicBezTo>
                      <a:pt x="95" y="93"/>
                      <a:pt x="102" y="85"/>
                      <a:pt x="105" y="76"/>
                    </a:cubicBezTo>
                    <a:moveTo>
                      <a:pt x="91" y="119"/>
                    </a:moveTo>
                    <a:cubicBezTo>
                      <a:pt x="93" y="117"/>
                      <a:pt x="90" y="115"/>
                      <a:pt x="89" y="116"/>
                    </a:cubicBezTo>
                    <a:cubicBezTo>
                      <a:pt x="80" y="124"/>
                      <a:pt x="68" y="127"/>
                      <a:pt x="57" y="122"/>
                    </a:cubicBezTo>
                    <a:cubicBezTo>
                      <a:pt x="55" y="121"/>
                      <a:pt x="54" y="123"/>
                      <a:pt x="55" y="124"/>
                    </a:cubicBezTo>
                    <a:cubicBezTo>
                      <a:pt x="67" y="130"/>
                      <a:pt x="82" y="129"/>
                      <a:pt x="91" y="119"/>
                    </a:cubicBezTo>
                    <a:moveTo>
                      <a:pt x="81" y="83"/>
                    </a:moveTo>
                    <a:cubicBezTo>
                      <a:pt x="88" y="79"/>
                      <a:pt x="92" y="69"/>
                      <a:pt x="88" y="62"/>
                    </a:cubicBezTo>
                    <a:cubicBezTo>
                      <a:pt x="87" y="60"/>
                      <a:pt x="85" y="61"/>
                      <a:pt x="85" y="63"/>
                    </a:cubicBezTo>
                    <a:cubicBezTo>
                      <a:pt x="87" y="69"/>
                      <a:pt x="86" y="76"/>
                      <a:pt x="80" y="79"/>
                    </a:cubicBezTo>
                    <a:cubicBezTo>
                      <a:pt x="73" y="83"/>
                      <a:pt x="65" y="80"/>
                      <a:pt x="61" y="75"/>
                    </a:cubicBezTo>
                    <a:cubicBezTo>
                      <a:pt x="61" y="74"/>
                      <a:pt x="59" y="75"/>
                      <a:pt x="59" y="76"/>
                    </a:cubicBezTo>
                    <a:cubicBezTo>
                      <a:pt x="64" y="83"/>
                      <a:pt x="73" y="87"/>
                      <a:pt x="81" y="83"/>
                    </a:cubicBezTo>
                    <a:moveTo>
                      <a:pt x="83" y="44"/>
                    </a:moveTo>
                    <a:cubicBezTo>
                      <a:pt x="84" y="43"/>
                      <a:pt x="83" y="41"/>
                      <a:pt x="82" y="42"/>
                    </a:cubicBezTo>
                    <a:cubicBezTo>
                      <a:pt x="73" y="46"/>
                      <a:pt x="67" y="53"/>
                      <a:pt x="62" y="61"/>
                    </a:cubicBezTo>
                    <a:cubicBezTo>
                      <a:pt x="61" y="63"/>
                      <a:pt x="64" y="65"/>
                      <a:pt x="65" y="63"/>
                    </a:cubicBezTo>
                    <a:cubicBezTo>
                      <a:pt x="69" y="55"/>
                      <a:pt x="75" y="49"/>
                      <a:pt x="83" y="44"/>
                    </a:cubicBezTo>
                    <a:moveTo>
                      <a:pt x="77" y="27"/>
                    </a:moveTo>
                    <a:cubicBezTo>
                      <a:pt x="79" y="27"/>
                      <a:pt x="77" y="24"/>
                      <a:pt x="76" y="25"/>
                    </a:cubicBezTo>
                    <a:cubicBezTo>
                      <a:pt x="65" y="30"/>
                      <a:pt x="55" y="38"/>
                      <a:pt x="49" y="48"/>
                    </a:cubicBezTo>
                    <a:cubicBezTo>
                      <a:pt x="48" y="50"/>
                      <a:pt x="51" y="52"/>
                      <a:pt x="52" y="50"/>
                    </a:cubicBezTo>
                    <a:cubicBezTo>
                      <a:pt x="59" y="41"/>
                      <a:pt x="67" y="33"/>
                      <a:pt x="77" y="27"/>
                    </a:cubicBezTo>
                    <a:moveTo>
                      <a:pt x="60" y="101"/>
                    </a:moveTo>
                    <a:cubicBezTo>
                      <a:pt x="62" y="102"/>
                      <a:pt x="64" y="99"/>
                      <a:pt x="62" y="98"/>
                    </a:cubicBezTo>
                    <a:cubicBezTo>
                      <a:pt x="56" y="93"/>
                      <a:pt x="49" y="89"/>
                      <a:pt x="43" y="85"/>
                    </a:cubicBezTo>
                    <a:cubicBezTo>
                      <a:pt x="42" y="85"/>
                      <a:pt x="41" y="86"/>
                      <a:pt x="42" y="87"/>
                    </a:cubicBezTo>
                    <a:cubicBezTo>
                      <a:pt x="48" y="92"/>
                      <a:pt x="54" y="96"/>
                      <a:pt x="60" y="101"/>
                    </a:cubicBezTo>
                    <a:moveTo>
                      <a:pt x="53" y="29"/>
                    </a:moveTo>
                    <a:cubicBezTo>
                      <a:pt x="54" y="28"/>
                      <a:pt x="55" y="26"/>
                      <a:pt x="53" y="26"/>
                    </a:cubicBezTo>
                    <a:cubicBezTo>
                      <a:pt x="42" y="26"/>
                      <a:pt x="32" y="32"/>
                      <a:pt x="27" y="42"/>
                    </a:cubicBezTo>
                    <a:cubicBezTo>
                      <a:pt x="26" y="44"/>
                      <a:pt x="29" y="46"/>
                      <a:pt x="30" y="44"/>
                    </a:cubicBezTo>
                    <a:cubicBezTo>
                      <a:pt x="35" y="35"/>
                      <a:pt x="43" y="29"/>
                      <a:pt x="53" y="29"/>
                    </a:cubicBezTo>
                    <a:moveTo>
                      <a:pt x="48" y="57"/>
                    </a:moveTo>
                    <a:cubicBezTo>
                      <a:pt x="48" y="56"/>
                      <a:pt x="47" y="56"/>
                      <a:pt x="47" y="56"/>
                    </a:cubicBezTo>
                    <a:cubicBezTo>
                      <a:pt x="46" y="61"/>
                      <a:pt x="44" y="65"/>
                      <a:pt x="43" y="69"/>
                    </a:cubicBezTo>
                    <a:cubicBezTo>
                      <a:pt x="43" y="71"/>
                      <a:pt x="45" y="72"/>
                      <a:pt x="46" y="70"/>
                    </a:cubicBezTo>
                    <a:cubicBezTo>
                      <a:pt x="46" y="66"/>
                      <a:pt x="47" y="61"/>
                      <a:pt x="48" y="57"/>
                    </a:cubicBezTo>
                    <a:moveTo>
                      <a:pt x="36" y="112"/>
                    </a:moveTo>
                    <a:cubicBezTo>
                      <a:pt x="37" y="112"/>
                      <a:pt x="36" y="110"/>
                      <a:pt x="35" y="109"/>
                    </a:cubicBezTo>
                    <a:cubicBezTo>
                      <a:pt x="33" y="106"/>
                      <a:pt x="30" y="104"/>
                      <a:pt x="27" y="101"/>
                    </a:cubicBezTo>
                    <a:cubicBezTo>
                      <a:pt x="26" y="101"/>
                      <a:pt x="25" y="102"/>
                      <a:pt x="26" y="102"/>
                    </a:cubicBezTo>
                    <a:cubicBezTo>
                      <a:pt x="28" y="104"/>
                      <a:pt x="29" y="106"/>
                      <a:pt x="31" y="108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0" y="109"/>
                      <a:pt x="30" y="110"/>
                      <a:pt x="31" y="111"/>
                    </a:cubicBezTo>
                    <a:cubicBezTo>
                      <a:pt x="32" y="112"/>
                      <a:pt x="34" y="113"/>
                      <a:pt x="36" y="112"/>
                    </a:cubicBezTo>
                    <a:moveTo>
                      <a:pt x="22" y="62"/>
                    </a:moveTo>
                    <a:cubicBezTo>
                      <a:pt x="23" y="61"/>
                      <a:pt x="21" y="60"/>
                      <a:pt x="20" y="61"/>
                    </a:cubicBezTo>
                    <a:cubicBezTo>
                      <a:pt x="16" y="69"/>
                      <a:pt x="13" y="78"/>
                      <a:pt x="14" y="86"/>
                    </a:cubicBezTo>
                    <a:cubicBezTo>
                      <a:pt x="14" y="88"/>
                      <a:pt x="17" y="88"/>
                      <a:pt x="17" y="86"/>
                    </a:cubicBezTo>
                    <a:cubicBezTo>
                      <a:pt x="17" y="77"/>
                      <a:pt x="18" y="70"/>
                      <a:pt x="22" y="6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2" name="Google Shape;3472;p37"/>
              <p:cNvSpPr/>
              <p:nvPr/>
            </p:nvSpPr>
            <p:spPr>
              <a:xfrm rot="10800000">
                <a:off x="5996180" y="4753696"/>
                <a:ext cx="232169" cy="107154"/>
              </a:xfrm>
              <a:custGeom>
                <a:avLst/>
                <a:gdLst/>
                <a:ahLst/>
                <a:cxnLst/>
                <a:rect l="l" t="t" r="r" b="b"/>
                <a:pathLst>
                  <a:path w="61" h="29" extrusionOk="0">
                    <a:moveTo>
                      <a:pt x="52" y="1"/>
                    </a:moveTo>
                    <a:cubicBezTo>
                      <a:pt x="59" y="1"/>
                      <a:pt x="61" y="5"/>
                      <a:pt x="57" y="12"/>
                    </a:cubicBezTo>
                    <a:cubicBezTo>
                      <a:pt x="56" y="22"/>
                      <a:pt x="54" y="23"/>
                      <a:pt x="44" y="26"/>
                    </a:cubicBezTo>
                    <a:cubicBezTo>
                      <a:pt x="40" y="28"/>
                      <a:pt x="35" y="29"/>
                      <a:pt x="30" y="29"/>
                    </a:cubicBezTo>
                    <a:cubicBezTo>
                      <a:pt x="19" y="29"/>
                      <a:pt x="9" y="26"/>
                      <a:pt x="0" y="20"/>
                    </a:cubicBezTo>
                    <a:cubicBezTo>
                      <a:pt x="0" y="19"/>
                      <a:pt x="0" y="18"/>
                      <a:pt x="0" y="18"/>
                    </a:cubicBezTo>
                    <a:cubicBezTo>
                      <a:pt x="0" y="17"/>
                      <a:pt x="1" y="16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5" y="19"/>
                      <a:pt x="31" y="19"/>
                      <a:pt x="45" y="16"/>
                    </a:cubicBezTo>
                    <a:cubicBezTo>
                      <a:pt x="48" y="16"/>
                      <a:pt x="47" y="11"/>
                      <a:pt x="44" y="12"/>
                    </a:cubicBezTo>
                    <a:cubicBezTo>
                      <a:pt x="30" y="14"/>
                      <a:pt x="16" y="15"/>
                      <a:pt x="1" y="13"/>
                    </a:cubicBezTo>
                    <a:cubicBezTo>
                      <a:pt x="9" y="8"/>
                      <a:pt x="16" y="5"/>
                      <a:pt x="24" y="2"/>
                    </a:cubicBezTo>
                    <a:cubicBezTo>
                      <a:pt x="30" y="1"/>
                      <a:pt x="35" y="0"/>
                      <a:pt x="41" y="0"/>
                    </a:cubicBezTo>
                    <a:cubicBezTo>
                      <a:pt x="45" y="0"/>
                      <a:pt x="48" y="0"/>
                      <a:pt x="52" y="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3" name="Google Shape;3473;p37"/>
              <p:cNvSpPr/>
              <p:nvPr/>
            </p:nvSpPr>
            <p:spPr>
              <a:xfrm rot="10800000">
                <a:off x="5966413" y="4086963"/>
                <a:ext cx="279793" cy="202401"/>
              </a:xfrm>
              <a:custGeom>
                <a:avLst/>
                <a:gdLst/>
                <a:ahLst/>
                <a:cxnLst/>
                <a:rect l="l" t="t" r="r" b="b"/>
                <a:pathLst>
                  <a:path w="74" h="53" extrusionOk="0">
                    <a:moveTo>
                      <a:pt x="40" y="4"/>
                    </a:moveTo>
                    <a:cubicBezTo>
                      <a:pt x="61" y="8"/>
                      <a:pt x="74" y="31"/>
                      <a:pt x="57" y="47"/>
                    </a:cubicBezTo>
                    <a:cubicBezTo>
                      <a:pt x="56" y="48"/>
                      <a:pt x="56" y="49"/>
                      <a:pt x="57" y="50"/>
                    </a:cubicBezTo>
                    <a:cubicBezTo>
                      <a:pt x="57" y="51"/>
                      <a:pt x="58" y="51"/>
                      <a:pt x="58" y="52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1" y="47"/>
                      <a:pt x="45" y="42"/>
                      <a:pt x="38" y="38"/>
                    </a:cubicBezTo>
                    <a:cubicBezTo>
                      <a:pt x="41" y="37"/>
                      <a:pt x="45" y="34"/>
                      <a:pt x="46" y="31"/>
                    </a:cubicBezTo>
                    <a:cubicBezTo>
                      <a:pt x="49" y="25"/>
                      <a:pt x="46" y="19"/>
                      <a:pt x="41" y="16"/>
                    </a:cubicBezTo>
                    <a:cubicBezTo>
                      <a:pt x="30" y="9"/>
                      <a:pt x="19" y="19"/>
                      <a:pt x="17" y="30"/>
                    </a:cubicBezTo>
                    <a:cubicBezTo>
                      <a:pt x="12" y="29"/>
                      <a:pt x="6" y="28"/>
                      <a:pt x="0" y="29"/>
                    </a:cubicBezTo>
                    <a:cubicBezTo>
                      <a:pt x="2" y="10"/>
                      <a:pt x="23" y="0"/>
                      <a:pt x="40" y="4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4" name="Google Shape;3474;p37"/>
              <p:cNvSpPr/>
              <p:nvPr/>
            </p:nvSpPr>
            <p:spPr>
              <a:xfrm rot="10800000">
                <a:off x="6049755" y="3836938"/>
                <a:ext cx="17861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4" h="27" extrusionOk="0">
                    <a:moveTo>
                      <a:pt x="4" y="2"/>
                    </a:moveTo>
                    <a:cubicBezTo>
                      <a:pt x="4" y="10"/>
                      <a:pt x="4" y="18"/>
                      <a:pt x="4" y="26"/>
                    </a:cubicBezTo>
                    <a:cubicBezTo>
                      <a:pt x="4" y="27"/>
                      <a:pt x="1" y="27"/>
                      <a:pt x="1" y="26"/>
                    </a:cubicBezTo>
                    <a:cubicBezTo>
                      <a:pt x="1" y="18"/>
                      <a:pt x="0" y="10"/>
                      <a:pt x="1" y="2"/>
                    </a:cubicBezTo>
                    <a:cubicBezTo>
                      <a:pt x="1" y="0"/>
                      <a:pt x="4" y="0"/>
                      <a:pt x="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5" name="Google Shape;3475;p37"/>
              <p:cNvSpPr/>
              <p:nvPr/>
            </p:nvSpPr>
            <p:spPr>
              <a:xfrm rot="10800000">
                <a:off x="6055710" y="3753596"/>
                <a:ext cx="65485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8" h="19" extrusionOk="0">
                    <a:moveTo>
                      <a:pt x="14" y="2"/>
                    </a:moveTo>
                    <a:cubicBezTo>
                      <a:pt x="15" y="0"/>
                      <a:pt x="18" y="3"/>
                      <a:pt x="16" y="5"/>
                    </a:cubicBezTo>
                    <a:cubicBezTo>
                      <a:pt x="12" y="9"/>
                      <a:pt x="7" y="13"/>
                      <a:pt x="3" y="18"/>
                    </a:cubicBezTo>
                    <a:cubicBezTo>
                      <a:pt x="1" y="19"/>
                      <a:pt x="0" y="17"/>
                      <a:pt x="1" y="16"/>
                    </a:cubicBezTo>
                    <a:cubicBezTo>
                      <a:pt x="5" y="11"/>
                      <a:pt x="9" y="6"/>
                      <a:pt x="1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6" name="Google Shape;3476;p37"/>
              <p:cNvSpPr/>
              <p:nvPr/>
            </p:nvSpPr>
            <p:spPr>
              <a:xfrm rot="10800000">
                <a:off x="6067616" y="3985760"/>
                <a:ext cx="101203" cy="892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23" extrusionOk="0">
                    <a:moveTo>
                      <a:pt x="25" y="20"/>
                    </a:moveTo>
                    <a:cubicBezTo>
                      <a:pt x="26" y="22"/>
                      <a:pt x="23" y="23"/>
                      <a:pt x="23" y="22"/>
                    </a:cubicBezTo>
                    <a:cubicBezTo>
                      <a:pt x="18" y="13"/>
                      <a:pt x="11" y="8"/>
                      <a:pt x="2" y="4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3" y="2"/>
                      <a:pt x="21" y="11"/>
                      <a:pt x="25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7" name="Google Shape;3477;p37"/>
              <p:cNvSpPr/>
              <p:nvPr/>
            </p:nvSpPr>
            <p:spPr>
              <a:xfrm rot="10800000">
                <a:off x="6079522" y="4158398"/>
                <a:ext cx="77391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0" h="17" extrusionOk="0">
                    <a:moveTo>
                      <a:pt x="19" y="7"/>
                    </a:moveTo>
                    <a:cubicBezTo>
                      <a:pt x="20" y="13"/>
                      <a:pt x="16" y="17"/>
                      <a:pt x="11" y="17"/>
                    </a:cubicBezTo>
                    <a:cubicBezTo>
                      <a:pt x="10" y="16"/>
                      <a:pt x="10" y="17"/>
                      <a:pt x="10" y="17"/>
                    </a:cubicBezTo>
                    <a:cubicBezTo>
                      <a:pt x="6" y="16"/>
                      <a:pt x="3" y="14"/>
                      <a:pt x="0" y="13"/>
                    </a:cubicBezTo>
                    <a:cubicBezTo>
                      <a:pt x="0" y="7"/>
                      <a:pt x="4" y="0"/>
                      <a:pt x="12" y="1"/>
                    </a:cubicBezTo>
                    <a:cubicBezTo>
                      <a:pt x="15" y="2"/>
                      <a:pt x="19" y="4"/>
                      <a:pt x="19" y="7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8" name="Google Shape;3478;p37"/>
              <p:cNvSpPr/>
              <p:nvPr/>
            </p:nvSpPr>
            <p:spPr>
              <a:xfrm rot="10800000">
                <a:off x="6091428" y="3444041"/>
                <a:ext cx="273837" cy="208356"/>
              </a:xfrm>
              <a:custGeom>
                <a:avLst/>
                <a:gdLst/>
                <a:ahLst/>
                <a:cxnLst/>
                <a:rect l="l" t="t" r="r" b="b"/>
                <a:pathLst>
                  <a:path w="73" h="56" extrusionOk="0">
                    <a:moveTo>
                      <a:pt x="73" y="0"/>
                    </a:move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2"/>
                    </a:cubicBezTo>
                    <a:cubicBezTo>
                      <a:pt x="73" y="23"/>
                      <a:pt x="61" y="44"/>
                      <a:pt x="41" y="52"/>
                    </a:cubicBezTo>
                    <a:cubicBezTo>
                      <a:pt x="29" y="56"/>
                      <a:pt x="13" y="56"/>
                      <a:pt x="5" y="45"/>
                    </a:cubicBezTo>
                    <a:cubicBezTo>
                      <a:pt x="0" y="36"/>
                      <a:pt x="1" y="25"/>
                      <a:pt x="3" y="15"/>
                    </a:cubicBezTo>
                    <a:cubicBezTo>
                      <a:pt x="4" y="15"/>
                      <a:pt x="4" y="14"/>
                      <a:pt x="4" y="13"/>
                    </a:cubicBezTo>
                    <a:cubicBezTo>
                      <a:pt x="4" y="12"/>
                      <a:pt x="4" y="10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2" y="11"/>
                      <a:pt x="19" y="13"/>
                      <a:pt x="27" y="13"/>
                    </a:cubicBezTo>
                    <a:cubicBezTo>
                      <a:pt x="18" y="22"/>
                      <a:pt x="29" y="37"/>
                      <a:pt x="40" y="37"/>
                    </a:cubicBezTo>
                    <a:cubicBezTo>
                      <a:pt x="54" y="37"/>
                      <a:pt x="63" y="20"/>
                      <a:pt x="59" y="8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4" y="5"/>
                      <a:pt x="69" y="3"/>
                      <a:pt x="73" y="0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9" name="Google Shape;3479;p37"/>
              <p:cNvSpPr/>
              <p:nvPr/>
            </p:nvSpPr>
            <p:spPr>
              <a:xfrm rot="10800000">
                <a:off x="6121191" y="3926234"/>
                <a:ext cx="41673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2" h="18" extrusionOk="0">
                    <a:moveTo>
                      <a:pt x="11" y="15"/>
                    </a:moveTo>
                    <a:cubicBezTo>
                      <a:pt x="12" y="16"/>
                      <a:pt x="10" y="18"/>
                      <a:pt x="9" y="16"/>
                    </a:cubicBezTo>
                    <a:cubicBezTo>
                      <a:pt x="6" y="12"/>
                      <a:pt x="3" y="8"/>
                      <a:pt x="1" y="3"/>
                    </a:cubicBezTo>
                    <a:cubicBezTo>
                      <a:pt x="0" y="1"/>
                      <a:pt x="2" y="0"/>
                      <a:pt x="4" y="1"/>
                    </a:cubicBezTo>
                    <a:cubicBezTo>
                      <a:pt x="6" y="6"/>
                      <a:pt x="9" y="10"/>
                      <a:pt x="11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0" name="Google Shape;3480;p37"/>
              <p:cNvSpPr/>
              <p:nvPr/>
            </p:nvSpPr>
            <p:spPr>
              <a:xfrm rot="10800000">
                <a:off x="6121195" y="3795268"/>
                <a:ext cx="83342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3" h="25" extrusionOk="0">
                    <a:moveTo>
                      <a:pt x="19" y="2"/>
                    </a:moveTo>
                    <a:cubicBezTo>
                      <a:pt x="19" y="0"/>
                      <a:pt x="23" y="0"/>
                      <a:pt x="22" y="3"/>
                    </a:cubicBezTo>
                    <a:cubicBezTo>
                      <a:pt x="19" y="12"/>
                      <a:pt x="12" y="20"/>
                      <a:pt x="2" y="24"/>
                    </a:cubicBezTo>
                    <a:cubicBezTo>
                      <a:pt x="1" y="25"/>
                      <a:pt x="0" y="23"/>
                      <a:pt x="2" y="23"/>
                    </a:cubicBezTo>
                    <a:cubicBezTo>
                      <a:pt x="10" y="18"/>
                      <a:pt x="16" y="11"/>
                      <a:pt x="1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1" name="Google Shape;3481;p37"/>
              <p:cNvSpPr/>
              <p:nvPr/>
            </p:nvSpPr>
            <p:spPr>
              <a:xfrm rot="10800000">
                <a:off x="6156913" y="3521428"/>
                <a:ext cx="119060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7" extrusionOk="0">
                    <a:moveTo>
                      <a:pt x="31" y="0"/>
                    </a:moveTo>
                    <a:cubicBezTo>
                      <a:pt x="31" y="9"/>
                      <a:pt x="29" y="19"/>
                      <a:pt x="20" y="23"/>
                    </a:cubicBezTo>
                    <a:cubicBezTo>
                      <a:pt x="11" y="27"/>
                      <a:pt x="0" y="15"/>
                      <a:pt x="5" y="6"/>
                    </a:cubicBezTo>
                    <a:cubicBezTo>
                      <a:pt x="5" y="6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4" y="4"/>
                      <a:pt x="23" y="2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2" name="Google Shape;3482;p37"/>
              <p:cNvSpPr/>
              <p:nvPr/>
            </p:nvSpPr>
            <p:spPr>
              <a:xfrm rot="10800000">
                <a:off x="6168815" y="3676209"/>
                <a:ext cx="148826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39" h="15" extrusionOk="0">
                    <a:moveTo>
                      <a:pt x="35" y="1"/>
                    </a:moveTo>
                    <a:cubicBezTo>
                      <a:pt x="36" y="0"/>
                      <a:pt x="39" y="2"/>
                      <a:pt x="37" y="4"/>
                    </a:cubicBezTo>
                    <a:cubicBezTo>
                      <a:pt x="28" y="14"/>
                      <a:pt x="13" y="15"/>
                      <a:pt x="1" y="9"/>
                    </a:cubicBezTo>
                    <a:cubicBezTo>
                      <a:pt x="0" y="8"/>
                      <a:pt x="1" y="6"/>
                      <a:pt x="3" y="7"/>
                    </a:cubicBezTo>
                    <a:cubicBezTo>
                      <a:pt x="14" y="12"/>
                      <a:pt x="26" y="9"/>
                      <a:pt x="35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3" name="Google Shape;3483;p37"/>
              <p:cNvSpPr/>
              <p:nvPr/>
            </p:nvSpPr>
            <p:spPr>
              <a:xfrm rot="10800000">
                <a:off x="6174769" y="3836938"/>
                <a:ext cx="125015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3" h="27" extrusionOk="0">
                    <a:moveTo>
                      <a:pt x="29" y="2"/>
                    </a:moveTo>
                    <a:cubicBezTo>
                      <a:pt x="33" y="9"/>
                      <a:pt x="29" y="19"/>
                      <a:pt x="22" y="23"/>
                    </a:cubicBezTo>
                    <a:cubicBezTo>
                      <a:pt x="14" y="27"/>
                      <a:pt x="5" y="23"/>
                      <a:pt x="0" y="16"/>
                    </a:cubicBezTo>
                    <a:cubicBezTo>
                      <a:pt x="0" y="15"/>
                      <a:pt x="2" y="14"/>
                      <a:pt x="2" y="15"/>
                    </a:cubicBezTo>
                    <a:cubicBezTo>
                      <a:pt x="6" y="20"/>
                      <a:pt x="14" y="23"/>
                      <a:pt x="21" y="19"/>
                    </a:cubicBezTo>
                    <a:cubicBezTo>
                      <a:pt x="27" y="16"/>
                      <a:pt x="28" y="9"/>
                      <a:pt x="26" y="3"/>
                    </a:cubicBezTo>
                    <a:cubicBezTo>
                      <a:pt x="26" y="1"/>
                      <a:pt x="28" y="0"/>
                      <a:pt x="2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4" name="Google Shape;3484;p37"/>
              <p:cNvSpPr/>
              <p:nvPr/>
            </p:nvSpPr>
            <p:spPr>
              <a:xfrm rot="10800000">
                <a:off x="6204536" y="3920279"/>
                <a:ext cx="83342" cy="95247"/>
              </a:xfrm>
              <a:custGeom>
                <a:avLst/>
                <a:gdLst/>
                <a:ahLst/>
                <a:cxnLst/>
                <a:rect l="l" t="t" r="r" b="b"/>
                <a:pathLst>
                  <a:path w="23" h="24" extrusionOk="0">
                    <a:moveTo>
                      <a:pt x="21" y="1"/>
                    </a:moveTo>
                    <a:cubicBezTo>
                      <a:pt x="22" y="0"/>
                      <a:pt x="23" y="2"/>
                      <a:pt x="22" y="3"/>
                    </a:cubicBezTo>
                    <a:cubicBezTo>
                      <a:pt x="14" y="8"/>
                      <a:pt x="8" y="14"/>
                      <a:pt x="4" y="22"/>
                    </a:cubicBezTo>
                    <a:cubicBezTo>
                      <a:pt x="3" y="24"/>
                      <a:pt x="0" y="22"/>
                      <a:pt x="1" y="20"/>
                    </a:cubicBezTo>
                    <a:cubicBezTo>
                      <a:pt x="6" y="12"/>
                      <a:pt x="12" y="5"/>
                      <a:pt x="2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5" name="Google Shape;3485;p37"/>
              <p:cNvSpPr/>
              <p:nvPr/>
            </p:nvSpPr>
            <p:spPr>
              <a:xfrm rot="10800000">
                <a:off x="6222394" y="3973858"/>
                <a:ext cx="119060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8" extrusionOk="0">
                    <a:moveTo>
                      <a:pt x="28" y="1"/>
                    </a:moveTo>
                    <a:cubicBezTo>
                      <a:pt x="29" y="0"/>
                      <a:pt x="31" y="3"/>
                      <a:pt x="29" y="3"/>
                    </a:cubicBezTo>
                    <a:cubicBezTo>
                      <a:pt x="19" y="9"/>
                      <a:pt x="11" y="17"/>
                      <a:pt x="4" y="26"/>
                    </a:cubicBezTo>
                    <a:cubicBezTo>
                      <a:pt x="3" y="28"/>
                      <a:pt x="0" y="26"/>
                      <a:pt x="1" y="24"/>
                    </a:cubicBezTo>
                    <a:cubicBezTo>
                      <a:pt x="7" y="14"/>
                      <a:pt x="17" y="6"/>
                      <a:pt x="28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6" name="Google Shape;3486;p37"/>
              <p:cNvSpPr/>
              <p:nvPr/>
            </p:nvSpPr>
            <p:spPr>
              <a:xfrm rot="10800000">
                <a:off x="6240250" y="4336988"/>
                <a:ext cx="77391" cy="773887"/>
              </a:xfrm>
              <a:custGeom>
                <a:avLst/>
                <a:gdLst/>
                <a:ahLst/>
                <a:cxnLst/>
                <a:rect l="l" t="t" r="r" b="b"/>
                <a:pathLst>
                  <a:path w="21" h="203" extrusionOk="0">
                    <a:moveTo>
                      <a:pt x="20" y="25"/>
                    </a:moveTo>
                    <a:cubicBezTo>
                      <a:pt x="21" y="35"/>
                      <a:pt x="20" y="45"/>
                      <a:pt x="20" y="55"/>
                    </a:cubicBezTo>
                    <a:cubicBezTo>
                      <a:pt x="20" y="63"/>
                      <a:pt x="20" y="71"/>
                      <a:pt x="19" y="79"/>
                    </a:cubicBezTo>
                    <a:cubicBezTo>
                      <a:pt x="19" y="79"/>
                      <a:pt x="19" y="80"/>
                      <a:pt x="19" y="80"/>
                    </a:cubicBezTo>
                    <a:cubicBezTo>
                      <a:pt x="19" y="81"/>
                      <a:pt x="19" y="82"/>
                      <a:pt x="19" y="82"/>
                    </a:cubicBezTo>
                    <a:cubicBezTo>
                      <a:pt x="17" y="83"/>
                      <a:pt x="15" y="86"/>
                      <a:pt x="17" y="87"/>
                    </a:cubicBezTo>
                    <a:cubicBezTo>
                      <a:pt x="18" y="88"/>
                      <a:pt x="18" y="88"/>
                      <a:pt x="19" y="89"/>
                    </a:cubicBezTo>
                    <a:cubicBezTo>
                      <a:pt x="19" y="97"/>
                      <a:pt x="18" y="106"/>
                      <a:pt x="18" y="114"/>
                    </a:cubicBezTo>
                    <a:cubicBezTo>
                      <a:pt x="17" y="144"/>
                      <a:pt x="16" y="174"/>
                      <a:pt x="15" y="203"/>
                    </a:cubicBezTo>
                    <a:cubicBezTo>
                      <a:pt x="14" y="178"/>
                      <a:pt x="8" y="153"/>
                      <a:pt x="6" y="129"/>
                    </a:cubicBezTo>
                    <a:cubicBezTo>
                      <a:pt x="5" y="108"/>
                      <a:pt x="4" y="88"/>
                      <a:pt x="3" y="67"/>
                    </a:cubicBezTo>
                    <a:cubicBezTo>
                      <a:pt x="3" y="57"/>
                      <a:pt x="3" y="46"/>
                      <a:pt x="3" y="36"/>
                    </a:cubicBezTo>
                    <a:cubicBezTo>
                      <a:pt x="3" y="29"/>
                      <a:pt x="0" y="15"/>
                      <a:pt x="3" y="9"/>
                    </a:cubicBezTo>
                    <a:cubicBezTo>
                      <a:pt x="2" y="1"/>
                      <a:pt x="7" y="0"/>
                      <a:pt x="18" y="6"/>
                    </a:cubicBezTo>
                    <a:cubicBezTo>
                      <a:pt x="19" y="12"/>
                      <a:pt x="20" y="18"/>
                      <a:pt x="20" y="25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7" name="Google Shape;3487;p37"/>
              <p:cNvSpPr/>
              <p:nvPr/>
            </p:nvSpPr>
            <p:spPr>
              <a:xfrm rot="10800000">
                <a:off x="6275971" y="4063151"/>
                <a:ext cx="285745" cy="255980"/>
              </a:xfrm>
              <a:custGeom>
                <a:avLst/>
                <a:gdLst/>
                <a:ahLst/>
                <a:cxnLst/>
                <a:rect l="l" t="t" r="r" b="b"/>
                <a:pathLst>
                  <a:path w="74" h="68" extrusionOk="0">
                    <a:moveTo>
                      <a:pt x="73" y="26"/>
                    </a:moveTo>
                    <a:cubicBezTo>
                      <a:pt x="74" y="30"/>
                      <a:pt x="74" y="35"/>
                      <a:pt x="73" y="39"/>
                    </a:cubicBezTo>
                    <a:cubicBezTo>
                      <a:pt x="72" y="40"/>
                      <a:pt x="72" y="42"/>
                      <a:pt x="72" y="44"/>
                    </a:cubicBezTo>
                    <a:cubicBezTo>
                      <a:pt x="66" y="44"/>
                      <a:pt x="60" y="45"/>
                      <a:pt x="54" y="4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6" y="34"/>
                      <a:pt x="41" y="25"/>
                      <a:pt x="31" y="31"/>
                    </a:cubicBezTo>
                    <a:cubicBezTo>
                      <a:pt x="21" y="37"/>
                      <a:pt x="22" y="54"/>
                      <a:pt x="32" y="59"/>
                    </a:cubicBezTo>
                    <a:cubicBezTo>
                      <a:pt x="28" y="62"/>
                      <a:pt x="25" y="65"/>
                      <a:pt x="22" y="68"/>
                    </a:cubicBezTo>
                    <a:cubicBezTo>
                      <a:pt x="21" y="67"/>
                      <a:pt x="19" y="66"/>
                      <a:pt x="18" y="65"/>
                    </a:cubicBezTo>
                    <a:cubicBezTo>
                      <a:pt x="18" y="64"/>
                      <a:pt x="18" y="63"/>
                      <a:pt x="17" y="62"/>
                    </a:cubicBezTo>
                    <a:cubicBezTo>
                      <a:pt x="0" y="49"/>
                      <a:pt x="14" y="19"/>
                      <a:pt x="29" y="10"/>
                    </a:cubicBezTo>
                    <a:cubicBezTo>
                      <a:pt x="46" y="0"/>
                      <a:pt x="67" y="8"/>
                      <a:pt x="73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2" y="25"/>
                      <a:pt x="73" y="26"/>
                      <a:pt x="73" y="26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8" name="Google Shape;3488;p37"/>
              <p:cNvSpPr/>
              <p:nvPr/>
            </p:nvSpPr>
            <p:spPr>
              <a:xfrm rot="10800000">
                <a:off x="6275969" y="3783359"/>
                <a:ext cx="89297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3" h="17" extrusionOk="0">
                    <a:moveTo>
                      <a:pt x="21" y="13"/>
                    </a:moveTo>
                    <a:cubicBezTo>
                      <a:pt x="23" y="14"/>
                      <a:pt x="21" y="17"/>
                      <a:pt x="19" y="16"/>
                    </a:cubicBezTo>
                    <a:cubicBezTo>
                      <a:pt x="13" y="11"/>
                      <a:pt x="7" y="7"/>
                      <a:pt x="1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8" y="4"/>
                      <a:pt x="15" y="8"/>
                      <a:pt x="21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9" name="Google Shape;3489;p37"/>
              <p:cNvSpPr/>
              <p:nvPr/>
            </p:nvSpPr>
            <p:spPr>
              <a:xfrm rot="10800000">
                <a:off x="6311686" y="3997670"/>
                <a:ext cx="113109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29" h="20" extrusionOk="0">
                    <a:moveTo>
                      <a:pt x="27" y="0"/>
                    </a:moveTo>
                    <a:cubicBezTo>
                      <a:pt x="29" y="0"/>
                      <a:pt x="28" y="2"/>
                      <a:pt x="27" y="3"/>
                    </a:cubicBezTo>
                    <a:cubicBezTo>
                      <a:pt x="17" y="3"/>
                      <a:pt x="9" y="9"/>
                      <a:pt x="4" y="18"/>
                    </a:cubicBezTo>
                    <a:cubicBezTo>
                      <a:pt x="3" y="20"/>
                      <a:pt x="0" y="18"/>
                      <a:pt x="1" y="16"/>
                    </a:cubicBezTo>
                    <a:cubicBezTo>
                      <a:pt x="6" y="6"/>
                      <a:pt x="16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0" name="Google Shape;3490;p37"/>
              <p:cNvSpPr/>
              <p:nvPr/>
            </p:nvSpPr>
            <p:spPr>
              <a:xfrm rot="10800000">
                <a:off x="6341453" y="3896467"/>
                <a:ext cx="17861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5" h="16" extrusionOk="0">
                    <a:moveTo>
                      <a:pt x="4" y="0"/>
                    </a:moveTo>
                    <a:cubicBezTo>
                      <a:pt x="4" y="0"/>
                      <a:pt x="5" y="0"/>
                      <a:pt x="5" y="1"/>
                    </a:cubicBezTo>
                    <a:cubicBezTo>
                      <a:pt x="4" y="5"/>
                      <a:pt x="3" y="10"/>
                      <a:pt x="3" y="14"/>
                    </a:cubicBezTo>
                    <a:cubicBezTo>
                      <a:pt x="2" y="16"/>
                      <a:pt x="0" y="15"/>
                      <a:pt x="0" y="13"/>
                    </a:cubicBezTo>
                    <a:cubicBezTo>
                      <a:pt x="1" y="9"/>
                      <a:pt x="3" y="5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1" name="Google Shape;3491;p37"/>
              <p:cNvSpPr/>
              <p:nvPr/>
            </p:nvSpPr>
            <p:spPr>
              <a:xfrm rot="10800000">
                <a:off x="6359314" y="3503571"/>
                <a:ext cx="416709" cy="333367"/>
              </a:xfrm>
              <a:custGeom>
                <a:avLst/>
                <a:gdLst/>
                <a:ahLst/>
                <a:cxnLst/>
                <a:rect l="l" t="t" r="r" b="b"/>
                <a:pathLst>
                  <a:path w="109" h="88" extrusionOk="0">
                    <a:moveTo>
                      <a:pt x="109" y="56"/>
                    </a:moveTo>
                    <a:cubicBezTo>
                      <a:pt x="109" y="56"/>
                      <a:pt x="109" y="56"/>
                      <a:pt x="109" y="56"/>
                    </a:cubicBezTo>
                    <a:cubicBezTo>
                      <a:pt x="109" y="57"/>
                      <a:pt x="108" y="58"/>
                      <a:pt x="108" y="59"/>
                    </a:cubicBezTo>
                    <a:cubicBezTo>
                      <a:pt x="108" y="59"/>
                      <a:pt x="107" y="59"/>
                      <a:pt x="107" y="59"/>
                    </a:cubicBezTo>
                    <a:cubicBezTo>
                      <a:pt x="90" y="76"/>
                      <a:pt x="65" y="88"/>
                      <a:pt x="42" y="81"/>
                    </a:cubicBezTo>
                    <a:cubicBezTo>
                      <a:pt x="0" y="68"/>
                      <a:pt x="32" y="17"/>
                      <a:pt x="59" y="7"/>
                    </a:cubicBezTo>
                    <a:cubicBezTo>
                      <a:pt x="61" y="6"/>
                      <a:pt x="60" y="4"/>
                      <a:pt x="58" y="4"/>
                    </a:cubicBezTo>
                    <a:cubicBezTo>
                      <a:pt x="58" y="5"/>
                      <a:pt x="57" y="5"/>
                      <a:pt x="56" y="5"/>
                    </a:cubicBezTo>
                    <a:cubicBezTo>
                      <a:pt x="57" y="4"/>
                      <a:pt x="58" y="4"/>
                      <a:pt x="59" y="3"/>
                    </a:cubicBezTo>
                    <a:cubicBezTo>
                      <a:pt x="60" y="3"/>
                      <a:pt x="60" y="1"/>
                      <a:pt x="60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3" y="9"/>
                      <a:pt x="66" y="18"/>
                      <a:pt x="72" y="26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26"/>
                      <a:pt x="69" y="26"/>
                      <a:pt x="69" y="27"/>
                    </a:cubicBezTo>
                    <a:cubicBezTo>
                      <a:pt x="59" y="33"/>
                      <a:pt x="48" y="46"/>
                      <a:pt x="57" y="57"/>
                    </a:cubicBezTo>
                    <a:cubicBezTo>
                      <a:pt x="67" y="69"/>
                      <a:pt x="82" y="53"/>
                      <a:pt x="90" y="45"/>
                    </a:cubicBezTo>
                    <a:cubicBezTo>
                      <a:pt x="96" y="50"/>
                      <a:pt x="102" y="53"/>
                      <a:pt x="109" y="56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2" name="Google Shape;3492;p37"/>
              <p:cNvSpPr/>
              <p:nvPr/>
            </p:nvSpPr>
            <p:spPr>
              <a:xfrm rot="10800000">
                <a:off x="6359314" y="4110774"/>
                <a:ext cx="95247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4" h="25" extrusionOk="0">
                    <a:moveTo>
                      <a:pt x="22" y="15"/>
                    </a:moveTo>
                    <a:cubicBezTo>
                      <a:pt x="22" y="16"/>
                      <a:pt x="23" y="17"/>
                      <a:pt x="24" y="17"/>
                    </a:cubicBezTo>
                    <a:cubicBezTo>
                      <a:pt x="19" y="19"/>
                      <a:pt x="13" y="22"/>
                      <a:pt x="8" y="25"/>
                    </a:cubicBezTo>
                    <a:cubicBezTo>
                      <a:pt x="8" y="24"/>
                      <a:pt x="8" y="24"/>
                      <a:pt x="7" y="23"/>
                    </a:cubicBezTo>
                    <a:cubicBezTo>
                      <a:pt x="1" y="20"/>
                      <a:pt x="0" y="10"/>
                      <a:pt x="5" y="6"/>
                    </a:cubicBezTo>
                    <a:cubicBezTo>
                      <a:pt x="12" y="0"/>
                      <a:pt x="21" y="8"/>
                      <a:pt x="22" y="15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3" name="Google Shape;3493;p37"/>
              <p:cNvSpPr/>
              <p:nvPr/>
            </p:nvSpPr>
            <p:spPr>
              <a:xfrm rot="10800000">
                <a:off x="6383122" y="3741690"/>
                <a:ext cx="41673" cy="47624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8"/>
                    </a:moveTo>
                    <a:cubicBezTo>
                      <a:pt x="11" y="9"/>
                      <a:pt x="12" y="11"/>
                      <a:pt x="11" y="11"/>
                    </a:cubicBezTo>
                    <a:cubicBezTo>
                      <a:pt x="9" y="12"/>
                      <a:pt x="7" y="11"/>
                      <a:pt x="6" y="10"/>
                    </a:cubicBezTo>
                    <a:cubicBezTo>
                      <a:pt x="5" y="9"/>
                      <a:pt x="5" y="8"/>
                      <a:pt x="6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5"/>
                      <a:pt x="3" y="3"/>
                      <a:pt x="1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5" y="3"/>
                      <a:pt x="8" y="5"/>
                      <a:pt x="10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4" name="Google Shape;3494;p37"/>
              <p:cNvSpPr/>
              <p:nvPr/>
            </p:nvSpPr>
            <p:spPr>
              <a:xfrm rot="10800000">
                <a:off x="6436701" y="3836938"/>
                <a:ext cx="35718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10" h="28" extrusionOk="0">
                    <a:moveTo>
                      <a:pt x="7" y="1"/>
                    </a:moveTo>
                    <a:cubicBezTo>
                      <a:pt x="8" y="0"/>
                      <a:pt x="10" y="1"/>
                      <a:pt x="9" y="2"/>
                    </a:cubicBezTo>
                    <a:cubicBezTo>
                      <a:pt x="5" y="10"/>
                      <a:pt x="4" y="17"/>
                      <a:pt x="4" y="26"/>
                    </a:cubicBezTo>
                    <a:cubicBezTo>
                      <a:pt x="4" y="28"/>
                      <a:pt x="1" y="28"/>
                      <a:pt x="1" y="26"/>
                    </a:cubicBezTo>
                    <a:cubicBezTo>
                      <a:pt x="0" y="18"/>
                      <a:pt x="3" y="9"/>
                      <a:pt x="7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5" name="Google Shape;3495;p37"/>
              <p:cNvSpPr/>
              <p:nvPr/>
            </p:nvSpPr>
            <p:spPr>
              <a:xfrm rot="10800000">
                <a:off x="6359310" y="4795365"/>
                <a:ext cx="232169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61" h="27" extrusionOk="0">
                    <a:moveTo>
                      <a:pt x="37" y="5"/>
                    </a:moveTo>
                    <a:cubicBezTo>
                      <a:pt x="46" y="8"/>
                      <a:pt x="53" y="12"/>
                      <a:pt x="61" y="18"/>
                    </a:cubicBezTo>
                    <a:cubicBezTo>
                      <a:pt x="45" y="17"/>
                      <a:pt x="30" y="16"/>
                      <a:pt x="15" y="14"/>
                    </a:cubicBezTo>
                    <a:cubicBezTo>
                      <a:pt x="13" y="14"/>
                      <a:pt x="13" y="17"/>
                      <a:pt x="15" y="17"/>
                    </a:cubicBezTo>
                    <a:cubicBezTo>
                      <a:pt x="29" y="19"/>
                      <a:pt x="43" y="21"/>
                      <a:pt x="57" y="23"/>
                    </a:cubicBezTo>
                    <a:cubicBezTo>
                      <a:pt x="49" y="24"/>
                      <a:pt x="42" y="26"/>
                      <a:pt x="34" y="26"/>
                    </a:cubicBezTo>
                    <a:cubicBezTo>
                      <a:pt x="29" y="27"/>
                      <a:pt x="23" y="27"/>
                      <a:pt x="18" y="26"/>
                    </a:cubicBezTo>
                    <a:cubicBezTo>
                      <a:pt x="15" y="25"/>
                      <a:pt x="12" y="24"/>
                      <a:pt x="9" y="23"/>
                    </a:cubicBezTo>
                    <a:cubicBezTo>
                      <a:pt x="1" y="21"/>
                      <a:pt x="0" y="15"/>
                      <a:pt x="7" y="4"/>
                    </a:cubicBezTo>
                    <a:cubicBezTo>
                      <a:pt x="14" y="0"/>
                      <a:pt x="30" y="3"/>
                      <a:pt x="37" y="5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6" name="Google Shape;3496;p37"/>
              <p:cNvSpPr/>
              <p:nvPr/>
            </p:nvSpPr>
            <p:spPr>
              <a:xfrm rot="10800000">
                <a:off x="6454562" y="3610724"/>
                <a:ext cx="119060" cy="125015"/>
              </a:xfrm>
              <a:custGeom>
                <a:avLst/>
                <a:gdLst/>
                <a:ahLst/>
                <a:cxnLst/>
                <a:rect l="l" t="t" r="r" b="b"/>
                <a:pathLst>
                  <a:path w="32" h="34" extrusionOk="0">
                    <a:moveTo>
                      <a:pt x="19" y="0"/>
                    </a:moveTo>
                    <a:cubicBezTo>
                      <a:pt x="23" y="6"/>
                      <a:pt x="27" y="11"/>
                      <a:pt x="32" y="15"/>
                    </a:cubicBezTo>
                    <a:cubicBezTo>
                      <a:pt x="26" y="21"/>
                      <a:pt x="15" y="34"/>
                      <a:pt x="9" y="28"/>
                    </a:cubicBezTo>
                    <a:cubicBezTo>
                      <a:pt x="0" y="20"/>
                      <a:pt x="12" y="9"/>
                      <a:pt x="18" y="3"/>
                    </a:cubicBezTo>
                    <a:cubicBezTo>
                      <a:pt x="18" y="3"/>
                      <a:pt x="18" y="2"/>
                      <a:pt x="18" y="1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7" name="Google Shape;3497;p37"/>
              <p:cNvSpPr/>
              <p:nvPr/>
            </p:nvSpPr>
            <p:spPr>
              <a:xfrm rot="10800000">
                <a:off x="6484325" y="3813126"/>
                <a:ext cx="267886" cy="28574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6" extrusionOk="0">
                    <a:moveTo>
                      <a:pt x="70" y="13"/>
                    </a:moveTo>
                    <a:cubicBezTo>
                      <a:pt x="67" y="17"/>
                      <a:pt x="63" y="22"/>
                      <a:pt x="61" y="27"/>
                    </a:cubicBezTo>
                    <a:cubicBezTo>
                      <a:pt x="51" y="24"/>
                      <a:pt x="36" y="22"/>
                      <a:pt x="33" y="35"/>
                    </a:cubicBezTo>
                    <a:cubicBezTo>
                      <a:pt x="30" y="47"/>
                      <a:pt x="42" y="56"/>
                      <a:pt x="53" y="51"/>
                    </a:cubicBezTo>
                    <a:cubicBezTo>
                      <a:pt x="53" y="51"/>
                      <a:pt x="54" y="50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52"/>
                      <a:pt x="53" y="56"/>
                      <a:pt x="53" y="59"/>
                    </a:cubicBezTo>
                    <a:cubicBezTo>
                      <a:pt x="54" y="63"/>
                      <a:pt x="54" y="66"/>
                      <a:pt x="55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9"/>
                      <a:pt x="53" y="67"/>
                      <a:pt x="51" y="68"/>
                    </a:cubicBezTo>
                    <a:cubicBezTo>
                      <a:pt x="26" y="76"/>
                      <a:pt x="0" y="59"/>
                      <a:pt x="8" y="31"/>
                    </a:cubicBezTo>
                    <a:cubicBezTo>
                      <a:pt x="17" y="3"/>
                      <a:pt x="48" y="0"/>
                      <a:pt x="70" y="13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8" name="Google Shape;3498;p37"/>
              <p:cNvSpPr/>
              <p:nvPr/>
            </p:nvSpPr>
            <p:spPr>
              <a:xfrm rot="10800000">
                <a:off x="6525998" y="3914328"/>
                <a:ext cx="83342" cy="83341"/>
              </a:xfrm>
              <a:custGeom>
                <a:avLst/>
                <a:gdLst/>
                <a:ahLst/>
                <a:cxnLst/>
                <a:rect l="l" t="t" r="r" b="b"/>
                <a:pathLst>
                  <a:path w="21" h="21" extrusionOk="0">
                    <a:moveTo>
                      <a:pt x="21" y="3"/>
                    </a:moveTo>
                    <a:cubicBezTo>
                      <a:pt x="19" y="9"/>
                      <a:pt x="17" y="15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19"/>
                      <a:pt x="14" y="17"/>
                      <a:pt x="12" y="18"/>
                    </a:cubicBezTo>
                    <a:cubicBezTo>
                      <a:pt x="9" y="19"/>
                      <a:pt x="5" y="19"/>
                      <a:pt x="2" y="16"/>
                    </a:cubicBezTo>
                    <a:cubicBezTo>
                      <a:pt x="0" y="13"/>
                      <a:pt x="0" y="8"/>
                      <a:pt x="2" y="5"/>
                    </a:cubicBezTo>
                    <a:cubicBezTo>
                      <a:pt x="7" y="0"/>
                      <a:pt x="15" y="2"/>
                      <a:pt x="21" y="3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499" name="Google Shape;3499;p37"/>
          <p:cNvGrpSpPr/>
          <p:nvPr/>
        </p:nvGrpSpPr>
        <p:grpSpPr>
          <a:xfrm flipH="1">
            <a:off x="7643834" y="285734"/>
            <a:ext cx="896259" cy="783217"/>
            <a:chOff x="1452848" y="278283"/>
            <a:chExt cx="896259" cy="783217"/>
          </a:xfrm>
        </p:grpSpPr>
        <p:sp>
          <p:nvSpPr>
            <p:cNvPr id="3500" name="Google Shape;3500;p37"/>
            <p:cNvSpPr/>
            <p:nvPr/>
          </p:nvSpPr>
          <p:spPr>
            <a:xfrm>
              <a:off x="1452848" y="278283"/>
              <a:ext cx="896259" cy="783217"/>
            </a:xfrm>
            <a:custGeom>
              <a:avLst/>
              <a:gdLst/>
              <a:ahLst/>
              <a:cxnLst/>
              <a:rect l="l" t="t" r="r" b="b"/>
              <a:pathLst>
                <a:path w="216" h="189" extrusionOk="0">
                  <a:moveTo>
                    <a:pt x="56" y="125"/>
                  </a:moveTo>
                  <a:cubicBezTo>
                    <a:pt x="41" y="137"/>
                    <a:pt x="31" y="152"/>
                    <a:pt x="36" y="169"/>
                  </a:cubicBezTo>
                  <a:cubicBezTo>
                    <a:pt x="31" y="171"/>
                    <a:pt x="26" y="173"/>
                    <a:pt x="20" y="175"/>
                  </a:cubicBezTo>
                  <a:cubicBezTo>
                    <a:pt x="18" y="176"/>
                    <a:pt x="19" y="179"/>
                    <a:pt x="22" y="179"/>
                  </a:cubicBezTo>
                  <a:cubicBezTo>
                    <a:pt x="27" y="177"/>
                    <a:pt x="33" y="176"/>
                    <a:pt x="39" y="174"/>
                  </a:cubicBezTo>
                  <a:cubicBezTo>
                    <a:pt x="46" y="186"/>
                    <a:pt x="61" y="189"/>
                    <a:pt x="75" y="188"/>
                  </a:cubicBezTo>
                  <a:cubicBezTo>
                    <a:pt x="96" y="188"/>
                    <a:pt x="118" y="183"/>
                    <a:pt x="137" y="176"/>
                  </a:cubicBezTo>
                  <a:cubicBezTo>
                    <a:pt x="164" y="167"/>
                    <a:pt x="216" y="140"/>
                    <a:pt x="203" y="104"/>
                  </a:cubicBezTo>
                  <a:cubicBezTo>
                    <a:pt x="200" y="96"/>
                    <a:pt x="196" y="92"/>
                    <a:pt x="191" y="88"/>
                  </a:cubicBezTo>
                  <a:cubicBezTo>
                    <a:pt x="191" y="88"/>
                    <a:pt x="191" y="88"/>
                    <a:pt x="191" y="88"/>
                  </a:cubicBezTo>
                  <a:cubicBezTo>
                    <a:pt x="194" y="81"/>
                    <a:pt x="196" y="74"/>
                    <a:pt x="199" y="67"/>
                  </a:cubicBezTo>
                  <a:cubicBezTo>
                    <a:pt x="203" y="66"/>
                    <a:pt x="207" y="63"/>
                    <a:pt x="206" y="58"/>
                  </a:cubicBezTo>
                  <a:cubicBezTo>
                    <a:pt x="206" y="54"/>
                    <a:pt x="201" y="49"/>
                    <a:pt x="197" y="52"/>
                  </a:cubicBezTo>
                  <a:cubicBezTo>
                    <a:pt x="197" y="52"/>
                    <a:pt x="197" y="52"/>
                    <a:pt x="196" y="52"/>
                  </a:cubicBezTo>
                  <a:cubicBezTo>
                    <a:pt x="193" y="53"/>
                    <a:pt x="191" y="56"/>
                    <a:pt x="191" y="59"/>
                  </a:cubicBezTo>
                  <a:cubicBezTo>
                    <a:pt x="191" y="62"/>
                    <a:pt x="192" y="64"/>
                    <a:pt x="194" y="66"/>
                  </a:cubicBezTo>
                  <a:cubicBezTo>
                    <a:pt x="192" y="72"/>
                    <a:pt x="189" y="79"/>
                    <a:pt x="186" y="86"/>
                  </a:cubicBezTo>
                  <a:cubicBezTo>
                    <a:pt x="182" y="84"/>
                    <a:pt x="177" y="83"/>
                    <a:pt x="172" y="83"/>
                  </a:cubicBezTo>
                  <a:cubicBezTo>
                    <a:pt x="170" y="76"/>
                    <a:pt x="168" y="68"/>
                    <a:pt x="165" y="62"/>
                  </a:cubicBezTo>
                  <a:cubicBezTo>
                    <a:pt x="169" y="60"/>
                    <a:pt x="171" y="56"/>
                    <a:pt x="169" y="52"/>
                  </a:cubicBezTo>
                  <a:cubicBezTo>
                    <a:pt x="167" y="49"/>
                    <a:pt x="163" y="48"/>
                    <a:pt x="160" y="49"/>
                  </a:cubicBezTo>
                  <a:cubicBezTo>
                    <a:pt x="156" y="49"/>
                    <a:pt x="155" y="55"/>
                    <a:pt x="156" y="58"/>
                  </a:cubicBezTo>
                  <a:cubicBezTo>
                    <a:pt x="157" y="61"/>
                    <a:pt x="159" y="62"/>
                    <a:pt x="161" y="62"/>
                  </a:cubicBezTo>
                  <a:cubicBezTo>
                    <a:pt x="162" y="69"/>
                    <a:pt x="164" y="77"/>
                    <a:pt x="166" y="83"/>
                  </a:cubicBezTo>
                  <a:cubicBezTo>
                    <a:pt x="160" y="84"/>
                    <a:pt x="153" y="85"/>
                    <a:pt x="146" y="86"/>
                  </a:cubicBezTo>
                  <a:cubicBezTo>
                    <a:pt x="152" y="59"/>
                    <a:pt x="158" y="0"/>
                    <a:pt x="118" y="1"/>
                  </a:cubicBezTo>
                  <a:cubicBezTo>
                    <a:pt x="81" y="2"/>
                    <a:pt x="78" y="44"/>
                    <a:pt x="82" y="74"/>
                  </a:cubicBezTo>
                  <a:cubicBezTo>
                    <a:pt x="65" y="51"/>
                    <a:pt x="38" y="32"/>
                    <a:pt x="15" y="49"/>
                  </a:cubicBezTo>
                  <a:cubicBezTo>
                    <a:pt x="0" y="60"/>
                    <a:pt x="5" y="79"/>
                    <a:pt x="13" y="92"/>
                  </a:cubicBezTo>
                  <a:cubicBezTo>
                    <a:pt x="23" y="108"/>
                    <a:pt x="39" y="120"/>
                    <a:pt x="56" y="12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1" name="Google Shape;3501;p37"/>
            <p:cNvSpPr/>
            <p:nvPr/>
          </p:nvSpPr>
          <p:spPr>
            <a:xfrm>
              <a:off x="1965951" y="670870"/>
              <a:ext cx="175357" cy="292261"/>
            </a:xfrm>
            <a:custGeom>
              <a:avLst/>
              <a:gdLst/>
              <a:ahLst/>
              <a:cxnLst/>
              <a:rect l="l" t="t" r="r" b="b"/>
              <a:pathLst>
                <a:path w="43" h="71" extrusionOk="0">
                  <a:moveTo>
                    <a:pt x="24" y="69"/>
                  </a:moveTo>
                  <a:cubicBezTo>
                    <a:pt x="24" y="70"/>
                    <a:pt x="24" y="71"/>
                    <a:pt x="24" y="71"/>
                  </a:cubicBezTo>
                  <a:cubicBezTo>
                    <a:pt x="31" y="69"/>
                    <a:pt x="37" y="66"/>
                    <a:pt x="43" y="62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23" y="48"/>
                    <a:pt x="21" y="21"/>
                    <a:pt x="21" y="0"/>
                  </a:cubicBezTo>
                  <a:cubicBezTo>
                    <a:pt x="13" y="2"/>
                    <a:pt x="6" y="4"/>
                    <a:pt x="0" y="6"/>
                  </a:cubicBezTo>
                  <a:cubicBezTo>
                    <a:pt x="0" y="30"/>
                    <a:pt x="8" y="51"/>
                    <a:pt x="24" y="6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2" name="Google Shape;3502;p37"/>
            <p:cNvSpPr/>
            <p:nvPr/>
          </p:nvSpPr>
          <p:spPr>
            <a:xfrm>
              <a:off x="1784101" y="313663"/>
              <a:ext cx="305250" cy="396175"/>
            </a:xfrm>
            <a:custGeom>
              <a:avLst/>
              <a:gdLst/>
              <a:ahLst/>
              <a:cxnLst/>
              <a:rect l="l" t="t" r="r" b="b"/>
              <a:pathLst>
                <a:path w="74" h="96" extrusionOk="0">
                  <a:moveTo>
                    <a:pt x="19" y="96"/>
                  </a:moveTo>
                  <a:cubicBezTo>
                    <a:pt x="21" y="95"/>
                    <a:pt x="23" y="95"/>
                    <a:pt x="25" y="94"/>
                  </a:cubicBezTo>
                  <a:cubicBezTo>
                    <a:pt x="34" y="90"/>
                    <a:pt x="46" y="85"/>
                    <a:pt x="59" y="81"/>
                  </a:cubicBezTo>
                  <a:cubicBezTo>
                    <a:pt x="62" y="58"/>
                    <a:pt x="74" y="0"/>
                    <a:pt x="38" y="0"/>
                  </a:cubicBezTo>
                  <a:cubicBezTo>
                    <a:pt x="0" y="1"/>
                    <a:pt x="6" y="51"/>
                    <a:pt x="9" y="75"/>
                  </a:cubicBezTo>
                  <a:cubicBezTo>
                    <a:pt x="13" y="82"/>
                    <a:pt x="17" y="90"/>
                    <a:pt x="19" y="96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3" name="Google Shape;3503;p37"/>
            <p:cNvSpPr/>
            <p:nvPr/>
          </p:nvSpPr>
          <p:spPr>
            <a:xfrm>
              <a:off x="1849048" y="703341"/>
              <a:ext cx="201336" cy="305250"/>
            </a:xfrm>
            <a:custGeom>
              <a:avLst/>
              <a:gdLst/>
              <a:ahLst/>
              <a:cxnLst/>
              <a:rect l="l" t="t" r="r" b="b"/>
              <a:pathLst>
                <a:path w="49" h="74" extrusionOk="0">
                  <a:moveTo>
                    <a:pt x="6" y="7"/>
                  </a:moveTo>
                  <a:cubicBezTo>
                    <a:pt x="6" y="8"/>
                    <a:pt x="5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0" y="32"/>
                    <a:pt x="6" y="54"/>
                    <a:pt x="22" y="73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28" y="73"/>
                    <a:pt x="33" y="71"/>
                    <a:pt x="36" y="70"/>
                  </a:cubicBezTo>
                  <a:cubicBezTo>
                    <a:pt x="40" y="69"/>
                    <a:pt x="44" y="67"/>
                    <a:pt x="49" y="65"/>
                  </a:cubicBezTo>
                  <a:cubicBezTo>
                    <a:pt x="32" y="48"/>
                    <a:pt x="24" y="24"/>
                    <a:pt x="24" y="0"/>
                  </a:cubicBezTo>
                  <a:cubicBezTo>
                    <a:pt x="17" y="3"/>
                    <a:pt x="11" y="6"/>
                    <a:pt x="6" y="7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4" name="Google Shape;3504;p37"/>
            <p:cNvSpPr/>
            <p:nvPr/>
          </p:nvSpPr>
          <p:spPr>
            <a:xfrm>
              <a:off x="1491840" y="489020"/>
              <a:ext cx="350710" cy="292261"/>
            </a:xfrm>
            <a:custGeom>
              <a:avLst/>
              <a:gdLst/>
              <a:ahLst/>
              <a:cxnLst/>
              <a:rect l="l" t="t" r="r" b="b"/>
              <a:pathLst>
                <a:path w="85" h="71" extrusionOk="0">
                  <a:moveTo>
                    <a:pt x="5" y="29"/>
                  </a:moveTo>
                  <a:cubicBezTo>
                    <a:pt x="7" y="36"/>
                    <a:pt x="12" y="42"/>
                    <a:pt x="17" y="47"/>
                  </a:cubicBezTo>
                  <a:cubicBezTo>
                    <a:pt x="26" y="58"/>
                    <a:pt x="38" y="65"/>
                    <a:pt x="51" y="70"/>
                  </a:cubicBezTo>
                  <a:cubicBezTo>
                    <a:pt x="52" y="70"/>
                    <a:pt x="52" y="70"/>
                    <a:pt x="53" y="71"/>
                  </a:cubicBezTo>
                  <a:cubicBezTo>
                    <a:pt x="63" y="64"/>
                    <a:pt x="75" y="59"/>
                    <a:pt x="85" y="55"/>
                  </a:cubicBezTo>
                  <a:cubicBezTo>
                    <a:pt x="74" y="31"/>
                    <a:pt x="53" y="0"/>
                    <a:pt x="24" y="0"/>
                  </a:cubicBezTo>
                  <a:cubicBezTo>
                    <a:pt x="8" y="0"/>
                    <a:pt x="0" y="14"/>
                    <a:pt x="5" y="2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5" name="Google Shape;3505;p37"/>
            <p:cNvSpPr/>
            <p:nvPr/>
          </p:nvSpPr>
          <p:spPr>
            <a:xfrm>
              <a:off x="2069865" y="644891"/>
              <a:ext cx="207828" cy="272775"/>
            </a:xfrm>
            <a:custGeom>
              <a:avLst/>
              <a:gdLst/>
              <a:ahLst/>
              <a:cxnLst/>
              <a:rect l="l" t="t" r="r" b="b"/>
              <a:pathLst>
                <a:path w="51" h="66" extrusionOk="0">
                  <a:moveTo>
                    <a:pt x="21" y="66"/>
                  </a:moveTo>
                  <a:cubicBezTo>
                    <a:pt x="37" y="56"/>
                    <a:pt x="51" y="42"/>
                    <a:pt x="49" y="26"/>
                  </a:cubicBezTo>
                  <a:cubicBezTo>
                    <a:pt x="47" y="2"/>
                    <a:pt x="24" y="0"/>
                    <a:pt x="0" y="5"/>
                  </a:cubicBezTo>
                  <a:cubicBezTo>
                    <a:pt x="2" y="28"/>
                    <a:pt x="5" y="46"/>
                    <a:pt x="20" y="63"/>
                  </a:cubicBezTo>
                  <a:cubicBezTo>
                    <a:pt x="21" y="64"/>
                    <a:pt x="21" y="65"/>
                    <a:pt x="21" y="66"/>
                  </a:cubicBezTo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4" y="13"/>
                    <a:pt x="25" y="12"/>
                    <a:pt x="26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8" y="11"/>
                    <a:pt x="29" y="12"/>
                    <a:pt x="30" y="14"/>
                  </a:cubicBezTo>
                  <a:cubicBezTo>
                    <a:pt x="31" y="14"/>
                    <a:pt x="31" y="15"/>
                    <a:pt x="31" y="16"/>
                  </a:cubicBezTo>
                  <a:cubicBezTo>
                    <a:pt x="31" y="18"/>
                    <a:pt x="30" y="21"/>
                    <a:pt x="27" y="20"/>
                  </a:cubicBezTo>
                  <a:cubicBezTo>
                    <a:pt x="26" y="19"/>
                    <a:pt x="25" y="19"/>
                    <a:pt x="24" y="18"/>
                  </a:cubicBezTo>
                  <a:cubicBezTo>
                    <a:pt x="23" y="17"/>
                    <a:pt x="23" y="16"/>
                    <a:pt x="23" y="14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6" name="Google Shape;3506;p37"/>
            <p:cNvSpPr/>
            <p:nvPr/>
          </p:nvSpPr>
          <p:spPr>
            <a:xfrm>
              <a:off x="1738637" y="742308"/>
              <a:ext cx="175357" cy="292260"/>
            </a:xfrm>
            <a:custGeom>
              <a:avLst/>
              <a:gdLst/>
              <a:ahLst/>
              <a:cxnLst/>
              <a:rect l="l" t="t" r="r" b="b"/>
              <a:pathLst>
                <a:path w="43" h="70" extrusionOk="0">
                  <a:moveTo>
                    <a:pt x="24" y="0"/>
                  </a:moveTo>
                  <a:cubicBezTo>
                    <a:pt x="17" y="3"/>
                    <a:pt x="9" y="7"/>
                    <a:pt x="2" y="12"/>
                  </a:cubicBezTo>
                  <a:cubicBezTo>
                    <a:pt x="0" y="34"/>
                    <a:pt x="8" y="52"/>
                    <a:pt x="22" y="70"/>
                  </a:cubicBezTo>
                  <a:cubicBezTo>
                    <a:pt x="29" y="69"/>
                    <a:pt x="36" y="67"/>
                    <a:pt x="43" y="66"/>
                  </a:cubicBezTo>
                  <a:cubicBezTo>
                    <a:pt x="27" y="48"/>
                    <a:pt x="20" y="23"/>
                    <a:pt x="24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7" name="Google Shape;3507;p37"/>
            <p:cNvSpPr/>
            <p:nvPr/>
          </p:nvSpPr>
          <p:spPr>
            <a:xfrm>
              <a:off x="2121822" y="502009"/>
              <a:ext cx="12989" cy="19486"/>
            </a:xfrm>
            <a:custGeom>
              <a:avLst/>
              <a:gdLst/>
              <a:ahLst/>
              <a:cxnLst/>
              <a:rect l="l" t="t" r="r" b="b"/>
              <a:pathLst>
                <a:path w="3" h="4" extrusionOk="0">
                  <a:moveTo>
                    <a:pt x="1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3" y="3"/>
                    <a:pt x="3" y="2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8" name="Google Shape;3508;p37"/>
            <p:cNvSpPr/>
            <p:nvPr/>
          </p:nvSpPr>
          <p:spPr>
            <a:xfrm>
              <a:off x="2264704" y="514998"/>
              <a:ext cx="19486" cy="19486"/>
            </a:xfrm>
            <a:custGeom>
              <a:avLst/>
              <a:gdLst/>
              <a:ahLst/>
              <a:cxnLst/>
              <a:rect l="l" t="t" r="r" b="b"/>
              <a:pathLst>
                <a:path w="5" h="5" extrusionOk="0">
                  <a:moveTo>
                    <a:pt x="3" y="5"/>
                  </a:moveTo>
                  <a:cubicBezTo>
                    <a:pt x="4" y="5"/>
                    <a:pt x="5" y="4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09" name="Google Shape;3509;p37"/>
            <p:cNvSpPr/>
            <p:nvPr/>
          </p:nvSpPr>
          <p:spPr>
            <a:xfrm>
              <a:off x="1615241" y="807255"/>
              <a:ext cx="188346" cy="233807"/>
            </a:xfrm>
            <a:custGeom>
              <a:avLst/>
              <a:gdLst/>
              <a:ahLst/>
              <a:cxnLst/>
              <a:rect l="l" t="t" r="r" b="b"/>
              <a:pathLst>
                <a:path w="45" h="57" extrusionOk="0">
                  <a:moveTo>
                    <a:pt x="26" y="0"/>
                  </a:moveTo>
                  <a:cubicBezTo>
                    <a:pt x="11" y="11"/>
                    <a:pt x="0" y="24"/>
                    <a:pt x="4" y="39"/>
                  </a:cubicBezTo>
                  <a:cubicBezTo>
                    <a:pt x="9" y="55"/>
                    <a:pt x="26" y="57"/>
                    <a:pt x="45" y="56"/>
                  </a:cubicBezTo>
                  <a:cubicBezTo>
                    <a:pt x="31" y="41"/>
                    <a:pt x="25" y="20"/>
                    <a:pt x="26" y="0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10" name="Google Shape;3510;p37"/>
          <p:cNvGrpSpPr/>
          <p:nvPr/>
        </p:nvGrpSpPr>
        <p:grpSpPr>
          <a:xfrm>
            <a:off x="900837" y="3755782"/>
            <a:ext cx="2383013" cy="1696432"/>
            <a:chOff x="900837" y="3755782"/>
            <a:chExt cx="2383013" cy="1696432"/>
          </a:xfrm>
        </p:grpSpPr>
        <p:grpSp>
          <p:nvGrpSpPr>
            <p:cNvPr id="3511" name="Google Shape;3511;p37"/>
            <p:cNvGrpSpPr/>
            <p:nvPr/>
          </p:nvGrpSpPr>
          <p:grpSpPr>
            <a:xfrm>
              <a:off x="1997092" y="3755782"/>
              <a:ext cx="1286758" cy="1519541"/>
              <a:chOff x="6169123" y="1242550"/>
              <a:chExt cx="2251150" cy="2658400"/>
            </a:xfrm>
          </p:grpSpPr>
          <p:sp>
            <p:nvSpPr>
              <p:cNvPr id="3512" name="Google Shape;3512;p37"/>
              <p:cNvSpPr/>
              <p:nvPr/>
            </p:nvSpPr>
            <p:spPr>
              <a:xfrm>
                <a:off x="6169123" y="1242550"/>
                <a:ext cx="2251150" cy="2658400"/>
              </a:xfrm>
              <a:custGeom>
                <a:avLst/>
                <a:gdLst/>
                <a:ahLst/>
                <a:cxnLst/>
                <a:rect l="l" t="t" r="r" b="b"/>
                <a:pathLst>
                  <a:path w="543" h="641" extrusionOk="0">
                    <a:moveTo>
                      <a:pt x="537" y="537"/>
                    </a:moveTo>
                    <a:cubicBezTo>
                      <a:pt x="511" y="534"/>
                      <a:pt x="493" y="513"/>
                      <a:pt x="468" y="506"/>
                    </a:cubicBezTo>
                    <a:cubicBezTo>
                      <a:pt x="447" y="501"/>
                      <a:pt x="425" y="502"/>
                      <a:pt x="404" y="507"/>
                    </a:cubicBezTo>
                    <a:cubicBezTo>
                      <a:pt x="368" y="515"/>
                      <a:pt x="336" y="537"/>
                      <a:pt x="315" y="567"/>
                    </a:cubicBezTo>
                    <a:cubicBezTo>
                      <a:pt x="315" y="560"/>
                      <a:pt x="315" y="552"/>
                      <a:pt x="315" y="545"/>
                    </a:cubicBezTo>
                    <a:cubicBezTo>
                      <a:pt x="314" y="520"/>
                      <a:pt x="311" y="494"/>
                      <a:pt x="305" y="470"/>
                    </a:cubicBezTo>
                    <a:cubicBezTo>
                      <a:pt x="305" y="469"/>
                      <a:pt x="305" y="468"/>
                      <a:pt x="305" y="468"/>
                    </a:cubicBezTo>
                    <a:cubicBezTo>
                      <a:pt x="320" y="448"/>
                      <a:pt x="323" y="413"/>
                      <a:pt x="321" y="387"/>
                    </a:cubicBezTo>
                    <a:cubicBezTo>
                      <a:pt x="331" y="405"/>
                      <a:pt x="355" y="414"/>
                      <a:pt x="373" y="421"/>
                    </a:cubicBezTo>
                    <a:cubicBezTo>
                      <a:pt x="384" y="425"/>
                      <a:pt x="425" y="443"/>
                      <a:pt x="434" y="428"/>
                    </a:cubicBezTo>
                    <a:cubicBezTo>
                      <a:pt x="442" y="413"/>
                      <a:pt x="414" y="395"/>
                      <a:pt x="405" y="389"/>
                    </a:cubicBezTo>
                    <a:cubicBezTo>
                      <a:pt x="390" y="379"/>
                      <a:pt x="373" y="373"/>
                      <a:pt x="356" y="370"/>
                    </a:cubicBezTo>
                    <a:cubicBezTo>
                      <a:pt x="405" y="360"/>
                      <a:pt x="456" y="338"/>
                      <a:pt x="487" y="300"/>
                    </a:cubicBezTo>
                    <a:cubicBezTo>
                      <a:pt x="529" y="249"/>
                      <a:pt x="525" y="170"/>
                      <a:pt x="508" y="110"/>
                    </a:cubicBezTo>
                    <a:cubicBezTo>
                      <a:pt x="507" y="108"/>
                      <a:pt x="506" y="107"/>
                      <a:pt x="504" y="107"/>
                    </a:cubicBezTo>
                    <a:cubicBezTo>
                      <a:pt x="503" y="107"/>
                      <a:pt x="503" y="107"/>
                      <a:pt x="503" y="107"/>
                    </a:cubicBezTo>
                    <a:cubicBezTo>
                      <a:pt x="512" y="84"/>
                      <a:pt x="515" y="59"/>
                      <a:pt x="509" y="34"/>
                    </a:cubicBezTo>
                    <a:cubicBezTo>
                      <a:pt x="506" y="20"/>
                      <a:pt x="499" y="1"/>
                      <a:pt x="481" y="1"/>
                    </a:cubicBezTo>
                    <a:cubicBezTo>
                      <a:pt x="460" y="0"/>
                      <a:pt x="449" y="18"/>
                      <a:pt x="445" y="40"/>
                    </a:cubicBezTo>
                    <a:cubicBezTo>
                      <a:pt x="445" y="39"/>
                      <a:pt x="444" y="39"/>
                      <a:pt x="444" y="38"/>
                    </a:cubicBezTo>
                    <a:cubicBezTo>
                      <a:pt x="442" y="24"/>
                      <a:pt x="434" y="7"/>
                      <a:pt x="417" y="5"/>
                    </a:cubicBezTo>
                    <a:cubicBezTo>
                      <a:pt x="398" y="2"/>
                      <a:pt x="389" y="19"/>
                      <a:pt x="387" y="39"/>
                    </a:cubicBezTo>
                    <a:cubicBezTo>
                      <a:pt x="385" y="35"/>
                      <a:pt x="384" y="31"/>
                      <a:pt x="382" y="28"/>
                    </a:cubicBezTo>
                    <a:cubicBezTo>
                      <a:pt x="377" y="15"/>
                      <a:pt x="368" y="3"/>
                      <a:pt x="353" y="5"/>
                    </a:cubicBezTo>
                    <a:cubicBezTo>
                      <a:pt x="327" y="10"/>
                      <a:pt x="319" y="43"/>
                      <a:pt x="317" y="73"/>
                    </a:cubicBezTo>
                    <a:cubicBezTo>
                      <a:pt x="314" y="60"/>
                      <a:pt x="310" y="48"/>
                      <a:pt x="306" y="36"/>
                    </a:cubicBezTo>
                    <a:cubicBezTo>
                      <a:pt x="301" y="24"/>
                      <a:pt x="293" y="13"/>
                      <a:pt x="278" y="17"/>
                    </a:cubicBezTo>
                    <a:cubicBezTo>
                      <a:pt x="263" y="20"/>
                      <a:pt x="255" y="32"/>
                      <a:pt x="250" y="46"/>
                    </a:cubicBezTo>
                    <a:cubicBezTo>
                      <a:pt x="250" y="42"/>
                      <a:pt x="249" y="37"/>
                      <a:pt x="248" y="33"/>
                    </a:cubicBezTo>
                    <a:cubicBezTo>
                      <a:pt x="245" y="20"/>
                      <a:pt x="237" y="7"/>
                      <a:pt x="222" y="11"/>
                    </a:cubicBezTo>
                    <a:cubicBezTo>
                      <a:pt x="202" y="16"/>
                      <a:pt x="192" y="37"/>
                      <a:pt x="189" y="60"/>
                    </a:cubicBezTo>
                    <a:cubicBezTo>
                      <a:pt x="187" y="33"/>
                      <a:pt x="179" y="7"/>
                      <a:pt x="158" y="7"/>
                    </a:cubicBezTo>
                    <a:cubicBezTo>
                      <a:pt x="143" y="7"/>
                      <a:pt x="136" y="24"/>
                      <a:pt x="132" y="36"/>
                    </a:cubicBezTo>
                    <a:cubicBezTo>
                      <a:pt x="129" y="46"/>
                      <a:pt x="126" y="57"/>
                      <a:pt x="125" y="68"/>
                    </a:cubicBezTo>
                    <a:cubicBezTo>
                      <a:pt x="123" y="56"/>
                      <a:pt x="121" y="45"/>
                      <a:pt x="117" y="33"/>
                    </a:cubicBezTo>
                    <a:cubicBezTo>
                      <a:pt x="114" y="21"/>
                      <a:pt x="110" y="9"/>
                      <a:pt x="95" y="11"/>
                    </a:cubicBezTo>
                    <a:cubicBezTo>
                      <a:pt x="72" y="13"/>
                      <a:pt x="63" y="44"/>
                      <a:pt x="61" y="71"/>
                    </a:cubicBezTo>
                    <a:cubicBezTo>
                      <a:pt x="55" y="49"/>
                      <a:pt x="44" y="25"/>
                      <a:pt x="26" y="37"/>
                    </a:cubicBezTo>
                    <a:cubicBezTo>
                      <a:pt x="4" y="50"/>
                      <a:pt x="6" y="82"/>
                      <a:pt x="20" y="101"/>
                    </a:cubicBezTo>
                    <a:cubicBezTo>
                      <a:pt x="7" y="158"/>
                      <a:pt x="0" y="222"/>
                      <a:pt x="35" y="273"/>
                    </a:cubicBezTo>
                    <a:cubicBezTo>
                      <a:pt x="65" y="315"/>
                      <a:pt x="114" y="342"/>
                      <a:pt x="162" y="359"/>
                    </a:cubicBezTo>
                    <a:cubicBezTo>
                      <a:pt x="170" y="361"/>
                      <a:pt x="177" y="364"/>
                      <a:pt x="185" y="366"/>
                    </a:cubicBezTo>
                    <a:cubicBezTo>
                      <a:pt x="152" y="373"/>
                      <a:pt x="120" y="394"/>
                      <a:pt x="95" y="416"/>
                    </a:cubicBezTo>
                    <a:cubicBezTo>
                      <a:pt x="93" y="418"/>
                      <a:pt x="94" y="422"/>
                      <a:pt x="96" y="422"/>
                    </a:cubicBezTo>
                    <a:cubicBezTo>
                      <a:pt x="151" y="431"/>
                      <a:pt x="207" y="419"/>
                      <a:pt x="252" y="386"/>
                    </a:cubicBezTo>
                    <a:cubicBezTo>
                      <a:pt x="252" y="403"/>
                      <a:pt x="255" y="420"/>
                      <a:pt x="264" y="435"/>
                    </a:cubicBezTo>
                    <a:cubicBezTo>
                      <a:pt x="268" y="442"/>
                      <a:pt x="274" y="452"/>
                      <a:pt x="282" y="459"/>
                    </a:cubicBezTo>
                    <a:cubicBezTo>
                      <a:pt x="282" y="460"/>
                      <a:pt x="282" y="461"/>
                      <a:pt x="282" y="462"/>
                    </a:cubicBezTo>
                    <a:cubicBezTo>
                      <a:pt x="283" y="488"/>
                      <a:pt x="288" y="513"/>
                      <a:pt x="289" y="539"/>
                    </a:cubicBezTo>
                    <a:cubicBezTo>
                      <a:pt x="289" y="548"/>
                      <a:pt x="289" y="557"/>
                      <a:pt x="289" y="567"/>
                    </a:cubicBezTo>
                    <a:cubicBezTo>
                      <a:pt x="274" y="539"/>
                      <a:pt x="253" y="513"/>
                      <a:pt x="222" y="503"/>
                    </a:cubicBezTo>
                    <a:cubicBezTo>
                      <a:pt x="177" y="489"/>
                      <a:pt x="123" y="511"/>
                      <a:pt x="80" y="521"/>
                    </a:cubicBezTo>
                    <a:cubicBezTo>
                      <a:pt x="76" y="522"/>
                      <a:pt x="76" y="526"/>
                      <a:pt x="79" y="528"/>
                    </a:cubicBezTo>
                    <a:cubicBezTo>
                      <a:pt x="136" y="572"/>
                      <a:pt x="215" y="626"/>
                      <a:pt x="288" y="586"/>
                    </a:cubicBezTo>
                    <a:cubicBezTo>
                      <a:pt x="287" y="600"/>
                      <a:pt x="286" y="614"/>
                      <a:pt x="283" y="629"/>
                    </a:cubicBezTo>
                    <a:cubicBezTo>
                      <a:pt x="283" y="629"/>
                      <a:pt x="283" y="629"/>
                      <a:pt x="283" y="629"/>
                    </a:cubicBezTo>
                    <a:cubicBezTo>
                      <a:pt x="282" y="631"/>
                      <a:pt x="282" y="633"/>
                      <a:pt x="284" y="634"/>
                    </a:cubicBezTo>
                    <a:cubicBezTo>
                      <a:pt x="296" y="636"/>
                      <a:pt x="307" y="638"/>
                      <a:pt x="319" y="640"/>
                    </a:cubicBezTo>
                    <a:cubicBezTo>
                      <a:pt x="321" y="641"/>
                      <a:pt x="324" y="639"/>
                      <a:pt x="323" y="636"/>
                    </a:cubicBezTo>
                    <a:cubicBezTo>
                      <a:pt x="316" y="619"/>
                      <a:pt x="315" y="601"/>
                      <a:pt x="315" y="583"/>
                    </a:cubicBezTo>
                    <a:cubicBezTo>
                      <a:pt x="391" y="623"/>
                      <a:pt x="478" y="599"/>
                      <a:pt x="540" y="544"/>
                    </a:cubicBezTo>
                    <a:cubicBezTo>
                      <a:pt x="543" y="541"/>
                      <a:pt x="540" y="538"/>
                      <a:pt x="537" y="537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13" name="Google Shape;3513;p37"/>
              <p:cNvSpPr/>
              <p:nvPr/>
            </p:nvSpPr>
            <p:spPr>
              <a:xfrm>
                <a:off x="7478461" y="3490111"/>
                <a:ext cx="876777" cy="292261"/>
              </a:xfrm>
              <a:custGeom>
                <a:avLst/>
                <a:gdLst/>
                <a:ahLst/>
                <a:cxnLst/>
                <a:rect l="l" t="t" r="r" b="b"/>
                <a:pathLst>
                  <a:path w="213" h="71" extrusionOk="0">
                    <a:moveTo>
                      <a:pt x="209" y="0"/>
                    </a:moveTo>
                    <a:cubicBezTo>
                      <a:pt x="210" y="0"/>
                      <a:pt x="212" y="0"/>
                      <a:pt x="213" y="1"/>
                    </a:cubicBezTo>
                    <a:cubicBezTo>
                      <a:pt x="154" y="50"/>
                      <a:pt x="73" y="71"/>
                      <a:pt x="2" y="34"/>
                    </a:cubicBezTo>
                    <a:cubicBezTo>
                      <a:pt x="1" y="34"/>
                      <a:pt x="1" y="34"/>
                      <a:pt x="0" y="34"/>
                    </a:cubicBezTo>
                    <a:cubicBezTo>
                      <a:pt x="1" y="33"/>
                      <a:pt x="1" y="32"/>
                      <a:pt x="2" y="31"/>
                    </a:cubicBezTo>
                    <a:cubicBezTo>
                      <a:pt x="71" y="32"/>
                      <a:pt x="140" y="21"/>
                      <a:pt x="207" y="3"/>
                    </a:cubicBezTo>
                    <a:cubicBezTo>
                      <a:pt x="209" y="3"/>
                      <a:pt x="209" y="1"/>
                      <a:pt x="209" y="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14" name="Google Shape;3514;p37"/>
              <p:cNvSpPr/>
              <p:nvPr/>
            </p:nvSpPr>
            <p:spPr>
              <a:xfrm>
                <a:off x="6231490" y="1684604"/>
                <a:ext cx="2058802" cy="422153"/>
              </a:xfrm>
              <a:custGeom>
                <a:avLst/>
                <a:gdLst/>
                <a:ahLst/>
                <a:cxnLst/>
                <a:rect l="l" t="t" r="r" b="b"/>
                <a:pathLst>
                  <a:path w="498" h="102" extrusionOk="0">
                    <a:moveTo>
                      <a:pt x="489" y="16"/>
                    </a:moveTo>
                    <a:cubicBezTo>
                      <a:pt x="497" y="31"/>
                      <a:pt x="498" y="53"/>
                      <a:pt x="498" y="72"/>
                    </a:cubicBezTo>
                    <a:cubicBezTo>
                      <a:pt x="482" y="69"/>
                      <a:pt x="468" y="75"/>
                      <a:pt x="459" y="87"/>
                    </a:cubicBezTo>
                    <a:cubicBezTo>
                      <a:pt x="453" y="71"/>
                      <a:pt x="437" y="61"/>
                      <a:pt x="419" y="62"/>
                    </a:cubicBezTo>
                    <a:cubicBezTo>
                      <a:pt x="396" y="63"/>
                      <a:pt x="379" y="82"/>
                      <a:pt x="371" y="102"/>
                    </a:cubicBezTo>
                    <a:cubicBezTo>
                      <a:pt x="356" y="60"/>
                      <a:pt x="302" y="53"/>
                      <a:pt x="277" y="89"/>
                    </a:cubicBezTo>
                    <a:cubicBezTo>
                      <a:pt x="263" y="70"/>
                      <a:pt x="238" y="63"/>
                      <a:pt x="215" y="72"/>
                    </a:cubicBezTo>
                    <a:cubicBezTo>
                      <a:pt x="210" y="74"/>
                      <a:pt x="193" y="84"/>
                      <a:pt x="186" y="94"/>
                    </a:cubicBezTo>
                    <a:cubicBezTo>
                      <a:pt x="163" y="54"/>
                      <a:pt x="105" y="56"/>
                      <a:pt x="83" y="98"/>
                    </a:cubicBezTo>
                    <a:cubicBezTo>
                      <a:pt x="66" y="67"/>
                      <a:pt x="24" y="60"/>
                      <a:pt x="2" y="88"/>
                    </a:cubicBezTo>
                    <a:cubicBezTo>
                      <a:pt x="0" y="59"/>
                      <a:pt x="5" y="30"/>
                      <a:pt x="9" y="0"/>
                    </a:cubicBezTo>
                    <a:cubicBezTo>
                      <a:pt x="9" y="2"/>
                      <a:pt x="10" y="3"/>
                      <a:pt x="12" y="3"/>
                    </a:cubicBezTo>
                    <a:cubicBezTo>
                      <a:pt x="105" y="7"/>
                      <a:pt x="198" y="9"/>
                      <a:pt x="291" y="10"/>
                    </a:cubicBezTo>
                    <a:cubicBezTo>
                      <a:pt x="336" y="10"/>
                      <a:pt x="381" y="10"/>
                      <a:pt x="426" y="10"/>
                    </a:cubicBezTo>
                    <a:cubicBezTo>
                      <a:pt x="442" y="10"/>
                      <a:pt x="481" y="2"/>
                      <a:pt x="489" y="16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15" name="Google Shape;3515;p37"/>
              <p:cNvSpPr/>
              <p:nvPr/>
            </p:nvSpPr>
            <p:spPr>
              <a:xfrm>
                <a:off x="6244480" y="1931400"/>
                <a:ext cx="2045811" cy="623485"/>
              </a:xfrm>
              <a:custGeom>
                <a:avLst/>
                <a:gdLst/>
                <a:ahLst/>
                <a:cxnLst/>
                <a:rect l="l" t="t" r="r" b="b"/>
                <a:pathLst>
                  <a:path w="495" h="151" extrusionOk="0">
                    <a:moveTo>
                      <a:pt x="458" y="39"/>
                    </a:moveTo>
                    <a:cubicBezTo>
                      <a:pt x="465" y="23"/>
                      <a:pt x="479" y="18"/>
                      <a:pt x="495" y="19"/>
                    </a:cubicBezTo>
                    <a:cubicBezTo>
                      <a:pt x="495" y="21"/>
                      <a:pt x="495" y="23"/>
                      <a:pt x="495" y="25"/>
                    </a:cubicBezTo>
                    <a:cubicBezTo>
                      <a:pt x="494" y="70"/>
                      <a:pt x="484" y="114"/>
                      <a:pt x="449" y="144"/>
                    </a:cubicBezTo>
                    <a:cubicBezTo>
                      <a:pt x="447" y="146"/>
                      <a:pt x="444" y="148"/>
                      <a:pt x="441" y="150"/>
                    </a:cubicBezTo>
                    <a:cubicBezTo>
                      <a:pt x="394" y="104"/>
                      <a:pt x="327" y="78"/>
                      <a:pt x="261" y="77"/>
                    </a:cubicBezTo>
                    <a:cubicBezTo>
                      <a:pt x="227" y="77"/>
                      <a:pt x="192" y="83"/>
                      <a:pt x="161" y="96"/>
                    </a:cubicBezTo>
                    <a:cubicBezTo>
                      <a:pt x="133" y="107"/>
                      <a:pt x="97" y="125"/>
                      <a:pt x="80" y="150"/>
                    </a:cubicBezTo>
                    <a:cubicBezTo>
                      <a:pt x="80" y="150"/>
                      <a:pt x="80" y="151"/>
                      <a:pt x="80" y="151"/>
                    </a:cubicBezTo>
                    <a:cubicBezTo>
                      <a:pt x="79" y="151"/>
                      <a:pt x="79" y="151"/>
                      <a:pt x="79" y="151"/>
                    </a:cubicBezTo>
                    <a:cubicBezTo>
                      <a:pt x="79" y="151"/>
                      <a:pt x="78" y="150"/>
                      <a:pt x="78" y="151"/>
                    </a:cubicBezTo>
                    <a:cubicBezTo>
                      <a:pt x="77" y="151"/>
                      <a:pt x="76" y="151"/>
                      <a:pt x="76" y="151"/>
                    </a:cubicBezTo>
                    <a:cubicBezTo>
                      <a:pt x="50" y="134"/>
                      <a:pt x="28" y="113"/>
                      <a:pt x="14" y="85"/>
                    </a:cubicBezTo>
                    <a:cubicBezTo>
                      <a:pt x="6" y="69"/>
                      <a:pt x="1" y="52"/>
                      <a:pt x="0" y="34"/>
                    </a:cubicBezTo>
                    <a:cubicBezTo>
                      <a:pt x="23" y="9"/>
                      <a:pt x="63" y="11"/>
                      <a:pt x="77" y="46"/>
                    </a:cubicBezTo>
                    <a:cubicBezTo>
                      <a:pt x="79" y="49"/>
                      <a:pt x="82" y="49"/>
                      <a:pt x="84" y="46"/>
                    </a:cubicBezTo>
                    <a:cubicBezTo>
                      <a:pt x="102" y="0"/>
                      <a:pt x="163" y="1"/>
                      <a:pt x="182" y="46"/>
                    </a:cubicBezTo>
                    <a:cubicBezTo>
                      <a:pt x="183" y="50"/>
                      <a:pt x="190" y="47"/>
                      <a:pt x="188" y="43"/>
                    </a:cubicBezTo>
                    <a:cubicBezTo>
                      <a:pt x="187" y="42"/>
                      <a:pt x="187" y="40"/>
                      <a:pt x="186" y="39"/>
                    </a:cubicBezTo>
                    <a:cubicBezTo>
                      <a:pt x="190" y="28"/>
                      <a:pt x="225" y="15"/>
                      <a:pt x="230" y="15"/>
                    </a:cubicBezTo>
                    <a:cubicBezTo>
                      <a:pt x="248" y="14"/>
                      <a:pt x="263" y="23"/>
                      <a:pt x="271" y="38"/>
                    </a:cubicBezTo>
                    <a:cubicBezTo>
                      <a:pt x="272" y="40"/>
                      <a:pt x="276" y="40"/>
                      <a:pt x="277" y="38"/>
                    </a:cubicBezTo>
                    <a:cubicBezTo>
                      <a:pt x="298" y="3"/>
                      <a:pt x="347" y="6"/>
                      <a:pt x="361" y="45"/>
                    </a:cubicBezTo>
                    <a:cubicBezTo>
                      <a:pt x="362" y="47"/>
                      <a:pt x="365" y="48"/>
                      <a:pt x="367" y="47"/>
                    </a:cubicBezTo>
                    <a:cubicBezTo>
                      <a:pt x="367" y="49"/>
                      <a:pt x="370" y="50"/>
                      <a:pt x="371" y="48"/>
                    </a:cubicBezTo>
                    <a:cubicBezTo>
                      <a:pt x="378" y="33"/>
                      <a:pt x="386" y="19"/>
                      <a:pt x="402" y="13"/>
                    </a:cubicBezTo>
                    <a:cubicBezTo>
                      <a:pt x="421" y="4"/>
                      <a:pt x="448" y="13"/>
                      <a:pt x="451" y="37"/>
                    </a:cubicBezTo>
                    <a:cubicBezTo>
                      <a:pt x="451" y="40"/>
                      <a:pt x="456" y="43"/>
                      <a:pt x="458" y="3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16" name="Google Shape;3516;p37"/>
              <p:cNvSpPr/>
              <p:nvPr/>
            </p:nvSpPr>
            <p:spPr>
              <a:xfrm>
                <a:off x="8024011" y="1262451"/>
                <a:ext cx="233807" cy="428645"/>
              </a:xfrm>
              <a:custGeom>
                <a:avLst/>
                <a:gdLst/>
                <a:ahLst/>
                <a:cxnLst/>
                <a:rect l="l" t="t" r="r" b="b"/>
                <a:pathLst>
                  <a:path w="57" h="103" extrusionOk="0">
                    <a:moveTo>
                      <a:pt x="56" y="51"/>
                    </a:moveTo>
                    <a:cubicBezTo>
                      <a:pt x="57" y="69"/>
                      <a:pt x="53" y="86"/>
                      <a:pt x="47" y="103"/>
                    </a:cubicBezTo>
                    <a:cubicBezTo>
                      <a:pt x="41" y="103"/>
                      <a:pt x="34" y="103"/>
                      <a:pt x="28" y="103"/>
                    </a:cubicBezTo>
                    <a:cubicBezTo>
                      <a:pt x="28" y="103"/>
                      <a:pt x="28" y="103"/>
                      <a:pt x="28" y="103"/>
                    </a:cubicBezTo>
                    <a:cubicBezTo>
                      <a:pt x="31" y="89"/>
                      <a:pt x="33" y="76"/>
                      <a:pt x="35" y="62"/>
                    </a:cubicBezTo>
                    <a:cubicBezTo>
                      <a:pt x="35" y="59"/>
                      <a:pt x="29" y="58"/>
                      <a:pt x="29" y="61"/>
                    </a:cubicBezTo>
                    <a:cubicBezTo>
                      <a:pt x="26" y="75"/>
                      <a:pt x="25" y="88"/>
                      <a:pt x="23" y="102"/>
                    </a:cubicBezTo>
                    <a:cubicBezTo>
                      <a:pt x="23" y="102"/>
                      <a:pt x="23" y="103"/>
                      <a:pt x="23" y="103"/>
                    </a:cubicBezTo>
                    <a:cubicBezTo>
                      <a:pt x="16" y="103"/>
                      <a:pt x="8" y="103"/>
                      <a:pt x="0" y="103"/>
                    </a:cubicBezTo>
                    <a:cubicBezTo>
                      <a:pt x="0" y="103"/>
                      <a:pt x="0" y="102"/>
                      <a:pt x="0" y="102"/>
                    </a:cubicBezTo>
                    <a:cubicBezTo>
                      <a:pt x="0" y="101"/>
                      <a:pt x="0" y="100"/>
                      <a:pt x="0" y="99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77"/>
                      <a:pt x="1" y="80"/>
                      <a:pt x="0" y="72"/>
                    </a:cubicBezTo>
                    <a:cubicBezTo>
                      <a:pt x="0" y="71"/>
                      <a:pt x="0" y="69"/>
                      <a:pt x="0" y="67"/>
                    </a:cubicBezTo>
                    <a:cubicBezTo>
                      <a:pt x="0" y="64"/>
                      <a:pt x="0" y="62"/>
                      <a:pt x="0" y="59"/>
                    </a:cubicBezTo>
                    <a:cubicBezTo>
                      <a:pt x="2" y="43"/>
                      <a:pt x="8" y="8"/>
                      <a:pt x="29" y="5"/>
                    </a:cubicBezTo>
                    <a:cubicBezTo>
                      <a:pt x="52" y="0"/>
                      <a:pt x="56" y="37"/>
                      <a:pt x="56" y="5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17" name="Google Shape;3517;p37"/>
              <p:cNvSpPr/>
              <p:nvPr/>
            </p:nvSpPr>
            <p:spPr>
              <a:xfrm>
                <a:off x="7504440" y="3347229"/>
                <a:ext cx="811831" cy="246796"/>
              </a:xfrm>
              <a:custGeom>
                <a:avLst/>
                <a:gdLst/>
                <a:ahLst/>
                <a:cxnLst/>
                <a:rect l="l" t="t" r="r" b="b"/>
                <a:pathLst>
                  <a:path w="197" h="60" extrusionOk="0">
                    <a:moveTo>
                      <a:pt x="169" y="17"/>
                    </a:moveTo>
                    <a:cubicBezTo>
                      <a:pt x="179" y="22"/>
                      <a:pt x="188" y="28"/>
                      <a:pt x="197" y="32"/>
                    </a:cubicBezTo>
                    <a:cubicBezTo>
                      <a:pt x="132" y="49"/>
                      <a:pt x="67" y="57"/>
                      <a:pt x="0" y="60"/>
                    </a:cubicBezTo>
                    <a:cubicBezTo>
                      <a:pt x="25" y="29"/>
                      <a:pt x="60" y="7"/>
                      <a:pt x="101" y="2"/>
                    </a:cubicBezTo>
                    <a:cubicBezTo>
                      <a:pt x="125" y="0"/>
                      <a:pt x="148" y="4"/>
                      <a:pt x="169" y="17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18" name="Google Shape;3518;p37"/>
              <p:cNvSpPr/>
              <p:nvPr/>
            </p:nvSpPr>
            <p:spPr>
              <a:xfrm>
                <a:off x="7790204" y="1288429"/>
                <a:ext cx="214326" cy="402668"/>
              </a:xfrm>
              <a:custGeom>
                <a:avLst/>
                <a:gdLst/>
                <a:ahLst/>
                <a:cxnLst/>
                <a:rect l="l" t="t" r="r" b="b"/>
                <a:pathLst>
                  <a:path w="53" h="98" extrusionOk="0">
                    <a:moveTo>
                      <a:pt x="52" y="97"/>
                    </a:moveTo>
                    <a:cubicBezTo>
                      <a:pt x="52" y="97"/>
                      <a:pt x="52" y="98"/>
                      <a:pt x="53" y="98"/>
                    </a:cubicBezTo>
                    <a:cubicBezTo>
                      <a:pt x="37" y="98"/>
                      <a:pt x="22" y="98"/>
                      <a:pt x="6" y="98"/>
                    </a:cubicBezTo>
                    <a:cubicBezTo>
                      <a:pt x="6" y="98"/>
                      <a:pt x="6" y="98"/>
                      <a:pt x="6" y="98"/>
                    </a:cubicBezTo>
                    <a:cubicBezTo>
                      <a:pt x="8" y="98"/>
                      <a:pt x="11" y="96"/>
                      <a:pt x="10" y="93"/>
                    </a:cubicBezTo>
                    <a:cubicBezTo>
                      <a:pt x="7" y="78"/>
                      <a:pt x="4" y="61"/>
                      <a:pt x="0" y="45"/>
                    </a:cubicBezTo>
                    <a:cubicBezTo>
                      <a:pt x="1" y="38"/>
                      <a:pt x="1" y="32"/>
                      <a:pt x="3" y="25"/>
                    </a:cubicBezTo>
                    <a:cubicBezTo>
                      <a:pt x="4" y="21"/>
                      <a:pt x="5" y="17"/>
                      <a:pt x="8" y="13"/>
                    </a:cubicBezTo>
                    <a:cubicBezTo>
                      <a:pt x="11" y="5"/>
                      <a:pt x="16" y="0"/>
                      <a:pt x="25" y="0"/>
                    </a:cubicBezTo>
                    <a:cubicBezTo>
                      <a:pt x="34" y="1"/>
                      <a:pt x="39" y="7"/>
                      <a:pt x="42" y="15"/>
                    </a:cubicBezTo>
                    <a:cubicBezTo>
                      <a:pt x="45" y="19"/>
                      <a:pt x="46" y="25"/>
                      <a:pt x="47" y="30"/>
                    </a:cubicBezTo>
                    <a:cubicBezTo>
                      <a:pt x="48" y="37"/>
                      <a:pt x="48" y="44"/>
                      <a:pt x="49" y="51"/>
                    </a:cubicBezTo>
                    <a:cubicBezTo>
                      <a:pt x="49" y="57"/>
                      <a:pt x="50" y="62"/>
                      <a:pt x="50" y="68"/>
                    </a:cubicBezTo>
                    <a:cubicBezTo>
                      <a:pt x="50" y="75"/>
                      <a:pt x="51" y="81"/>
                      <a:pt x="51" y="87"/>
                    </a:cubicBezTo>
                    <a:lnTo>
                      <a:pt x="52" y="97"/>
                    </a:lnTo>
                    <a:close/>
                    <a:moveTo>
                      <a:pt x="32" y="95"/>
                    </a:moveTo>
                    <a:cubicBezTo>
                      <a:pt x="33" y="97"/>
                      <a:pt x="36" y="96"/>
                      <a:pt x="36" y="95"/>
                    </a:cubicBezTo>
                    <a:cubicBezTo>
                      <a:pt x="35" y="83"/>
                      <a:pt x="35" y="71"/>
                      <a:pt x="35" y="60"/>
                    </a:cubicBezTo>
                    <a:cubicBezTo>
                      <a:pt x="35" y="57"/>
                      <a:pt x="31" y="56"/>
                      <a:pt x="30" y="59"/>
                    </a:cubicBezTo>
                    <a:cubicBezTo>
                      <a:pt x="28" y="71"/>
                      <a:pt x="29" y="83"/>
                      <a:pt x="32" y="95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19" name="Google Shape;3519;p37"/>
              <p:cNvSpPr/>
              <p:nvPr/>
            </p:nvSpPr>
            <p:spPr>
              <a:xfrm>
                <a:off x="7523921" y="2308088"/>
                <a:ext cx="519572" cy="331228"/>
              </a:xfrm>
              <a:custGeom>
                <a:avLst/>
                <a:gdLst/>
                <a:ahLst/>
                <a:cxnLst/>
                <a:rect l="l" t="t" r="r" b="b"/>
                <a:pathLst>
                  <a:path w="125" h="81" extrusionOk="0">
                    <a:moveTo>
                      <a:pt x="125" y="65"/>
                    </a:moveTo>
                    <a:cubicBezTo>
                      <a:pt x="117" y="71"/>
                      <a:pt x="108" y="77"/>
                      <a:pt x="98" y="81"/>
                    </a:cubicBezTo>
                    <a:cubicBezTo>
                      <a:pt x="98" y="81"/>
                      <a:pt x="98" y="80"/>
                      <a:pt x="98" y="79"/>
                    </a:cubicBezTo>
                    <a:cubicBezTo>
                      <a:pt x="77" y="43"/>
                      <a:pt x="40" y="20"/>
                      <a:pt x="0" y="1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48" y="10"/>
                      <a:pt x="89" y="33"/>
                      <a:pt x="125" y="65"/>
                    </a:cubicBezTo>
                  </a:path>
                </a:pathLst>
              </a:custGeom>
              <a:solidFill>
                <a:schemeClr val="accent3"/>
              </a:solidFill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0" name="Google Shape;3520;p37"/>
              <p:cNvSpPr/>
              <p:nvPr/>
            </p:nvSpPr>
            <p:spPr>
              <a:xfrm>
                <a:off x="7497943" y="2795184"/>
                <a:ext cx="448131" cy="207828"/>
              </a:xfrm>
              <a:custGeom>
                <a:avLst/>
                <a:gdLst/>
                <a:ahLst/>
                <a:cxnLst/>
                <a:rect l="l" t="t" r="r" b="b"/>
                <a:pathLst>
                  <a:path w="108" h="51" extrusionOk="0">
                    <a:moveTo>
                      <a:pt x="101" y="38"/>
                    </a:moveTo>
                    <a:cubicBezTo>
                      <a:pt x="108" y="43"/>
                      <a:pt x="105" y="47"/>
                      <a:pt x="94" y="51"/>
                    </a:cubicBezTo>
                    <a:cubicBezTo>
                      <a:pt x="89" y="50"/>
                      <a:pt x="85" y="49"/>
                      <a:pt x="81" y="48"/>
                    </a:cubicBezTo>
                    <a:cubicBezTo>
                      <a:pt x="72" y="46"/>
                      <a:pt x="63" y="43"/>
                      <a:pt x="54" y="40"/>
                    </a:cubicBezTo>
                    <a:cubicBezTo>
                      <a:pt x="35" y="33"/>
                      <a:pt x="7" y="23"/>
                      <a:pt x="0" y="2"/>
                    </a:cubicBezTo>
                    <a:cubicBezTo>
                      <a:pt x="0" y="2"/>
                      <a:pt x="1" y="2"/>
                      <a:pt x="2" y="2"/>
                    </a:cubicBezTo>
                    <a:cubicBezTo>
                      <a:pt x="19" y="0"/>
                      <a:pt x="37" y="2"/>
                      <a:pt x="54" y="8"/>
                    </a:cubicBezTo>
                    <a:cubicBezTo>
                      <a:pt x="68" y="13"/>
                      <a:pt x="94" y="24"/>
                      <a:pt x="101" y="38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1" name="Google Shape;3521;p37"/>
              <p:cNvSpPr/>
              <p:nvPr/>
            </p:nvSpPr>
            <p:spPr>
              <a:xfrm>
                <a:off x="6693991" y="2223656"/>
                <a:ext cx="1220990" cy="597505"/>
              </a:xfrm>
              <a:custGeom>
                <a:avLst/>
                <a:gdLst/>
                <a:ahLst/>
                <a:cxnLst/>
                <a:rect l="l" t="t" r="r" b="b"/>
                <a:pathLst>
                  <a:path w="295" h="144" extrusionOk="0">
                    <a:moveTo>
                      <a:pt x="292" y="102"/>
                    </a:moveTo>
                    <a:cubicBezTo>
                      <a:pt x="293" y="103"/>
                      <a:pt x="294" y="104"/>
                      <a:pt x="295" y="104"/>
                    </a:cubicBezTo>
                    <a:cubicBezTo>
                      <a:pt x="274" y="114"/>
                      <a:pt x="253" y="121"/>
                      <a:pt x="231" y="126"/>
                    </a:cubicBezTo>
                    <a:cubicBezTo>
                      <a:pt x="155" y="144"/>
                      <a:pt x="71" y="134"/>
                      <a:pt x="0" y="100"/>
                    </a:cubicBezTo>
                    <a:cubicBezTo>
                      <a:pt x="1" y="100"/>
                      <a:pt x="1" y="100"/>
                      <a:pt x="2" y="100"/>
                    </a:cubicBezTo>
                    <a:cubicBezTo>
                      <a:pt x="86" y="28"/>
                      <a:pt x="220" y="0"/>
                      <a:pt x="292" y="102"/>
                    </a:cubicBezTo>
                    <a:moveTo>
                      <a:pt x="265" y="98"/>
                    </a:moveTo>
                    <a:cubicBezTo>
                      <a:pt x="267" y="100"/>
                      <a:pt x="270" y="97"/>
                      <a:pt x="268" y="94"/>
                    </a:cubicBezTo>
                    <a:cubicBezTo>
                      <a:pt x="266" y="92"/>
                      <a:pt x="264" y="90"/>
                      <a:pt x="262" y="88"/>
                    </a:cubicBezTo>
                    <a:cubicBezTo>
                      <a:pt x="260" y="86"/>
                      <a:pt x="258" y="84"/>
                      <a:pt x="256" y="82"/>
                    </a:cubicBezTo>
                    <a:cubicBezTo>
                      <a:pt x="254" y="81"/>
                      <a:pt x="252" y="83"/>
                      <a:pt x="253" y="85"/>
                    </a:cubicBezTo>
                    <a:cubicBezTo>
                      <a:pt x="255" y="87"/>
                      <a:pt x="257" y="89"/>
                      <a:pt x="259" y="91"/>
                    </a:cubicBezTo>
                    <a:cubicBezTo>
                      <a:pt x="261" y="94"/>
                      <a:pt x="262" y="96"/>
                      <a:pt x="265" y="98"/>
                    </a:cubicBezTo>
                    <a:moveTo>
                      <a:pt x="238" y="77"/>
                    </a:moveTo>
                    <a:cubicBezTo>
                      <a:pt x="240" y="79"/>
                      <a:pt x="242" y="75"/>
                      <a:pt x="240" y="73"/>
                    </a:cubicBezTo>
                    <a:cubicBezTo>
                      <a:pt x="233" y="68"/>
                      <a:pt x="224" y="64"/>
                      <a:pt x="215" y="63"/>
                    </a:cubicBezTo>
                    <a:cubicBezTo>
                      <a:pt x="213" y="63"/>
                      <a:pt x="213" y="65"/>
                      <a:pt x="214" y="66"/>
                    </a:cubicBezTo>
                    <a:cubicBezTo>
                      <a:pt x="223" y="68"/>
                      <a:pt x="230" y="72"/>
                      <a:pt x="238" y="77"/>
                    </a:cubicBezTo>
                    <a:moveTo>
                      <a:pt x="235" y="96"/>
                    </a:moveTo>
                    <a:cubicBezTo>
                      <a:pt x="237" y="93"/>
                      <a:pt x="235" y="92"/>
                      <a:pt x="233" y="91"/>
                    </a:cubicBezTo>
                    <a:cubicBezTo>
                      <a:pt x="229" y="89"/>
                      <a:pt x="225" y="88"/>
                      <a:pt x="221" y="87"/>
                    </a:cubicBezTo>
                    <a:cubicBezTo>
                      <a:pt x="219" y="86"/>
                      <a:pt x="218" y="89"/>
                      <a:pt x="219" y="90"/>
                    </a:cubicBezTo>
                    <a:cubicBezTo>
                      <a:pt x="222" y="91"/>
                      <a:pt x="224" y="92"/>
                      <a:pt x="226" y="93"/>
                    </a:cubicBezTo>
                    <a:cubicBezTo>
                      <a:pt x="228" y="94"/>
                      <a:pt x="230" y="94"/>
                      <a:pt x="231" y="95"/>
                    </a:cubicBezTo>
                    <a:cubicBezTo>
                      <a:pt x="231" y="96"/>
                      <a:pt x="232" y="97"/>
                      <a:pt x="233" y="97"/>
                    </a:cubicBezTo>
                    <a:cubicBezTo>
                      <a:pt x="233" y="97"/>
                      <a:pt x="233" y="97"/>
                      <a:pt x="233" y="97"/>
                    </a:cubicBezTo>
                    <a:cubicBezTo>
                      <a:pt x="234" y="97"/>
                      <a:pt x="235" y="97"/>
                      <a:pt x="235" y="96"/>
                    </a:cubicBezTo>
                    <a:moveTo>
                      <a:pt x="209" y="110"/>
                    </a:moveTo>
                    <a:cubicBezTo>
                      <a:pt x="212" y="110"/>
                      <a:pt x="213" y="106"/>
                      <a:pt x="210" y="105"/>
                    </a:cubicBezTo>
                    <a:cubicBezTo>
                      <a:pt x="197" y="103"/>
                      <a:pt x="183" y="101"/>
                      <a:pt x="169" y="103"/>
                    </a:cubicBezTo>
                    <a:cubicBezTo>
                      <a:pt x="167" y="103"/>
                      <a:pt x="167" y="106"/>
                      <a:pt x="169" y="106"/>
                    </a:cubicBezTo>
                    <a:cubicBezTo>
                      <a:pt x="183" y="106"/>
                      <a:pt x="196" y="107"/>
                      <a:pt x="209" y="110"/>
                    </a:cubicBezTo>
                    <a:moveTo>
                      <a:pt x="204" y="88"/>
                    </a:moveTo>
                    <a:cubicBezTo>
                      <a:pt x="207" y="89"/>
                      <a:pt x="208" y="84"/>
                      <a:pt x="205" y="84"/>
                    </a:cubicBezTo>
                    <a:cubicBezTo>
                      <a:pt x="195" y="81"/>
                      <a:pt x="185" y="78"/>
                      <a:pt x="175" y="76"/>
                    </a:cubicBezTo>
                    <a:cubicBezTo>
                      <a:pt x="173" y="76"/>
                      <a:pt x="173" y="79"/>
                      <a:pt x="174" y="79"/>
                    </a:cubicBezTo>
                    <a:cubicBezTo>
                      <a:pt x="184" y="83"/>
                      <a:pt x="194" y="85"/>
                      <a:pt x="204" y="88"/>
                    </a:cubicBezTo>
                    <a:moveTo>
                      <a:pt x="189" y="62"/>
                    </a:moveTo>
                    <a:cubicBezTo>
                      <a:pt x="191" y="62"/>
                      <a:pt x="191" y="59"/>
                      <a:pt x="190" y="58"/>
                    </a:cubicBezTo>
                    <a:cubicBezTo>
                      <a:pt x="184" y="56"/>
                      <a:pt x="178" y="54"/>
                      <a:pt x="173" y="52"/>
                    </a:cubicBezTo>
                    <a:cubicBezTo>
                      <a:pt x="171" y="52"/>
                      <a:pt x="170" y="54"/>
                      <a:pt x="172" y="55"/>
                    </a:cubicBezTo>
                    <a:cubicBezTo>
                      <a:pt x="175" y="56"/>
                      <a:pt x="178" y="58"/>
                      <a:pt x="181" y="59"/>
                    </a:cubicBezTo>
                    <a:cubicBezTo>
                      <a:pt x="181" y="60"/>
                      <a:pt x="182" y="61"/>
                      <a:pt x="183" y="61"/>
                    </a:cubicBezTo>
                    <a:cubicBezTo>
                      <a:pt x="185" y="62"/>
                      <a:pt x="187" y="62"/>
                      <a:pt x="189" y="62"/>
                    </a:cubicBezTo>
                    <a:moveTo>
                      <a:pt x="175" y="118"/>
                    </a:moveTo>
                    <a:cubicBezTo>
                      <a:pt x="178" y="118"/>
                      <a:pt x="178" y="113"/>
                      <a:pt x="175" y="113"/>
                    </a:cubicBezTo>
                    <a:cubicBezTo>
                      <a:pt x="167" y="113"/>
                      <a:pt x="159" y="113"/>
                      <a:pt x="151" y="114"/>
                    </a:cubicBezTo>
                    <a:cubicBezTo>
                      <a:pt x="149" y="114"/>
                      <a:pt x="149" y="117"/>
                      <a:pt x="151" y="117"/>
                    </a:cubicBezTo>
                    <a:cubicBezTo>
                      <a:pt x="159" y="117"/>
                      <a:pt x="167" y="117"/>
                      <a:pt x="175" y="118"/>
                    </a:cubicBezTo>
                    <a:moveTo>
                      <a:pt x="148" y="83"/>
                    </a:moveTo>
                    <a:cubicBezTo>
                      <a:pt x="151" y="83"/>
                      <a:pt x="151" y="79"/>
                      <a:pt x="148" y="79"/>
                    </a:cubicBezTo>
                    <a:cubicBezTo>
                      <a:pt x="137" y="78"/>
                      <a:pt x="126" y="80"/>
                      <a:pt x="116" y="84"/>
                    </a:cubicBezTo>
                    <a:cubicBezTo>
                      <a:pt x="114" y="85"/>
                      <a:pt x="115" y="87"/>
                      <a:pt x="116" y="87"/>
                    </a:cubicBezTo>
                    <a:cubicBezTo>
                      <a:pt x="127" y="84"/>
                      <a:pt x="137" y="83"/>
                      <a:pt x="148" y="83"/>
                    </a:cubicBezTo>
                    <a:moveTo>
                      <a:pt x="143" y="58"/>
                    </a:moveTo>
                    <a:cubicBezTo>
                      <a:pt x="145" y="58"/>
                      <a:pt x="145" y="54"/>
                      <a:pt x="143" y="54"/>
                    </a:cubicBezTo>
                    <a:cubicBezTo>
                      <a:pt x="135" y="55"/>
                      <a:pt x="126" y="57"/>
                      <a:pt x="118" y="58"/>
                    </a:cubicBezTo>
                    <a:cubicBezTo>
                      <a:pt x="117" y="58"/>
                      <a:pt x="117" y="61"/>
                      <a:pt x="119" y="61"/>
                    </a:cubicBezTo>
                    <a:cubicBezTo>
                      <a:pt x="127" y="61"/>
                      <a:pt x="135" y="60"/>
                      <a:pt x="143" y="58"/>
                    </a:cubicBezTo>
                    <a:moveTo>
                      <a:pt x="141" y="104"/>
                    </a:moveTo>
                    <a:cubicBezTo>
                      <a:pt x="143" y="103"/>
                      <a:pt x="142" y="100"/>
                      <a:pt x="140" y="100"/>
                    </a:cubicBezTo>
                    <a:cubicBezTo>
                      <a:pt x="127" y="102"/>
                      <a:pt x="115" y="105"/>
                      <a:pt x="102" y="108"/>
                    </a:cubicBezTo>
                    <a:cubicBezTo>
                      <a:pt x="100" y="109"/>
                      <a:pt x="101" y="112"/>
                      <a:pt x="103" y="112"/>
                    </a:cubicBezTo>
                    <a:cubicBezTo>
                      <a:pt x="116" y="109"/>
                      <a:pt x="128" y="107"/>
                      <a:pt x="141" y="104"/>
                    </a:cubicBezTo>
                    <a:moveTo>
                      <a:pt x="96" y="87"/>
                    </a:moveTo>
                    <a:cubicBezTo>
                      <a:pt x="97" y="86"/>
                      <a:pt x="96" y="83"/>
                      <a:pt x="94" y="84"/>
                    </a:cubicBezTo>
                    <a:cubicBezTo>
                      <a:pt x="84" y="90"/>
                      <a:pt x="74" y="95"/>
                      <a:pt x="63" y="99"/>
                    </a:cubicBezTo>
                    <a:cubicBezTo>
                      <a:pt x="61" y="99"/>
                      <a:pt x="62" y="102"/>
                      <a:pt x="63" y="101"/>
                    </a:cubicBezTo>
                    <a:cubicBezTo>
                      <a:pt x="75" y="99"/>
                      <a:pt x="86" y="94"/>
                      <a:pt x="96" y="87"/>
                    </a:cubicBezTo>
                    <a:moveTo>
                      <a:pt x="87" y="69"/>
                    </a:moveTo>
                    <a:cubicBezTo>
                      <a:pt x="89" y="68"/>
                      <a:pt x="89" y="65"/>
                      <a:pt x="86" y="66"/>
                    </a:cubicBezTo>
                    <a:cubicBezTo>
                      <a:pt x="78" y="68"/>
                      <a:pt x="69" y="71"/>
                      <a:pt x="60" y="75"/>
                    </a:cubicBezTo>
                    <a:cubicBezTo>
                      <a:pt x="58" y="75"/>
                      <a:pt x="59" y="78"/>
                      <a:pt x="61" y="78"/>
                    </a:cubicBezTo>
                    <a:cubicBezTo>
                      <a:pt x="70" y="75"/>
                      <a:pt x="79" y="72"/>
                      <a:pt x="87" y="69"/>
                    </a:cubicBezTo>
                    <a:moveTo>
                      <a:pt x="40" y="93"/>
                    </a:moveTo>
                    <a:cubicBezTo>
                      <a:pt x="42" y="92"/>
                      <a:pt x="40" y="88"/>
                      <a:pt x="38" y="90"/>
                    </a:cubicBezTo>
                    <a:cubicBezTo>
                      <a:pt x="34" y="91"/>
                      <a:pt x="31" y="93"/>
                      <a:pt x="27" y="95"/>
                    </a:cubicBezTo>
                    <a:cubicBezTo>
                      <a:pt x="26" y="96"/>
                      <a:pt x="27" y="98"/>
                      <a:pt x="29" y="98"/>
                    </a:cubicBezTo>
                    <a:cubicBezTo>
                      <a:pt x="32" y="96"/>
                      <a:pt x="36" y="94"/>
                      <a:pt x="40" y="93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2" name="Google Shape;3522;p37"/>
              <p:cNvSpPr/>
              <p:nvPr/>
            </p:nvSpPr>
            <p:spPr>
              <a:xfrm>
                <a:off x="7504440" y="1288429"/>
                <a:ext cx="311743" cy="402667"/>
              </a:xfrm>
              <a:custGeom>
                <a:avLst/>
                <a:gdLst/>
                <a:ahLst/>
                <a:cxnLst/>
                <a:rect l="l" t="t" r="r" b="b"/>
                <a:pathLst>
                  <a:path w="75" h="97" extrusionOk="0">
                    <a:moveTo>
                      <a:pt x="75" y="97"/>
                    </a:moveTo>
                    <a:cubicBezTo>
                      <a:pt x="75" y="97"/>
                      <a:pt x="75" y="97"/>
                      <a:pt x="75" y="97"/>
                    </a:cubicBezTo>
                    <a:cubicBezTo>
                      <a:pt x="61" y="97"/>
                      <a:pt x="47" y="97"/>
                      <a:pt x="33" y="97"/>
                    </a:cubicBezTo>
                    <a:cubicBezTo>
                      <a:pt x="31" y="84"/>
                      <a:pt x="32" y="72"/>
                      <a:pt x="32" y="59"/>
                    </a:cubicBezTo>
                    <a:cubicBezTo>
                      <a:pt x="32" y="56"/>
                      <a:pt x="28" y="55"/>
                      <a:pt x="27" y="58"/>
                    </a:cubicBezTo>
                    <a:cubicBezTo>
                      <a:pt x="26" y="71"/>
                      <a:pt x="26" y="84"/>
                      <a:pt x="29" y="97"/>
                    </a:cubicBezTo>
                    <a:cubicBezTo>
                      <a:pt x="19" y="97"/>
                      <a:pt x="10" y="97"/>
                      <a:pt x="1" y="97"/>
                    </a:cubicBezTo>
                    <a:cubicBezTo>
                      <a:pt x="1" y="97"/>
                      <a:pt x="1" y="96"/>
                      <a:pt x="1" y="96"/>
                    </a:cubicBezTo>
                    <a:cubicBezTo>
                      <a:pt x="0" y="93"/>
                      <a:pt x="0" y="90"/>
                      <a:pt x="0" y="87"/>
                    </a:cubicBezTo>
                    <a:cubicBezTo>
                      <a:pt x="0" y="74"/>
                      <a:pt x="1" y="61"/>
                      <a:pt x="3" y="49"/>
                    </a:cubicBezTo>
                    <a:cubicBezTo>
                      <a:pt x="5" y="41"/>
                      <a:pt x="6" y="34"/>
                      <a:pt x="9" y="27"/>
                    </a:cubicBezTo>
                    <a:cubicBezTo>
                      <a:pt x="11" y="23"/>
                      <a:pt x="13" y="18"/>
                      <a:pt x="15" y="14"/>
                    </a:cubicBezTo>
                    <a:cubicBezTo>
                      <a:pt x="19" y="6"/>
                      <a:pt x="25" y="0"/>
                      <a:pt x="35" y="1"/>
                    </a:cubicBezTo>
                    <a:cubicBezTo>
                      <a:pt x="45" y="1"/>
                      <a:pt x="49" y="7"/>
                      <a:pt x="52" y="16"/>
                    </a:cubicBezTo>
                    <a:cubicBezTo>
                      <a:pt x="54" y="20"/>
                      <a:pt x="56" y="24"/>
                      <a:pt x="57" y="28"/>
                    </a:cubicBezTo>
                    <a:cubicBezTo>
                      <a:pt x="59" y="34"/>
                      <a:pt x="60" y="41"/>
                      <a:pt x="62" y="48"/>
                    </a:cubicBezTo>
                    <a:cubicBezTo>
                      <a:pt x="63" y="50"/>
                      <a:pt x="63" y="52"/>
                      <a:pt x="64" y="55"/>
                    </a:cubicBezTo>
                    <a:cubicBezTo>
                      <a:pt x="64" y="71"/>
                      <a:pt x="72" y="94"/>
                      <a:pt x="72" y="94"/>
                    </a:cubicBezTo>
                    <a:cubicBezTo>
                      <a:pt x="72" y="96"/>
                      <a:pt x="74" y="97"/>
                      <a:pt x="75" y="97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3" name="Google Shape;3523;p37"/>
              <p:cNvSpPr/>
              <p:nvPr/>
            </p:nvSpPr>
            <p:spPr>
              <a:xfrm>
                <a:off x="6569212" y="2282110"/>
                <a:ext cx="961208" cy="350710"/>
              </a:xfrm>
              <a:custGeom>
                <a:avLst/>
                <a:gdLst/>
                <a:ahLst/>
                <a:cxnLst/>
                <a:rect l="l" t="t" r="r" b="b"/>
                <a:pathLst>
                  <a:path w="233" h="85" extrusionOk="0">
                    <a:moveTo>
                      <a:pt x="233" y="6"/>
                    </a:moveTo>
                    <a:cubicBezTo>
                      <a:pt x="231" y="17"/>
                      <a:pt x="231" y="17"/>
                      <a:pt x="231" y="17"/>
                    </a:cubicBezTo>
                    <a:cubicBezTo>
                      <a:pt x="219" y="14"/>
                      <a:pt x="208" y="13"/>
                      <a:pt x="197" y="13"/>
                    </a:cubicBezTo>
                    <a:cubicBezTo>
                      <a:pt x="135" y="11"/>
                      <a:pt x="72" y="39"/>
                      <a:pt x="28" y="82"/>
                    </a:cubicBezTo>
                    <a:cubicBezTo>
                      <a:pt x="27" y="83"/>
                      <a:pt x="27" y="84"/>
                      <a:pt x="28" y="85"/>
                    </a:cubicBezTo>
                    <a:cubicBezTo>
                      <a:pt x="26" y="84"/>
                      <a:pt x="24" y="83"/>
                      <a:pt x="23" y="82"/>
                    </a:cubicBezTo>
                    <a:cubicBezTo>
                      <a:pt x="15" y="78"/>
                      <a:pt x="7" y="74"/>
                      <a:pt x="0" y="69"/>
                    </a:cubicBezTo>
                    <a:cubicBezTo>
                      <a:pt x="1" y="69"/>
                      <a:pt x="1" y="68"/>
                      <a:pt x="0" y="67"/>
                    </a:cubicBezTo>
                    <a:cubicBezTo>
                      <a:pt x="1" y="67"/>
                      <a:pt x="1" y="67"/>
                      <a:pt x="1" y="67"/>
                    </a:cubicBezTo>
                    <a:cubicBezTo>
                      <a:pt x="1" y="68"/>
                      <a:pt x="2" y="68"/>
                      <a:pt x="3" y="68"/>
                    </a:cubicBezTo>
                    <a:cubicBezTo>
                      <a:pt x="16" y="61"/>
                      <a:pt x="27" y="50"/>
                      <a:pt x="40" y="41"/>
                    </a:cubicBezTo>
                    <a:cubicBezTo>
                      <a:pt x="55" y="32"/>
                      <a:pt x="70" y="24"/>
                      <a:pt x="87" y="18"/>
                    </a:cubicBezTo>
                    <a:cubicBezTo>
                      <a:pt x="117" y="6"/>
                      <a:pt x="150" y="0"/>
                      <a:pt x="182" y="0"/>
                    </a:cubicBezTo>
                    <a:cubicBezTo>
                      <a:pt x="200" y="0"/>
                      <a:pt x="217" y="2"/>
                      <a:pt x="233" y="6"/>
                    </a:cubicBezTo>
                  </a:path>
                </a:pathLst>
              </a:custGeom>
              <a:solidFill>
                <a:schemeClr val="accent3"/>
              </a:solidFill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4" name="Google Shape;3524;p37"/>
              <p:cNvSpPr/>
              <p:nvPr/>
            </p:nvSpPr>
            <p:spPr>
              <a:xfrm>
                <a:off x="7218675" y="1294926"/>
                <a:ext cx="259786" cy="396175"/>
              </a:xfrm>
              <a:custGeom>
                <a:avLst/>
                <a:gdLst/>
                <a:ahLst/>
                <a:cxnLst/>
                <a:rect l="l" t="t" r="r" b="b"/>
                <a:pathLst>
                  <a:path w="63" h="96" extrusionOk="0">
                    <a:moveTo>
                      <a:pt x="63" y="96"/>
                    </a:moveTo>
                    <a:cubicBezTo>
                      <a:pt x="43" y="96"/>
                      <a:pt x="22" y="96"/>
                      <a:pt x="2" y="96"/>
                    </a:cubicBezTo>
                    <a:cubicBezTo>
                      <a:pt x="1" y="93"/>
                      <a:pt x="1" y="90"/>
                      <a:pt x="1" y="88"/>
                    </a:cubicBezTo>
                    <a:cubicBezTo>
                      <a:pt x="0" y="79"/>
                      <a:pt x="0" y="70"/>
                      <a:pt x="0" y="61"/>
                    </a:cubicBezTo>
                    <a:cubicBezTo>
                      <a:pt x="0" y="57"/>
                      <a:pt x="0" y="54"/>
                      <a:pt x="1" y="51"/>
                    </a:cubicBezTo>
                    <a:cubicBezTo>
                      <a:pt x="2" y="44"/>
                      <a:pt x="5" y="36"/>
                      <a:pt x="8" y="29"/>
                    </a:cubicBezTo>
                    <a:cubicBezTo>
                      <a:pt x="13" y="19"/>
                      <a:pt x="26" y="0"/>
                      <a:pt x="42" y="19"/>
                    </a:cubicBezTo>
                    <a:cubicBezTo>
                      <a:pt x="50" y="28"/>
                      <a:pt x="53" y="47"/>
                      <a:pt x="56" y="58"/>
                    </a:cubicBezTo>
                    <a:cubicBezTo>
                      <a:pt x="59" y="70"/>
                      <a:pt x="61" y="83"/>
                      <a:pt x="63" y="96"/>
                    </a:cubicBezTo>
                    <a:cubicBezTo>
                      <a:pt x="63" y="96"/>
                      <a:pt x="63" y="96"/>
                      <a:pt x="63" y="96"/>
                    </a:cubicBezTo>
                    <a:moveTo>
                      <a:pt x="44" y="52"/>
                    </a:moveTo>
                    <a:cubicBezTo>
                      <a:pt x="45" y="49"/>
                      <a:pt x="40" y="49"/>
                      <a:pt x="39" y="51"/>
                    </a:cubicBezTo>
                    <a:cubicBezTo>
                      <a:pt x="36" y="63"/>
                      <a:pt x="35" y="78"/>
                      <a:pt x="38" y="90"/>
                    </a:cubicBezTo>
                    <a:cubicBezTo>
                      <a:pt x="39" y="92"/>
                      <a:pt x="42" y="92"/>
                      <a:pt x="42" y="90"/>
                    </a:cubicBezTo>
                    <a:cubicBezTo>
                      <a:pt x="42" y="83"/>
                      <a:pt x="42" y="77"/>
                      <a:pt x="42" y="71"/>
                    </a:cubicBezTo>
                    <a:cubicBezTo>
                      <a:pt x="42" y="65"/>
                      <a:pt x="44" y="58"/>
                      <a:pt x="44" y="52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5" name="Google Shape;3525;p37"/>
              <p:cNvSpPr/>
              <p:nvPr/>
            </p:nvSpPr>
            <p:spPr>
              <a:xfrm>
                <a:off x="7231665" y="2808173"/>
                <a:ext cx="240304" cy="350710"/>
              </a:xfrm>
              <a:custGeom>
                <a:avLst/>
                <a:gdLst/>
                <a:ahLst/>
                <a:cxnLst/>
                <a:rect l="l" t="t" r="r" b="b"/>
                <a:pathLst>
                  <a:path w="58" h="86" extrusionOk="0">
                    <a:moveTo>
                      <a:pt x="56" y="0"/>
                    </a:moveTo>
                    <a:cubicBezTo>
                      <a:pt x="58" y="16"/>
                      <a:pt x="57" y="33"/>
                      <a:pt x="54" y="49"/>
                    </a:cubicBezTo>
                    <a:cubicBezTo>
                      <a:pt x="53" y="55"/>
                      <a:pt x="52" y="62"/>
                      <a:pt x="50" y="68"/>
                    </a:cubicBezTo>
                    <a:cubicBezTo>
                      <a:pt x="44" y="82"/>
                      <a:pt x="41" y="86"/>
                      <a:pt x="29" y="76"/>
                    </a:cubicBezTo>
                    <a:cubicBezTo>
                      <a:pt x="9" y="57"/>
                      <a:pt x="0" y="32"/>
                      <a:pt x="0" y="5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4" y="2"/>
                      <a:pt x="4" y="1"/>
                      <a:pt x="4" y="1"/>
                    </a:cubicBezTo>
                    <a:cubicBezTo>
                      <a:pt x="22" y="2"/>
                      <a:pt x="39" y="1"/>
                      <a:pt x="56" y="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6" name="Google Shape;3526;p37"/>
              <p:cNvSpPr/>
              <p:nvPr/>
            </p:nvSpPr>
            <p:spPr>
              <a:xfrm>
                <a:off x="7348568" y="3152390"/>
                <a:ext cx="123400" cy="707916"/>
              </a:xfrm>
              <a:custGeom>
                <a:avLst/>
                <a:gdLst/>
                <a:ahLst/>
                <a:cxnLst/>
                <a:rect l="l" t="t" r="r" b="b"/>
                <a:pathLst>
                  <a:path w="30" h="171" extrusionOk="0">
                    <a:moveTo>
                      <a:pt x="17" y="9"/>
                    </a:moveTo>
                    <a:cubicBezTo>
                      <a:pt x="21" y="39"/>
                      <a:pt x="24" y="68"/>
                      <a:pt x="24" y="98"/>
                    </a:cubicBezTo>
                    <a:cubicBezTo>
                      <a:pt x="24" y="101"/>
                      <a:pt x="24" y="104"/>
                      <a:pt x="24" y="108"/>
                    </a:cubicBezTo>
                    <a:cubicBezTo>
                      <a:pt x="21" y="108"/>
                      <a:pt x="21" y="112"/>
                      <a:pt x="24" y="112"/>
                    </a:cubicBezTo>
                    <a:cubicBezTo>
                      <a:pt x="23" y="132"/>
                      <a:pt x="23" y="152"/>
                      <a:pt x="30" y="171"/>
                    </a:cubicBezTo>
                    <a:cubicBezTo>
                      <a:pt x="21" y="170"/>
                      <a:pt x="12" y="168"/>
                      <a:pt x="3" y="167"/>
                    </a:cubicBezTo>
                    <a:cubicBezTo>
                      <a:pt x="7" y="152"/>
                      <a:pt x="9" y="137"/>
                      <a:pt x="10" y="122"/>
                    </a:cubicBezTo>
                    <a:cubicBezTo>
                      <a:pt x="11" y="121"/>
                      <a:pt x="12" y="120"/>
                      <a:pt x="11" y="118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3" y="78"/>
                      <a:pt x="9" y="37"/>
                      <a:pt x="0" y="0"/>
                    </a:cubicBezTo>
                    <a:cubicBezTo>
                      <a:pt x="5" y="4"/>
                      <a:pt x="10" y="8"/>
                      <a:pt x="15" y="9"/>
                    </a:cubicBezTo>
                    <a:cubicBezTo>
                      <a:pt x="16" y="9"/>
                      <a:pt x="16" y="9"/>
                      <a:pt x="17" y="9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7" name="Google Shape;3527;p37"/>
              <p:cNvSpPr/>
              <p:nvPr/>
            </p:nvSpPr>
            <p:spPr>
              <a:xfrm>
                <a:off x="6569212" y="3444647"/>
                <a:ext cx="792346" cy="337720"/>
              </a:xfrm>
              <a:custGeom>
                <a:avLst/>
                <a:gdLst/>
                <a:ahLst/>
                <a:cxnLst/>
                <a:rect l="l" t="t" r="r" b="b"/>
                <a:pathLst>
                  <a:path w="192" h="81" extrusionOk="0">
                    <a:moveTo>
                      <a:pt x="191" y="45"/>
                    </a:moveTo>
                    <a:cubicBezTo>
                      <a:pt x="191" y="46"/>
                      <a:pt x="192" y="47"/>
                      <a:pt x="192" y="49"/>
                    </a:cubicBezTo>
                    <a:cubicBezTo>
                      <a:pt x="123" y="81"/>
                      <a:pt x="56" y="41"/>
                      <a:pt x="0" y="0"/>
                    </a:cubicBezTo>
                    <a:cubicBezTo>
                      <a:pt x="63" y="19"/>
                      <a:pt x="127" y="33"/>
                      <a:pt x="191" y="45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8" name="Google Shape;3528;p37"/>
              <p:cNvSpPr/>
              <p:nvPr/>
            </p:nvSpPr>
            <p:spPr>
              <a:xfrm>
                <a:off x="6556222" y="3314754"/>
                <a:ext cx="785854" cy="285764"/>
              </a:xfrm>
              <a:custGeom>
                <a:avLst/>
                <a:gdLst/>
                <a:ahLst/>
                <a:cxnLst/>
                <a:rect l="l" t="t" r="r" b="b"/>
                <a:pathLst>
                  <a:path w="191" h="70" extrusionOk="0">
                    <a:moveTo>
                      <a:pt x="122" y="9"/>
                    </a:moveTo>
                    <a:cubicBezTo>
                      <a:pt x="154" y="16"/>
                      <a:pt x="176" y="42"/>
                      <a:pt x="191" y="70"/>
                    </a:cubicBezTo>
                    <a:cubicBezTo>
                      <a:pt x="127" y="57"/>
                      <a:pt x="64" y="41"/>
                      <a:pt x="0" y="26"/>
                    </a:cubicBezTo>
                    <a:cubicBezTo>
                      <a:pt x="39" y="16"/>
                      <a:pt x="84" y="0"/>
                      <a:pt x="122" y="9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9" name="Google Shape;3529;p37"/>
              <p:cNvSpPr/>
              <p:nvPr/>
            </p:nvSpPr>
            <p:spPr>
              <a:xfrm>
                <a:off x="6965382" y="1307915"/>
                <a:ext cx="227315" cy="376689"/>
              </a:xfrm>
              <a:custGeom>
                <a:avLst/>
                <a:gdLst/>
                <a:ahLst/>
                <a:cxnLst/>
                <a:rect l="l" t="t" r="r" b="b"/>
                <a:pathLst>
                  <a:path w="55" h="91" extrusionOk="0">
                    <a:moveTo>
                      <a:pt x="55" y="91"/>
                    </a:moveTo>
                    <a:cubicBezTo>
                      <a:pt x="46" y="91"/>
                      <a:pt x="38" y="91"/>
                      <a:pt x="30" y="91"/>
                    </a:cubicBezTo>
                    <a:cubicBezTo>
                      <a:pt x="30" y="91"/>
                      <a:pt x="30" y="91"/>
                      <a:pt x="30" y="91"/>
                    </a:cubicBezTo>
                    <a:cubicBezTo>
                      <a:pt x="27" y="78"/>
                      <a:pt x="28" y="67"/>
                      <a:pt x="31" y="54"/>
                    </a:cubicBezTo>
                    <a:cubicBezTo>
                      <a:pt x="32" y="51"/>
                      <a:pt x="28" y="50"/>
                      <a:pt x="27" y="53"/>
                    </a:cubicBezTo>
                    <a:cubicBezTo>
                      <a:pt x="22" y="65"/>
                      <a:pt x="23" y="79"/>
                      <a:pt x="26" y="91"/>
                    </a:cubicBezTo>
                    <a:cubicBezTo>
                      <a:pt x="18" y="91"/>
                      <a:pt x="11" y="91"/>
                      <a:pt x="3" y="91"/>
                    </a:cubicBezTo>
                    <a:cubicBezTo>
                      <a:pt x="2" y="77"/>
                      <a:pt x="0" y="64"/>
                      <a:pt x="3" y="51"/>
                    </a:cubicBezTo>
                    <a:cubicBezTo>
                      <a:pt x="5" y="39"/>
                      <a:pt x="9" y="17"/>
                      <a:pt x="18" y="8"/>
                    </a:cubicBezTo>
                    <a:cubicBezTo>
                      <a:pt x="25" y="0"/>
                      <a:pt x="39" y="1"/>
                      <a:pt x="46" y="7"/>
                    </a:cubicBezTo>
                    <a:cubicBezTo>
                      <a:pt x="49" y="10"/>
                      <a:pt x="50" y="23"/>
                      <a:pt x="50" y="28"/>
                    </a:cubicBezTo>
                    <a:cubicBezTo>
                      <a:pt x="51" y="35"/>
                      <a:pt x="51" y="43"/>
                      <a:pt x="52" y="50"/>
                    </a:cubicBezTo>
                    <a:cubicBezTo>
                      <a:pt x="53" y="64"/>
                      <a:pt x="54" y="78"/>
                      <a:pt x="55" y="9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30" name="Google Shape;3530;p37"/>
              <p:cNvSpPr/>
              <p:nvPr/>
            </p:nvSpPr>
            <p:spPr>
              <a:xfrm>
                <a:off x="6608179" y="2769205"/>
                <a:ext cx="604004" cy="220818"/>
              </a:xfrm>
              <a:custGeom>
                <a:avLst/>
                <a:gdLst/>
                <a:ahLst/>
                <a:cxnLst/>
                <a:rect l="l" t="t" r="r" b="b"/>
                <a:pathLst>
                  <a:path w="146" h="54" extrusionOk="0">
                    <a:moveTo>
                      <a:pt x="89" y="0"/>
                    </a:moveTo>
                    <a:cubicBezTo>
                      <a:pt x="108" y="4"/>
                      <a:pt x="127" y="7"/>
                      <a:pt x="146" y="9"/>
                    </a:cubicBezTo>
                    <a:cubicBezTo>
                      <a:pt x="103" y="40"/>
                      <a:pt x="52" y="54"/>
                      <a:pt x="0" y="48"/>
                    </a:cubicBezTo>
                    <a:cubicBezTo>
                      <a:pt x="27" y="26"/>
                      <a:pt x="57" y="13"/>
                      <a:pt x="89" y="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31" name="Google Shape;3531;p37"/>
              <p:cNvSpPr/>
              <p:nvPr/>
            </p:nvSpPr>
            <p:spPr>
              <a:xfrm>
                <a:off x="6705597" y="1288429"/>
                <a:ext cx="220817" cy="396174"/>
              </a:xfrm>
              <a:custGeom>
                <a:avLst/>
                <a:gdLst/>
                <a:ahLst/>
                <a:cxnLst/>
                <a:rect l="l" t="t" r="r" b="b"/>
                <a:pathLst>
                  <a:path w="54" h="95" extrusionOk="0">
                    <a:moveTo>
                      <a:pt x="52" y="47"/>
                    </a:moveTo>
                    <a:cubicBezTo>
                      <a:pt x="54" y="63"/>
                      <a:pt x="54" y="79"/>
                      <a:pt x="54" y="95"/>
                    </a:cubicBezTo>
                    <a:cubicBezTo>
                      <a:pt x="36" y="95"/>
                      <a:pt x="19" y="95"/>
                      <a:pt x="1" y="94"/>
                    </a:cubicBezTo>
                    <a:cubicBezTo>
                      <a:pt x="1" y="78"/>
                      <a:pt x="0" y="63"/>
                      <a:pt x="3" y="47"/>
                    </a:cubicBezTo>
                    <a:cubicBezTo>
                      <a:pt x="5" y="41"/>
                      <a:pt x="6" y="36"/>
                      <a:pt x="8" y="30"/>
                    </a:cubicBezTo>
                    <a:cubicBezTo>
                      <a:pt x="10" y="25"/>
                      <a:pt x="11" y="20"/>
                      <a:pt x="13" y="16"/>
                    </a:cubicBezTo>
                    <a:cubicBezTo>
                      <a:pt x="16" y="7"/>
                      <a:pt x="24" y="0"/>
                      <a:pt x="33" y="3"/>
                    </a:cubicBezTo>
                    <a:cubicBezTo>
                      <a:pt x="45" y="7"/>
                      <a:pt x="44" y="14"/>
                      <a:pt x="47" y="25"/>
                    </a:cubicBezTo>
                    <a:cubicBezTo>
                      <a:pt x="49" y="32"/>
                      <a:pt x="50" y="40"/>
                      <a:pt x="52" y="47"/>
                    </a:cubicBezTo>
                    <a:moveTo>
                      <a:pt x="30" y="91"/>
                    </a:moveTo>
                    <a:cubicBezTo>
                      <a:pt x="30" y="81"/>
                      <a:pt x="31" y="71"/>
                      <a:pt x="30" y="61"/>
                    </a:cubicBezTo>
                    <a:cubicBezTo>
                      <a:pt x="30" y="58"/>
                      <a:pt x="26" y="58"/>
                      <a:pt x="25" y="61"/>
                    </a:cubicBezTo>
                    <a:cubicBezTo>
                      <a:pt x="25" y="71"/>
                      <a:pt x="25" y="81"/>
                      <a:pt x="26" y="91"/>
                    </a:cubicBezTo>
                    <a:cubicBezTo>
                      <a:pt x="26" y="93"/>
                      <a:pt x="30" y="93"/>
                      <a:pt x="30" y="9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32" name="Google Shape;3532;p37"/>
              <p:cNvSpPr/>
              <p:nvPr/>
            </p:nvSpPr>
            <p:spPr>
              <a:xfrm>
                <a:off x="6445811" y="1307915"/>
                <a:ext cx="233807" cy="370196"/>
              </a:xfrm>
              <a:custGeom>
                <a:avLst/>
                <a:gdLst/>
                <a:ahLst/>
                <a:cxnLst/>
                <a:rect l="l" t="t" r="r" b="b"/>
                <a:pathLst>
                  <a:path w="56" h="89" extrusionOk="0">
                    <a:moveTo>
                      <a:pt x="56" y="89"/>
                    </a:moveTo>
                    <a:cubicBezTo>
                      <a:pt x="48" y="89"/>
                      <a:pt x="40" y="88"/>
                      <a:pt x="31" y="88"/>
                    </a:cubicBezTo>
                    <a:cubicBezTo>
                      <a:pt x="31" y="88"/>
                      <a:pt x="31" y="88"/>
                      <a:pt x="31" y="88"/>
                    </a:cubicBezTo>
                    <a:cubicBezTo>
                      <a:pt x="29" y="75"/>
                      <a:pt x="29" y="64"/>
                      <a:pt x="31" y="51"/>
                    </a:cubicBezTo>
                    <a:cubicBezTo>
                      <a:pt x="32" y="49"/>
                      <a:pt x="28" y="47"/>
                      <a:pt x="27" y="50"/>
                    </a:cubicBezTo>
                    <a:cubicBezTo>
                      <a:pt x="24" y="63"/>
                      <a:pt x="24" y="76"/>
                      <a:pt x="29" y="88"/>
                    </a:cubicBezTo>
                    <a:cubicBezTo>
                      <a:pt x="19" y="88"/>
                      <a:pt x="10" y="88"/>
                      <a:pt x="1" y="87"/>
                    </a:cubicBezTo>
                    <a:cubicBezTo>
                      <a:pt x="0" y="73"/>
                      <a:pt x="0" y="60"/>
                      <a:pt x="3" y="46"/>
                    </a:cubicBezTo>
                    <a:cubicBezTo>
                      <a:pt x="5" y="37"/>
                      <a:pt x="8" y="27"/>
                      <a:pt x="12" y="20"/>
                    </a:cubicBezTo>
                    <a:cubicBezTo>
                      <a:pt x="18" y="8"/>
                      <a:pt x="18" y="0"/>
                      <a:pt x="32" y="4"/>
                    </a:cubicBezTo>
                    <a:cubicBezTo>
                      <a:pt x="46" y="7"/>
                      <a:pt x="44" y="14"/>
                      <a:pt x="47" y="26"/>
                    </a:cubicBezTo>
                    <a:cubicBezTo>
                      <a:pt x="48" y="32"/>
                      <a:pt x="50" y="38"/>
                      <a:pt x="51" y="44"/>
                    </a:cubicBezTo>
                    <a:cubicBezTo>
                      <a:pt x="54" y="58"/>
                      <a:pt x="55" y="73"/>
                      <a:pt x="56" y="88"/>
                    </a:cubicBezTo>
                    <a:cubicBezTo>
                      <a:pt x="56" y="89"/>
                      <a:pt x="56" y="89"/>
                      <a:pt x="56" y="89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33" name="Google Shape;3533;p37"/>
              <p:cNvSpPr/>
              <p:nvPr/>
            </p:nvSpPr>
            <p:spPr>
              <a:xfrm>
                <a:off x="6205512" y="1366365"/>
                <a:ext cx="214325" cy="305250"/>
              </a:xfrm>
              <a:custGeom>
                <a:avLst/>
                <a:gdLst/>
                <a:ahLst/>
                <a:cxnLst/>
                <a:rect l="l" t="t" r="r" b="b"/>
                <a:pathLst>
                  <a:path w="52" h="74" extrusionOk="0">
                    <a:moveTo>
                      <a:pt x="52" y="74"/>
                    </a:moveTo>
                    <a:cubicBezTo>
                      <a:pt x="47" y="74"/>
                      <a:pt x="42" y="74"/>
                      <a:pt x="37" y="74"/>
                    </a:cubicBezTo>
                    <a:cubicBezTo>
                      <a:pt x="36" y="64"/>
                      <a:pt x="35" y="55"/>
                      <a:pt x="34" y="46"/>
                    </a:cubicBezTo>
                    <a:cubicBezTo>
                      <a:pt x="33" y="43"/>
                      <a:pt x="29" y="43"/>
                      <a:pt x="29" y="46"/>
                    </a:cubicBezTo>
                    <a:cubicBezTo>
                      <a:pt x="29" y="55"/>
                      <a:pt x="30" y="65"/>
                      <a:pt x="33" y="73"/>
                    </a:cubicBezTo>
                    <a:cubicBezTo>
                      <a:pt x="28" y="73"/>
                      <a:pt x="23" y="73"/>
                      <a:pt x="18" y="73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7" y="59"/>
                      <a:pt x="0" y="28"/>
                      <a:pt x="18" y="16"/>
                    </a:cubicBezTo>
                    <a:cubicBezTo>
                      <a:pt x="42" y="0"/>
                      <a:pt x="51" y="60"/>
                      <a:pt x="52" y="74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534" name="Google Shape;3534;p37"/>
            <p:cNvGrpSpPr/>
            <p:nvPr/>
          </p:nvGrpSpPr>
          <p:grpSpPr>
            <a:xfrm>
              <a:off x="900837" y="3755785"/>
              <a:ext cx="743353" cy="1696430"/>
              <a:chOff x="5910579" y="1615356"/>
              <a:chExt cx="1202836" cy="2745032"/>
            </a:xfrm>
          </p:grpSpPr>
          <p:sp>
            <p:nvSpPr>
              <p:cNvPr id="3535" name="Google Shape;3535;p37"/>
              <p:cNvSpPr/>
              <p:nvPr/>
            </p:nvSpPr>
            <p:spPr>
              <a:xfrm>
                <a:off x="5910579" y="1615356"/>
                <a:ext cx="1202836" cy="2721298"/>
              </a:xfrm>
              <a:custGeom>
                <a:avLst/>
                <a:gdLst/>
                <a:ahLst/>
                <a:cxnLst/>
                <a:rect l="l" t="t" r="r" b="b"/>
                <a:pathLst>
                  <a:path w="295" h="666" extrusionOk="0">
                    <a:moveTo>
                      <a:pt x="48" y="362"/>
                    </a:moveTo>
                    <a:cubicBezTo>
                      <a:pt x="66" y="379"/>
                      <a:pt x="100" y="402"/>
                      <a:pt x="125" y="393"/>
                    </a:cubicBezTo>
                    <a:cubicBezTo>
                      <a:pt x="125" y="393"/>
                      <a:pt x="125" y="393"/>
                      <a:pt x="126" y="393"/>
                    </a:cubicBezTo>
                    <a:cubicBezTo>
                      <a:pt x="126" y="411"/>
                      <a:pt x="126" y="430"/>
                      <a:pt x="126" y="449"/>
                    </a:cubicBezTo>
                    <a:cubicBezTo>
                      <a:pt x="125" y="516"/>
                      <a:pt x="123" y="584"/>
                      <a:pt x="119" y="651"/>
                    </a:cubicBezTo>
                    <a:cubicBezTo>
                      <a:pt x="119" y="654"/>
                      <a:pt x="120" y="655"/>
                      <a:pt x="122" y="655"/>
                    </a:cubicBezTo>
                    <a:cubicBezTo>
                      <a:pt x="122" y="655"/>
                      <a:pt x="122" y="656"/>
                      <a:pt x="122" y="656"/>
                    </a:cubicBezTo>
                    <a:cubicBezTo>
                      <a:pt x="127" y="663"/>
                      <a:pt x="132" y="666"/>
                      <a:pt x="141" y="665"/>
                    </a:cubicBezTo>
                    <a:cubicBezTo>
                      <a:pt x="143" y="665"/>
                      <a:pt x="145" y="664"/>
                      <a:pt x="145" y="662"/>
                    </a:cubicBezTo>
                    <a:cubicBezTo>
                      <a:pt x="150" y="609"/>
                      <a:pt x="153" y="556"/>
                      <a:pt x="154" y="503"/>
                    </a:cubicBezTo>
                    <a:cubicBezTo>
                      <a:pt x="155" y="503"/>
                      <a:pt x="155" y="503"/>
                      <a:pt x="156" y="503"/>
                    </a:cubicBezTo>
                    <a:cubicBezTo>
                      <a:pt x="184" y="506"/>
                      <a:pt x="214" y="493"/>
                      <a:pt x="235" y="476"/>
                    </a:cubicBezTo>
                    <a:cubicBezTo>
                      <a:pt x="248" y="466"/>
                      <a:pt x="259" y="453"/>
                      <a:pt x="268" y="439"/>
                    </a:cubicBezTo>
                    <a:cubicBezTo>
                      <a:pt x="272" y="432"/>
                      <a:pt x="282" y="416"/>
                      <a:pt x="279" y="408"/>
                    </a:cubicBezTo>
                    <a:cubicBezTo>
                      <a:pt x="271" y="389"/>
                      <a:pt x="222" y="418"/>
                      <a:pt x="211" y="424"/>
                    </a:cubicBezTo>
                    <a:cubicBezTo>
                      <a:pt x="187" y="440"/>
                      <a:pt x="168" y="462"/>
                      <a:pt x="155" y="488"/>
                    </a:cubicBezTo>
                    <a:cubicBezTo>
                      <a:pt x="155" y="480"/>
                      <a:pt x="155" y="472"/>
                      <a:pt x="155" y="465"/>
                    </a:cubicBezTo>
                    <a:cubicBezTo>
                      <a:pt x="155" y="402"/>
                      <a:pt x="155" y="337"/>
                      <a:pt x="144" y="275"/>
                    </a:cubicBezTo>
                    <a:cubicBezTo>
                      <a:pt x="144" y="275"/>
                      <a:pt x="144" y="275"/>
                      <a:pt x="144" y="275"/>
                    </a:cubicBezTo>
                    <a:cubicBezTo>
                      <a:pt x="144" y="274"/>
                      <a:pt x="144" y="274"/>
                      <a:pt x="144" y="274"/>
                    </a:cubicBezTo>
                    <a:cubicBezTo>
                      <a:pt x="153" y="285"/>
                      <a:pt x="166" y="288"/>
                      <a:pt x="179" y="284"/>
                    </a:cubicBezTo>
                    <a:cubicBezTo>
                      <a:pt x="209" y="274"/>
                      <a:pt x="211" y="242"/>
                      <a:pt x="200" y="217"/>
                    </a:cubicBezTo>
                    <a:cubicBezTo>
                      <a:pt x="221" y="227"/>
                      <a:pt x="247" y="232"/>
                      <a:pt x="261" y="209"/>
                    </a:cubicBezTo>
                    <a:cubicBezTo>
                      <a:pt x="275" y="185"/>
                      <a:pt x="247" y="167"/>
                      <a:pt x="227" y="160"/>
                    </a:cubicBezTo>
                    <a:cubicBezTo>
                      <a:pt x="227" y="160"/>
                      <a:pt x="227" y="160"/>
                      <a:pt x="227" y="160"/>
                    </a:cubicBezTo>
                    <a:cubicBezTo>
                      <a:pt x="256" y="149"/>
                      <a:pt x="295" y="122"/>
                      <a:pt x="272" y="89"/>
                    </a:cubicBezTo>
                    <a:cubicBezTo>
                      <a:pt x="255" y="66"/>
                      <a:pt x="222" y="64"/>
                      <a:pt x="203" y="82"/>
                    </a:cubicBezTo>
                    <a:cubicBezTo>
                      <a:pt x="214" y="52"/>
                      <a:pt x="195" y="9"/>
                      <a:pt x="163" y="4"/>
                    </a:cubicBezTo>
                    <a:cubicBezTo>
                      <a:pt x="130" y="0"/>
                      <a:pt x="106" y="43"/>
                      <a:pt x="115" y="73"/>
                    </a:cubicBezTo>
                    <a:cubicBezTo>
                      <a:pt x="99" y="51"/>
                      <a:pt x="62" y="28"/>
                      <a:pt x="39" y="49"/>
                    </a:cubicBezTo>
                    <a:cubicBezTo>
                      <a:pt x="29" y="58"/>
                      <a:pt x="29" y="73"/>
                      <a:pt x="35" y="84"/>
                    </a:cubicBezTo>
                    <a:cubicBezTo>
                      <a:pt x="41" y="95"/>
                      <a:pt x="51" y="102"/>
                      <a:pt x="63" y="107"/>
                    </a:cubicBezTo>
                    <a:cubicBezTo>
                      <a:pt x="40" y="102"/>
                      <a:pt x="10" y="104"/>
                      <a:pt x="5" y="131"/>
                    </a:cubicBezTo>
                    <a:cubicBezTo>
                      <a:pt x="0" y="160"/>
                      <a:pt x="33" y="167"/>
                      <a:pt x="55" y="167"/>
                    </a:cubicBezTo>
                    <a:cubicBezTo>
                      <a:pt x="43" y="171"/>
                      <a:pt x="33" y="179"/>
                      <a:pt x="27" y="190"/>
                    </a:cubicBezTo>
                    <a:cubicBezTo>
                      <a:pt x="21" y="200"/>
                      <a:pt x="15" y="214"/>
                      <a:pt x="24" y="224"/>
                    </a:cubicBezTo>
                    <a:cubicBezTo>
                      <a:pt x="40" y="241"/>
                      <a:pt x="68" y="230"/>
                      <a:pt x="84" y="214"/>
                    </a:cubicBezTo>
                    <a:cubicBezTo>
                      <a:pt x="75" y="233"/>
                      <a:pt x="71" y="258"/>
                      <a:pt x="94" y="267"/>
                    </a:cubicBezTo>
                    <a:cubicBezTo>
                      <a:pt x="107" y="272"/>
                      <a:pt x="117" y="265"/>
                      <a:pt x="124" y="254"/>
                    </a:cubicBezTo>
                    <a:cubicBezTo>
                      <a:pt x="124" y="292"/>
                      <a:pt x="125" y="330"/>
                      <a:pt x="125" y="368"/>
                    </a:cubicBezTo>
                    <a:cubicBezTo>
                      <a:pt x="114" y="314"/>
                      <a:pt x="60" y="283"/>
                      <a:pt x="5" y="279"/>
                    </a:cubicBezTo>
                    <a:cubicBezTo>
                      <a:pt x="3" y="279"/>
                      <a:pt x="1" y="282"/>
                      <a:pt x="2" y="284"/>
                    </a:cubicBezTo>
                    <a:cubicBezTo>
                      <a:pt x="9" y="314"/>
                      <a:pt x="25" y="342"/>
                      <a:pt x="48" y="362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3536" name="Google Shape;3536;p37"/>
              <p:cNvGrpSpPr/>
              <p:nvPr/>
            </p:nvGrpSpPr>
            <p:grpSpPr>
              <a:xfrm>
                <a:off x="5924405" y="1619651"/>
                <a:ext cx="1143057" cy="2740737"/>
                <a:chOff x="3886553" y="1619651"/>
                <a:chExt cx="1143057" cy="2740737"/>
              </a:xfrm>
            </p:grpSpPr>
            <p:sp>
              <p:nvSpPr>
                <p:cNvPr id="3537" name="Google Shape;3537;p37"/>
                <p:cNvSpPr/>
                <p:nvPr/>
              </p:nvSpPr>
              <p:spPr>
                <a:xfrm>
                  <a:off x="4529520" y="3275779"/>
                  <a:ext cx="454624" cy="3636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1" h="88" extrusionOk="0">
                      <a:moveTo>
                        <a:pt x="109" y="7"/>
                      </a:moveTo>
                      <a:cubicBezTo>
                        <a:pt x="111" y="9"/>
                        <a:pt x="109" y="12"/>
                        <a:pt x="107" y="17"/>
                      </a:cubicBezTo>
                      <a:cubicBezTo>
                        <a:pt x="105" y="16"/>
                        <a:pt x="105" y="16"/>
                        <a:pt x="105" y="16"/>
                      </a:cubicBezTo>
                      <a:cubicBezTo>
                        <a:pt x="107" y="13"/>
                        <a:pt x="103" y="9"/>
                        <a:pt x="100" y="12"/>
                      </a:cubicBezTo>
                      <a:cubicBezTo>
                        <a:pt x="69" y="41"/>
                        <a:pt x="36" y="66"/>
                        <a:pt x="0" y="88"/>
                      </a:cubicBezTo>
                      <a:cubicBezTo>
                        <a:pt x="9" y="69"/>
                        <a:pt x="22" y="51"/>
                        <a:pt x="39" y="37"/>
                      </a:cubicBezTo>
                      <a:cubicBezTo>
                        <a:pt x="49" y="29"/>
                        <a:pt x="60" y="22"/>
                        <a:pt x="72" y="16"/>
                      </a:cubicBezTo>
                      <a:cubicBezTo>
                        <a:pt x="78" y="14"/>
                        <a:pt x="103" y="0"/>
                        <a:pt x="109" y="7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38" name="Google Shape;3538;p37"/>
                <p:cNvSpPr/>
                <p:nvPr/>
              </p:nvSpPr>
              <p:spPr>
                <a:xfrm>
                  <a:off x="4678899" y="1879436"/>
                  <a:ext cx="350711" cy="3572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6" h="86" extrusionOk="0">
                      <a:moveTo>
                        <a:pt x="71" y="30"/>
                      </a:moveTo>
                      <a:cubicBezTo>
                        <a:pt x="86" y="57"/>
                        <a:pt x="51" y="76"/>
                        <a:pt x="29" y="86"/>
                      </a:cubicBezTo>
                      <a:cubicBezTo>
                        <a:pt x="28" y="81"/>
                        <a:pt x="24" y="77"/>
                        <a:pt x="20" y="74"/>
                      </a:cubicBezTo>
                      <a:cubicBezTo>
                        <a:pt x="15" y="71"/>
                        <a:pt x="8" y="69"/>
                        <a:pt x="2" y="69"/>
                      </a:cubicBezTo>
                      <a:cubicBezTo>
                        <a:pt x="3" y="68"/>
                        <a:pt x="3" y="68"/>
                        <a:pt x="4" y="67"/>
                      </a:cubicBezTo>
                      <a:cubicBezTo>
                        <a:pt x="16" y="65"/>
                        <a:pt x="27" y="61"/>
                        <a:pt x="38" y="55"/>
                      </a:cubicBezTo>
                      <a:cubicBezTo>
                        <a:pt x="41" y="54"/>
                        <a:pt x="38" y="49"/>
                        <a:pt x="35" y="51"/>
                      </a:cubicBezTo>
                      <a:cubicBezTo>
                        <a:pt x="26" y="55"/>
                        <a:pt x="17" y="59"/>
                        <a:pt x="8" y="62"/>
                      </a:cubicBezTo>
                      <a:cubicBezTo>
                        <a:pt x="13" y="53"/>
                        <a:pt x="12" y="42"/>
                        <a:pt x="5" y="34"/>
                      </a:cubicBezTo>
                      <a:cubicBezTo>
                        <a:pt x="3" y="32"/>
                        <a:pt x="2" y="31"/>
                        <a:pt x="0" y="30"/>
                      </a:cubicBezTo>
                      <a:cubicBezTo>
                        <a:pt x="17" y="5"/>
                        <a:pt x="55" y="0"/>
                        <a:pt x="71" y="30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39" name="Google Shape;3539;p37"/>
                <p:cNvSpPr/>
                <p:nvPr/>
              </p:nvSpPr>
              <p:spPr>
                <a:xfrm>
                  <a:off x="4536017" y="3340726"/>
                  <a:ext cx="435143" cy="318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" h="76" extrusionOk="0">
                      <a:moveTo>
                        <a:pt x="103" y="0"/>
                      </a:moveTo>
                      <a:cubicBezTo>
                        <a:pt x="105" y="1"/>
                        <a:pt x="105" y="1"/>
                        <a:pt x="105" y="1"/>
                      </a:cubicBezTo>
                      <a:cubicBezTo>
                        <a:pt x="100" y="12"/>
                        <a:pt x="89" y="26"/>
                        <a:pt x="87" y="29"/>
                      </a:cubicBezTo>
                      <a:cubicBezTo>
                        <a:pt x="79" y="39"/>
                        <a:pt x="69" y="48"/>
                        <a:pt x="58" y="55"/>
                      </a:cubicBezTo>
                      <a:cubicBezTo>
                        <a:pt x="40" y="67"/>
                        <a:pt x="21" y="72"/>
                        <a:pt x="0" y="76"/>
                      </a:cubicBezTo>
                      <a:cubicBezTo>
                        <a:pt x="38" y="56"/>
                        <a:pt x="72" y="30"/>
                        <a:pt x="103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0" name="Google Shape;3540;p37"/>
                <p:cNvSpPr/>
                <p:nvPr/>
              </p:nvSpPr>
              <p:spPr>
                <a:xfrm>
                  <a:off x="4672402" y="2295092"/>
                  <a:ext cx="305250" cy="2403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" h="59" extrusionOk="0">
                      <a:moveTo>
                        <a:pt x="30" y="0"/>
                      </a:moveTo>
                      <a:cubicBezTo>
                        <a:pt x="47" y="7"/>
                        <a:pt x="74" y="22"/>
                        <a:pt x="56" y="42"/>
                      </a:cubicBezTo>
                      <a:cubicBezTo>
                        <a:pt x="41" y="59"/>
                        <a:pt x="20" y="53"/>
                        <a:pt x="2" y="44"/>
                      </a:cubicBezTo>
                      <a:cubicBezTo>
                        <a:pt x="1" y="43"/>
                        <a:pt x="0" y="42"/>
                        <a:pt x="0" y="41"/>
                      </a:cubicBezTo>
                      <a:cubicBezTo>
                        <a:pt x="0" y="41"/>
                        <a:pt x="0" y="40"/>
                        <a:pt x="1" y="40"/>
                      </a:cubicBezTo>
                      <a:cubicBezTo>
                        <a:pt x="9" y="31"/>
                        <a:pt x="7" y="19"/>
                        <a:pt x="1" y="10"/>
                      </a:cubicBezTo>
                      <a:cubicBezTo>
                        <a:pt x="13" y="13"/>
                        <a:pt x="25" y="11"/>
                        <a:pt x="30" y="0"/>
                      </a:cubicBezTo>
                      <a:moveTo>
                        <a:pt x="33" y="33"/>
                      </a:moveTo>
                      <a:cubicBezTo>
                        <a:pt x="36" y="35"/>
                        <a:pt x="40" y="31"/>
                        <a:pt x="37" y="28"/>
                      </a:cubicBezTo>
                      <a:cubicBezTo>
                        <a:pt x="29" y="21"/>
                        <a:pt x="17" y="12"/>
                        <a:pt x="5" y="11"/>
                      </a:cubicBezTo>
                      <a:cubicBezTo>
                        <a:pt x="4" y="10"/>
                        <a:pt x="4" y="12"/>
                        <a:pt x="5" y="13"/>
                      </a:cubicBezTo>
                      <a:cubicBezTo>
                        <a:pt x="9" y="16"/>
                        <a:pt x="14" y="18"/>
                        <a:pt x="19" y="21"/>
                      </a:cubicBezTo>
                      <a:cubicBezTo>
                        <a:pt x="24" y="25"/>
                        <a:pt x="28" y="28"/>
                        <a:pt x="33" y="33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1" name="Google Shape;3541;p37"/>
                <p:cNvSpPr/>
                <p:nvPr/>
              </p:nvSpPr>
              <p:spPr>
                <a:xfrm>
                  <a:off x="4639931" y="2184681"/>
                  <a:ext cx="136390" cy="1363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33" extrusionOk="0">
                      <a:moveTo>
                        <a:pt x="33" y="15"/>
                      </a:moveTo>
                      <a:cubicBezTo>
                        <a:pt x="32" y="16"/>
                        <a:pt x="32" y="18"/>
                        <a:pt x="33" y="19"/>
                      </a:cubicBezTo>
                      <a:cubicBezTo>
                        <a:pt x="33" y="26"/>
                        <a:pt x="27" y="31"/>
                        <a:pt x="20" y="32"/>
                      </a:cubicBezTo>
                      <a:cubicBezTo>
                        <a:pt x="15" y="33"/>
                        <a:pt x="10" y="32"/>
                        <a:pt x="5" y="30"/>
                      </a:cubicBezTo>
                      <a:cubicBezTo>
                        <a:pt x="3" y="28"/>
                        <a:pt x="2" y="27"/>
                        <a:pt x="0" y="26"/>
                      </a:cubicBezTo>
                      <a:cubicBezTo>
                        <a:pt x="3" y="18"/>
                        <a:pt x="3" y="9"/>
                        <a:pt x="1" y="1"/>
                      </a:cubicBezTo>
                      <a:cubicBezTo>
                        <a:pt x="14" y="0"/>
                        <a:pt x="29" y="1"/>
                        <a:pt x="33" y="1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2" name="Google Shape;3542;p37"/>
                <p:cNvSpPr/>
                <p:nvPr/>
              </p:nvSpPr>
              <p:spPr>
                <a:xfrm>
                  <a:off x="4516531" y="1989843"/>
                  <a:ext cx="194839" cy="1753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" h="42" extrusionOk="0">
                      <a:moveTo>
                        <a:pt x="34" y="6"/>
                      </a:moveTo>
                      <a:cubicBezTo>
                        <a:pt x="46" y="13"/>
                        <a:pt x="48" y="29"/>
                        <a:pt x="40" y="37"/>
                      </a:cubicBezTo>
                      <a:cubicBezTo>
                        <a:pt x="37" y="37"/>
                        <a:pt x="35" y="38"/>
                        <a:pt x="32" y="38"/>
                      </a:cubicBezTo>
                      <a:cubicBezTo>
                        <a:pt x="31" y="39"/>
                        <a:pt x="31" y="40"/>
                        <a:pt x="32" y="41"/>
                      </a:cubicBezTo>
                      <a:cubicBezTo>
                        <a:pt x="31" y="41"/>
                        <a:pt x="30" y="42"/>
                        <a:pt x="29" y="42"/>
                      </a:cubicBezTo>
                      <a:cubicBezTo>
                        <a:pt x="28" y="38"/>
                        <a:pt x="26" y="35"/>
                        <a:pt x="24" y="32"/>
                      </a:cubicBezTo>
                      <a:cubicBezTo>
                        <a:pt x="17" y="24"/>
                        <a:pt x="9" y="19"/>
                        <a:pt x="0" y="17"/>
                      </a:cubicBezTo>
                      <a:cubicBezTo>
                        <a:pt x="0" y="16"/>
                        <a:pt x="1" y="16"/>
                        <a:pt x="1" y="15"/>
                      </a:cubicBezTo>
                      <a:cubicBezTo>
                        <a:pt x="2" y="15"/>
                        <a:pt x="3" y="14"/>
                        <a:pt x="3" y="13"/>
                      </a:cubicBezTo>
                      <a:cubicBezTo>
                        <a:pt x="12" y="5"/>
                        <a:pt x="22" y="0"/>
                        <a:pt x="34" y="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3" name="Google Shape;3543;p37"/>
                <p:cNvSpPr/>
                <p:nvPr/>
              </p:nvSpPr>
              <p:spPr>
                <a:xfrm>
                  <a:off x="4542510" y="2314574"/>
                  <a:ext cx="136390" cy="1363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33" extrusionOk="0">
                      <a:moveTo>
                        <a:pt x="21" y="0"/>
                      </a:moveTo>
                      <a:cubicBezTo>
                        <a:pt x="29" y="6"/>
                        <a:pt x="33" y="15"/>
                        <a:pt x="31" y="24"/>
                      </a:cubicBezTo>
                      <a:cubicBezTo>
                        <a:pt x="31" y="27"/>
                        <a:pt x="29" y="29"/>
                        <a:pt x="28" y="31"/>
                      </a:cubicBezTo>
                      <a:cubicBezTo>
                        <a:pt x="26" y="28"/>
                        <a:pt x="22" y="30"/>
                        <a:pt x="22" y="33"/>
                      </a:cubicBezTo>
                      <a:cubicBezTo>
                        <a:pt x="19" y="33"/>
                        <a:pt x="16" y="32"/>
                        <a:pt x="13" y="31"/>
                      </a:cubicBezTo>
                      <a:cubicBezTo>
                        <a:pt x="8" y="30"/>
                        <a:pt x="2" y="27"/>
                        <a:pt x="0" y="22"/>
                      </a:cubicBezTo>
                      <a:cubicBezTo>
                        <a:pt x="0" y="20"/>
                        <a:pt x="0" y="17"/>
                        <a:pt x="0" y="15"/>
                      </a:cubicBezTo>
                      <a:cubicBezTo>
                        <a:pt x="5" y="14"/>
                        <a:pt x="9" y="12"/>
                        <a:pt x="13" y="9"/>
                      </a:cubicBezTo>
                      <a:cubicBezTo>
                        <a:pt x="16" y="7"/>
                        <a:pt x="19" y="4"/>
                        <a:pt x="21" y="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4" name="Google Shape;3544;p37"/>
                <p:cNvSpPr/>
                <p:nvPr/>
              </p:nvSpPr>
              <p:spPr>
                <a:xfrm>
                  <a:off x="4425606" y="2431477"/>
                  <a:ext cx="292261" cy="3442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" h="84" extrusionOk="0">
                      <a:moveTo>
                        <a:pt x="52" y="11"/>
                      </a:moveTo>
                      <a:cubicBezTo>
                        <a:pt x="65" y="34"/>
                        <a:pt x="70" y="70"/>
                        <a:pt x="37" y="77"/>
                      </a:cubicBezTo>
                      <a:cubicBezTo>
                        <a:pt x="7" y="84"/>
                        <a:pt x="5" y="51"/>
                        <a:pt x="0" y="29"/>
                      </a:cubicBezTo>
                      <a:cubicBezTo>
                        <a:pt x="1" y="27"/>
                        <a:pt x="2" y="26"/>
                        <a:pt x="3" y="24"/>
                      </a:cubicBezTo>
                      <a:cubicBezTo>
                        <a:pt x="3" y="23"/>
                        <a:pt x="3" y="22"/>
                        <a:pt x="2" y="21"/>
                      </a:cubicBezTo>
                      <a:cubicBezTo>
                        <a:pt x="9" y="22"/>
                        <a:pt x="16" y="18"/>
                        <a:pt x="20" y="13"/>
                      </a:cubicBezTo>
                      <a:cubicBezTo>
                        <a:pt x="21" y="12"/>
                        <a:pt x="22" y="10"/>
                        <a:pt x="23" y="9"/>
                      </a:cubicBezTo>
                      <a:cubicBezTo>
                        <a:pt x="25" y="19"/>
                        <a:pt x="27" y="29"/>
                        <a:pt x="30" y="38"/>
                      </a:cubicBezTo>
                      <a:cubicBezTo>
                        <a:pt x="31" y="42"/>
                        <a:pt x="36" y="40"/>
                        <a:pt x="35" y="37"/>
                      </a:cubicBezTo>
                      <a:cubicBezTo>
                        <a:pt x="32" y="25"/>
                        <a:pt x="29" y="14"/>
                        <a:pt x="26" y="2"/>
                      </a:cubicBezTo>
                      <a:cubicBezTo>
                        <a:pt x="26" y="2"/>
                        <a:pt x="26" y="1"/>
                        <a:pt x="26" y="0"/>
                      </a:cubicBezTo>
                      <a:cubicBezTo>
                        <a:pt x="27" y="2"/>
                        <a:pt x="29" y="4"/>
                        <a:pt x="31" y="5"/>
                      </a:cubicBezTo>
                      <a:cubicBezTo>
                        <a:pt x="36" y="8"/>
                        <a:pt x="44" y="11"/>
                        <a:pt x="51" y="11"/>
                      </a:cubicBezTo>
                      <a:cubicBezTo>
                        <a:pt x="52" y="11"/>
                        <a:pt x="52" y="11"/>
                        <a:pt x="52" y="11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5" name="Google Shape;3545;p37"/>
                <p:cNvSpPr/>
                <p:nvPr/>
              </p:nvSpPr>
              <p:spPr>
                <a:xfrm>
                  <a:off x="4315199" y="1619651"/>
                  <a:ext cx="422153" cy="396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" h="96" extrusionOk="0">
                      <a:moveTo>
                        <a:pt x="56" y="9"/>
                      </a:moveTo>
                      <a:cubicBezTo>
                        <a:pt x="86" y="16"/>
                        <a:pt x="101" y="66"/>
                        <a:pt x="79" y="89"/>
                      </a:cubicBezTo>
                      <a:cubicBezTo>
                        <a:pt x="78" y="89"/>
                        <a:pt x="78" y="89"/>
                        <a:pt x="78" y="90"/>
                      </a:cubicBezTo>
                      <a:cubicBezTo>
                        <a:pt x="69" y="88"/>
                        <a:pt x="59" y="90"/>
                        <a:pt x="52" y="96"/>
                      </a:cubicBezTo>
                      <a:cubicBezTo>
                        <a:pt x="52" y="81"/>
                        <a:pt x="51" y="65"/>
                        <a:pt x="51" y="51"/>
                      </a:cubicBezTo>
                      <a:cubicBezTo>
                        <a:pt x="51" y="48"/>
                        <a:pt x="47" y="48"/>
                        <a:pt x="47" y="51"/>
                      </a:cubicBezTo>
                      <a:cubicBezTo>
                        <a:pt x="46" y="65"/>
                        <a:pt x="45" y="81"/>
                        <a:pt x="46" y="96"/>
                      </a:cubicBezTo>
                      <a:cubicBezTo>
                        <a:pt x="42" y="84"/>
                        <a:pt x="27" y="74"/>
                        <a:pt x="15" y="77"/>
                      </a:cubicBezTo>
                      <a:cubicBezTo>
                        <a:pt x="14" y="77"/>
                        <a:pt x="14" y="77"/>
                        <a:pt x="14" y="77"/>
                      </a:cubicBezTo>
                      <a:cubicBezTo>
                        <a:pt x="0" y="51"/>
                        <a:pt x="22" y="0"/>
                        <a:pt x="56" y="9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6" name="Google Shape;3546;p37"/>
                <p:cNvSpPr/>
                <p:nvPr/>
              </p:nvSpPr>
              <p:spPr>
                <a:xfrm>
                  <a:off x="4295713" y="2080767"/>
                  <a:ext cx="331229" cy="2857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" h="69" extrusionOk="0">
                      <a:moveTo>
                        <a:pt x="66" y="11"/>
                      </a:moveTo>
                      <a:cubicBezTo>
                        <a:pt x="76" y="19"/>
                        <a:pt x="80" y="34"/>
                        <a:pt x="75" y="47"/>
                      </a:cubicBezTo>
                      <a:cubicBezTo>
                        <a:pt x="72" y="46"/>
                        <a:pt x="71" y="50"/>
                        <a:pt x="73" y="52"/>
                      </a:cubicBezTo>
                      <a:cubicBezTo>
                        <a:pt x="73" y="52"/>
                        <a:pt x="73" y="53"/>
                        <a:pt x="72" y="53"/>
                      </a:cubicBezTo>
                      <a:cubicBezTo>
                        <a:pt x="62" y="69"/>
                        <a:pt x="35" y="66"/>
                        <a:pt x="21" y="57"/>
                      </a:cubicBezTo>
                      <a:cubicBezTo>
                        <a:pt x="4" y="45"/>
                        <a:pt x="0" y="17"/>
                        <a:pt x="22" y="8"/>
                      </a:cubicBezTo>
                      <a:cubicBezTo>
                        <a:pt x="24" y="7"/>
                        <a:pt x="24" y="6"/>
                        <a:pt x="24" y="5"/>
                      </a:cubicBezTo>
                      <a:cubicBezTo>
                        <a:pt x="38" y="0"/>
                        <a:pt x="54" y="1"/>
                        <a:pt x="66" y="11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7" name="Google Shape;3547;p37"/>
                <p:cNvSpPr/>
                <p:nvPr/>
              </p:nvSpPr>
              <p:spPr>
                <a:xfrm>
                  <a:off x="4380146" y="2373028"/>
                  <a:ext cx="136389" cy="1298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" h="31" extrusionOk="0">
                      <a:moveTo>
                        <a:pt x="32" y="2"/>
                      </a:moveTo>
                      <a:cubicBezTo>
                        <a:pt x="32" y="4"/>
                        <a:pt x="32" y="6"/>
                        <a:pt x="32" y="8"/>
                      </a:cubicBezTo>
                      <a:cubicBezTo>
                        <a:pt x="31" y="8"/>
                        <a:pt x="31" y="9"/>
                        <a:pt x="31" y="9"/>
                      </a:cubicBezTo>
                      <a:cubicBezTo>
                        <a:pt x="31" y="10"/>
                        <a:pt x="31" y="10"/>
                        <a:pt x="31" y="10"/>
                      </a:cubicBezTo>
                      <a:cubicBezTo>
                        <a:pt x="30" y="21"/>
                        <a:pt x="25" y="31"/>
                        <a:pt x="13" y="29"/>
                      </a:cubicBezTo>
                      <a:cubicBezTo>
                        <a:pt x="0" y="27"/>
                        <a:pt x="6" y="8"/>
                        <a:pt x="10" y="0"/>
                      </a:cubicBezTo>
                      <a:cubicBezTo>
                        <a:pt x="17" y="2"/>
                        <a:pt x="25" y="3"/>
                        <a:pt x="32" y="2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8" name="Google Shape;3548;p37"/>
                <p:cNvSpPr/>
                <p:nvPr/>
              </p:nvSpPr>
              <p:spPr>
                <a:xfrm>
                  <a:off x="4289221" y="1944382"/>
                  <a:ext cx="201336" cy="1363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32" extrusionOk="0">
                      <a:moveTo>
                        <a:pt x="49" y="26"/>
                      </a:moveTo>
                      <a:cubicBezTo>
                        <a:pt x="49" y="27"/>
                        <a:pt x="49" y="27"/>
                        <a:pt x="49" y="27"/>
                      </a:cubicBezTo>
                      <a:cubicBezTo>
                        <a:pt x="38" y="26"/>
                        <a:pt x="26" y="28"/>
                        <a:pt x="16" y="32"/>
                      </a:cubicBez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31"/>
                        <a:pt x="16" y="30"/>
                        <a:pt x="15" y="29"/>
                      </a:cubicBezTo>
                      <a:cubicBezTo>
                        <a:pt x="0" y="19"/>
                        <a:pt x="14" y="0"/>
                        <a:pt x="29" y="3"/>
                      </a:cubicBezTo>
                      <a:cubicBezTo>
                        <a:pt x="41" y="4"/>
                        <a:pt x="48" y="15"/>
                        <a:pt x="49" y="2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49" name="Google Shape;3549;p37"/>
                <p:cNvSpPr/>
                <p:nvPr/>
              </p:nvSpPr>
              <p:spPr>
                <a:xfrm>
                  <a:off x="4386638" y="2580856"/>
                  <a:ext cx="84432" cy="17795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" h="430" extrusionOk="0">
                      <a:moveTo>
                        <a:pt x="14" y="38"/>
                      </a:moveTo>
                      <a:cubicBezTo>
                        <a:pt x="15" y="103"/>
                        <a:pt x="21" y="167"/>
                        <a:pt x="21" y="231"/>
                      </a:cubicBezTo>
                      <a:cubicBezTo>
                        <a:pt x="20" y="263"/>
                        <a:pt x="20" y="294"/>
                        <a:pt x="18" y="326"/>
                      </a:cubicBezTo>
                      <a:cubicBezTo>
                        <a:pt x="17" y="342"/>
                        <a:pt x="16" y="357"/>
                        <a:pt x="15" y="373"/>
                      </a:cubicBezTo>
                      <a:cubicBezTo>
                        <a:pt x="14" y="381"/>
                        <a:pt x="14" y="389"/>
                        <a:pt x="13" y="397"/>
                      </a:cubicBezTo>
                      <a:cubicBezTo>
                        <a:pt x="13" y="399"/>
                        <a:pt x="12" y="430"/>
                        <a:pt x="2" y="415"/>
                      </a:cubicBezTo>
                      <a:cubicBezTo>
                        <a:pt x="1" y="414"/>
                        <a:pt x="1" y="413"/>
                        <a:pt x="0" y="413"/>
                      </a:cubicBezTo>
                      <a:cubicBezTo>
                        <a:pt x="8" y="280"/>
                        <a:pt x="14" y="143"/>
                        <a:pt x="1" y="10"/>
                      </a:cubicBezTo>
                      <a:cubicBezTo>
                        <a:pt x="3" y="7"/>
                        <a:pt x="5" y="3"/>
                        <a:pt x="7" y="0"/>
                      </a:cubicBezTo>
                      <a:cubicBezTo>
                        <a:pt x="8" y="13"/>
                        <a:pt x="9" y="26"/>
                        <a:pt x="16" y="36"/>
                      </a:cubicBezTo>
                      <a:cubicBezTo>
                        <a:pt x="17" y="36"/>
                        <a:pt x="17" y="37"/>
                        <a:pt x="17" y="37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6" y="36"/>
                        <a:pt x="14" y="37"/>
                        <a:pt x="14" y="38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0" name="Google Shape;3550;p37"/>
                <p:cNvSpPr/>
                <p:nvPr/>
              </p:nvSpPr>
              <p:spPr>
                <a:xfrm>
                  <a:off x="4198296" y="2418488"/>
                  <a:ext cx="220817" cy="2662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" h="65" extrusionOk="0">
                      <a:moveTo>
                        <a:pt x="54" y="23"/>
                      </a:moveTo>
                      <a:cubicBezTo>
                        <a:pt x="54" y="23"/>
                        <a:pt x="54" y="23"/>
                        <a:pt x="54" y="23"/>
                      </a:cubicBezTo>
                      <a:cubicBezTo>
                        <a:pt x="53" y="22"/>
                        <a:pt x="51" y="23"/>
                        <a:pt x="51" y="24"/>
                      </a:cubicBezTo>
                      <a:cubicBezTo>
                        <a:pt x="51" y="25"/>
                        <a:pt x="51" y="27"/>
                        <a:pt x="51" y="28"/>
                      </a:cubicBezTo>
                      <a:cubicBezTo>
                        <a:pt x="46" y="42"/>
                        <a:pt x="37" y="65"/>
                        <a:pt x="21" y="65"/>
                      </a:cubicBezTo>
                      <a:cubicBezTo>
                        <a:pt x="9" y="65"/>
                        <a:pt x="1" y="52"/>
                        <a:pt x="1" y="42"/>
                      </a:cubicBezTo>
                      <a:cubicBezTo>
                        <a:pt x="0" y="29"/>
                        <a:pt x="7" y="18"/>
                        <a:pt x="13" y="7"/>
                      </a:cubicBezTo>
                      <a:cubicBezTo>
                        <a:pt x="20" y="9"/>
                        <a:pt x="28" y="8"/>
                        <a:pt x="35" y="5"/>
                      </a:cubicBezTo>
                      <a:cubicBezTo>
                        <a:pt x="29" y="12"/>
                        <a:pt x="26" y="21"/>
                        <a:pt x="25" y="30"/>
                      </a:cubicBezTo>
                      <a:cubicBezTo>
                        <a:pt x="25" y="32"/>
                        <a:pt x="28" y="32"/>
                        <a:pt x="28" y="30"/>
                      </a:cubicBezTo>
                      <a:cubicBezTo>
                        <a:pt x="31" y="17"/>
                        <a:pt x="37" y="8"/>
                        <a:pt x="47" y="0"/>
                      </a:cubicBezTo>
                      <a:cubicBezTo>
                        <a:pt x="44" y="9"/>
                        <a:pt x="45" y="19"/>
                        <a:pt x="54" y="23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1" name="Google Shape;3551;p37"/>
                <p:cNvSpPr/>
                <p:nvPr/>
              </p:nvSpPr>
              <p:spPr>
                <a:xfrm>
                  <a:off x="3996960" y="1795004"/>
                  <a:ext cx="350711" cy="246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" h="60" extrusionOk="0">
                      <a:moveTo>
                        <a:pt x="84" y="37"/>
                      </a:moveTo>
                      <a:cubicBezTo>
                        <a:pt x="84" y="37"/>
                        <a:pt x="84" y="37"/>
                        <a:pt x="84" y="37"/>
                      </a:cubicBezTo>
                      <a:cubicBezTo>
                        <a:pt x="78" y="41"/>
                        <a:pt x="73" y="48"/>
                        <a:pt x="72" y="55"/>
                      </a:cubicBezTo>
                      <a:cubicBezTo>
                        <a:pt x="62" y="44"/>
                        <a:pt x="50" y="36"/>
                        <a:pt x="36" y="29"/>
                      </a:cubicBezTo>
                      <a:cubicBezTo>
                        <a:pt x="34" y="28"/>
                        <a:pt x="32" y="31"/>
                        <a:pt x="34" y="33"/>
                      </a:cubicBezTo>
                      <a:cubicBezTo>
                        <a:pt x="46" y="39"/>
                        <a:pt x="56" y="47"/>
                        <a:pt x="66" y="56"/>
                      </a:cubicBezTo>
                      <a:cubicBezTo>
                        <a:pt x="59" y="54"/>
                        <a:pt x="52" y="55"/>
                        <a:pt x="47" y="60"/>
                      </a:cubicBezTo>
                      <a:cubicBezTo>
                        <a:pt x="47" y="59"/>
                        <a:pt x="47" y="59"/>
                        <a:pt x="47" y="59"/>
                      </a:cubicBezTo>
                      <a:cubicBezTo>
                        <a:pt x="34" y="55"/>
                        <a:pt x="21" y="51"/>
                        <a:pt x="12" y="40"/>
                      </a:cubicBezTo>
                      <a:cubicBezTo>
                        <a:pt x="0" y="27"/>
                        <a:pt x="2" y="4"/>
                        <a:pt x="24" y="2"/>
                      </a:cubicBezTo>
                      <a:cubicBezTo>
                        <a:pt x="49" y="0"/>
                        <a:pt x="71" y="18"/>
                        <a:pt x="84" y="37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2" name="Google Shape;3552;p37"/>
                <p:cNvSpPr/>
                <p:nvPr/>
              </p:nvSpPr>
              <p:spPr>
                <a:xfrm>
                  <a:off x="4185306" y="2035307"/>
                  <a:ext cx="162368" cy="1298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" h="32" extrusionOk="0">
                      <a:moveTo>
                        <a:pt x="37" y="13"/>
                      </a:moveTo>
                      <a:cubicBezTo>
                        <a:pt x="37" y="13"/>
                        <a:pt x="37" y="13"/>
                        <a:pt x="37" y="13"/>
                      </a:cubicBezTo>
                      <a:cubicBezTo>
                        <a:pt x="35" y="15"/>
                        <a:pt x="36" y="19"/>
                        <a:pt x="39" y="20"/>
                      </a:cubicBezTo>
                      <a:cubicBezTo>
                        <a:pt x="35" y="23"/>
                        <a:pt x="32" y="27"/>
                        <a:pt x="30" y="32"/>
                      </a:cubicBezTo>
                      <a:cubicBezTo>
                        <a:pt x="24" y="30"/>
                        <a:pt x="17" y="30"/>
                        <a:pt x="12" y="26"/>
                      </a:cubicBezTo>
                      <a:cubicBezTo>
                        <a:pt x="6" y="22"/>
                        <a:pt x="0" y="13"/>
                        <a:pt x="6" y="7"/>
                      </a:cubicBezTo>
                      <a:cubicBezTo>
                        <a:pt x="13" y="0"/>
                        <a:pt x="22" y="3"/>
                        <a:pt x="30" y="8"/>
                      </a:cubicBezTo>
                      <a:cubicBezTo>
                        <a:pt x="32" y="10"/>
                        <a:pt x="34" y="12"/>
                        <a:pt x="37" y="13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3" name="Google Shape;3553;p37"/>
                <p:cNvSpPr/>
                <p:nvPr/>
              </p:nvSpPr>
              <p:spPr>
                <a:xfrm>
                  <a:off x="4243756" y="2288596"/>
                  <a:ext cx="149379" cy="1493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" h="37" extrusionOk="0">
                      <a:moveTo>
                        <a:pt x="19" y="3"/>
                      </a:moveTo>
                      <a:cubicBezTo>
                        <a:pt x="23" y="9"/>
                        <a:pt x="29" y="14"/>
                        <a:pt x="36" y="18"/>
                      </a:cubicBezTo>
                      <a:cubicBezTo>
                        <a:pt x="30" y="31"/>
                        <a:pt x="14" y="37"/>
                        <a:pt x="0" y="33"/>
                      </a:cubicBezTo>
                      <a:cubicBezTo>
                        <a:pt x="0" y="20"/>
                        <a:pt x="6" y="9"/>
                        <a:pt x="16" y="1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7" y="1"/>
                        <a:pt x="18" y="2"/>
                        <a:pt x="19" y="3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4" name="Google Shape;3554;p37"/>
                <p:cNvSpPr/>
                <p:nvPr/>
              </p:nvSpPr>
              <p:spPr>
                <a:xfrm>
                  <a:off x="4120360" y="2171692"/>
                  <a:ext cx="188346" cy="1493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" h="36" extrusionOk="0">
                      <a:moveTo>
                        <a:pt x="45" y="25"/>
                      </a:moveTo>
                      <a:cubicBezTo>
                        <a:pt x="45" y="25"/>
                        <a:pt x="44" y="25"/>
                        <a:pt x="44" y="25"/>
                      </a:cubicBezTo>
                      <a:cubicBezTo>
                        <a:pt x="43" y="24"/>
                        <a:pt x="42" y="23"/>
                        <a:pt x="41" y="24"/>
                      </a:cubicBezTo>
                      <a:cubicBezTo>
                        <a:pt x="30" y="27"/>
                        <a:pt x="8" y="36"/>
                        <a:pt x="4" y="18"/>
                      </a:cubicBezTo>
                      <a:cubicBezTo>
                        <a:pt x="0" y="0"/>
                        <a:pt x="26" y="3"/>
                        <a:pt x="36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3"/>
                        <a:pt x="41" y="3"/>
                        <a:pt x="43" y="3"/>
                      </a:cubicBezTo>
                      <a:cubicBezTo>
                        <a:pt x="41" y="11"/>
                        <a:pt x="42" y="18"/>
                        <a:pt x="45" y="2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5" name="Google Shape;3555;p37"/>
                <p:cNvSpPr/>
                <p:nvPr/>
              </p:nvSpPr>
              <p:spPr>
                <a:xfrm>
                  <a:off x="3938510" y="2288596"/>
                  <a:ext cx="324732" cy="2727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" h="67" extrusionOk="0">
                      <a:moveTo>
                        <a:pt x="75" y="6"/>
                      </a:moveTo>
                      <a:cubicBezTo>
                        <a:pt x="76" y="6"/>
                        <a:pt x="77" y="5"/>
                        <a:pt x="78" y="5"/>
                      </a:cubicBezTo>
                      <a:cubicBezTo>
                        <a:pt x="71" y="13"/>
                        <a:pt x="67" y="24"/>
                        <a:pt x="68" y="35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cubicBezTo>
                        <a:pt x="59" y="51"/>
                        <a:pt x="34" y="67"/>
                        <a:pt x="16" y="58"/>
                      </a:cubicBezTo>
                      <a:cubicBezTo>
                        <a:pt x="0" y="50"/>
                        <a:pt x="10" y="32"/>
                        <a:pt x="17" y="22"/>
                      </a:cubicBezTo>
                      <a:cubicBezTo>
                        <a:pt x="24" y="14"/>
                        <a:pt x="32" y="8"/>
                        <a:pt x="42" y="3"/>
                      </a:cubicBezTo>
                      <a:cubicBezTo>
                        <a:pt x="43" y="3"/>
                        <a:pt x="44" y="2"/>
                        <a:pt x="43" y="1"/>
                      </a:cubicBezTo>
                      <a:cubicBezTo>
                        <a:pt x="44" y="1"/>
                        <a:pt x="44" y="1"/>
                        <a:pt x="44" y="1"/>
                      </a:cubicBezTo>
                      <a:cubicBezTo>
                        <a:pt x="44" y="1"/>
                        <a:pt x="45" y="0"/>
                        <a:pt x="45" y="0"/>
                      </a:cubicBezTo>
                      <a:cubicBezTo>
                        <a:pt x="49" y="6"/>
                        <a:pt x="57" y="8"/>
                        <a:pt x="65" y="7"/>
                      </a:cubicBezTo>
                      <a:cubicBezTo>
                        <a:pt x="55" y="14"/>
                        <a:pt x="45" y="22"/>
                        <a:pt x="36" y="29"/>
                      </a:cubicBezTo>
                      <a:cubicBezTo>
                        <a:pt x="34" y="31"/>
                        <a:pt x="35" y="33"/>
                        <a:pt x="37" y="32"/>
                      </a:cubicBezTo>
                      <a:cubicBezTo>
                        <a:pt x="50" y="24"/>
                        <a:pt x="63" y="15"/>
                        <a:pt x="75" y="6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6" name="Google Shape;3556;p37"/>
                <p:cNvSpPr/>
                <p:nvPr/>
              </p:nvSpPr>
              <p:spPr>
                <a:xfrm>
                  <a:off x="3886553" y="2035307"/>
                  <a:ext cx="350711" cy="2273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" h="56" extrusionOk="0">
                      <a:moveTo>
                        <a:pt x="81" y="31"/>
                      </a:moveTo>
                      <a:cubicBezTo>
                        <a:pt x="82" y="32"/>
                        <a:pt x="83" y="32"/>
                        <a:pt x="84" y="33"/>
                      </a:cubicBezTo>
                      <a:cubicBezTo>
                        <a:pt x="70" y="32"/>
                        <a:pt x="53" y="35"/>
                        <a:pt x="55" y="52"/>
                      </a:cubicBezTo>
                      <a:cubicBezTo>
                        <a:pt x="55" y="53"/>
                        <a:pt x="55" y="54"/>
                        <a:pt x="55" y="55"/>
                      </a:cubicBezTo>
                      <a:cubicBezTo>
                        <a:pt x="46" y="56"/>
                        <a:pt x="36" y="56"/>
                        <a:pt x="26" y="54"/>
                      </a:cubicBezTo>
                      <a:cubicBezTo>
                        <a:pt x="13" y="49"/>
                        <a:pt x="0" y="36"/>
                        <a:pt x="8" y="21"/>
                      </a:cubicBezTo>
                      <a:cubicBezTo>
                        <a:pt x="19" y="0"/>
                        <a:pt x="47" y="5"/>
                        <a:pt x="67" y="8"/>
                      </a:cubicBezTo>
                      <a:cubicBezTo>
                        <a:pt x="67" y="8"/>
                        <a:pt x="68" y="7"/>
                        <a:pt x="68" y="6"/>
                      </a:cubicBezTo>
                      <a:cubicBezTo>
                        <a:pt x="69" y="6"/>
                        <a:pt x="70" y="7"/>
                        <a:pt x="71" y="7"/>
                      </a:cubicBezTo>
                      <a:cubicBezTo>
                        <a:pt x="67" y="14"/>
                        <a:pt x="69" y="20"/>
                        <a:pt x="73" y="25"/>
                      </a:cubicBezTo>
                      <a:cubicBezTo>
                        <a:pt x="60" y="23"/>
                        <a:pt x="47" y="23"/>
                        <a:pt x="35" y="26"/>
                      </a:cubicBezTo>
                      <a:cubicBezTo>
                        <a:pt x="33" y="26"/>
                        <a:pt x="34" y="29"/>
                        <a:pt x="35" y="29"/>
                      </a:cubicBezTo>
                      <a:cubicBezTo>
                        <a:pt x="51" y="29"/>
                        <a:pt x="65" y="30"/>
                        <a:pt x="81" y="31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7" name="Google Shape;3557;p37"/>
                <p:cNvSpPr/>
                <p:nvPr/>
              </p:nvSpPr>
              <p:spPr>
                <a:xfrm>
                  <a:off x="3912532" y="2788684"/>
                  <a:ext cx="441635" cy="3961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" h="95" extrusionOk="0">
                      <a:moveTo>
                        <a:pt x="0" y="0"/>
                      </a:moveTo>
                      <a:cubicBezTo>
                        <a:pt x="52" y="6"/>
                        <a:pt x="103" y="38"/>
                        <a:pt x="107" y="95"/>
                      </a:cubicBezTo>
                      <a:cubicBezTo>
                        <a:pt x="74" y="61"/>
                        <a:pt x="37" y="30"/>
                        <a:pt x="0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558" name="Google Shape;3558;p37"/>
                <p:cNvSpPr/>
                <p:nvPr/>
              </p:nvSpPr>
              <p:spPr>
                <a:xfrm>
                  <a:off x="3912532" y="2808166"/>
                  <a:ext cx="435143" cy="396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" h="96" extrusionOk="0">
                      <a:moveTo>
                        <a:pt x="105" y="96"/>
                      </a:moveTo>
                      <a:cubicBezTo>
                        <a:pt x="55" y="83"/>
                        <a:pt x="16" y="50"/>
                        <a:pt x="0" y="0"/>
                      </a:cubicBezTo>
                      <a:cubicBezTo>
                        <a:pt x="35" y="32"/>
                        <a:pt x="70" y="65"/>
                        <a:pt x="105" y="96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</p:grpSp>
      <p:sp>
        <p:nvSpPr>
          <p:cNvPr id="137" name="矩形 136"/>
          <p:cNvSpPr/>
          <p:nvPr/>
        </p:nvSpPr>
        <p:spPr>
          <a:xfrm>
            <a:off x="1571604" y="1142990"/>
            <a:ext cx="609012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15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11500" b="1" dirty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2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26:26 </a:t>
            </a:r>
            <a: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他們吃的時候，耶穌拿起餅來，</a:t>
            </a:r>
            <a:endParaRPr kumimoji="1" lang="en-US" altLang="zh-TW" sz="37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祝福，就擘開，遞給門徒，</a:t>
            </a:r>
            <a:endParaRPr kumimoji="1" lang="en-US" altLang="zh-TW" sz="37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說：「你們拿著吃，這是我的身體」；</a:t>
            </a:r>
            <a:b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26:27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又拿起杯來，祝謝了，遞給他們，</a:t>
            </a:r>
            <a:endParaRPr kumimoji="1" lang="en-US" altLang="zh-TW" sz="37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說：「你們都喝這個；</a:t>
            </a:r>
            <a:b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26:28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因為這是我立約的血，</a:t>
            </a:r>
            <a:endParaRPr kumimoji="1" lang="en-US" altLang="zh-TW" sz="37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7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為多人流出來，使罪得赦。</a:t>
            </a:r>
            <a:endParaRPr kumimoji="1" lang="zh-TW" altLang="en-US" sz="37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0"/>
            <a:ext cx="9144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26:29 </a:t>
            </a: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但我告訴你們，從今以後，</a:t>
            </a:r>
            <a:endParaRPr kumimoji="1" lang="en-US" altLang="zh-TW" sz="40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我不再喝這葡萄汁，</a:t>
            </a:r>
            <a:endParaRPr kumimoji="1" lang="en-US" altLang="zh-TW" sz="40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直到我在我父的國裡</a:t>
            </a:r>
            <a:endParaRPr kumimoji="1" lang="en-US" altLang="zh-TW" sz="40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同你們喝新的那日子。」</a:t>
            </a:r>
            <a:b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26:30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他們</a:t>
            </a: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唱了詩</a:t>
            </a: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，就出來往橄欖山去。</a:t>
            </a:r>
            <a:endParaRPr kumimoji="1" lang="zh-TW" altLang="en-US" sz="54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神的軍隊出埃及</a:t>
            </a:r>
            <a:endParaRPr kumimoji="1" 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雅各家離開異域</a:t>
            </a:r>
            <a:endParaRPr kumimoji="1" 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猶大為主的聖所</a:t>
            </a:r>
            <a:endParaRPr kumimoji="1" 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以色列神的國度</a:t>
            </a:r>
            <a:endParaRPr kumimoji="1" 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滄海看見就奔逃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約旦大河也倒流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大山踴躍如公羊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小山跳舞如羊羔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滄海啊為何奔逃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約旦哪為何倒流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大山踴躍如公羊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小山跳舞如羊羔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大地因見主的面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見神的面便震動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神叫磐石變水池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神叫堅石變泉源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讚美神哈利路亞</a:t>
            </a:r>
            <a:endParaRPr kumimoji="1" lang="zh-TW" sz="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12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榮耀歸ㄟ主聖名</a:t>
            </a:r>
            <a:endParaRPr kumimoji="1" lang="zh-TW" sz="1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849463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114:1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以色列出了埃及，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雅各家離開說異言之民；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114:2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那時，猶大為主的聖所，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以色列為他所治理的國度。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114:3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滄海看見就奔逃；約旦河也倒流。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114:4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大山踴躍，如公羊；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小山跳舞，如羊羔。</a:t>
            </a:r>
            <a:endParaRPr kumimoji="1" lang="zh-TW" altLang="en-US" sz="4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41796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114:5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滄海啊，你為何奔逃？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約旦哪，你為何倒流？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114:6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大山哪，你為何踴躍，如公羊？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小山哪，你為何跳舞，如羊羔？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114:7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大地啊，你因見主的面，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就是雅各　神的面，便要震動。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114:8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他叫磐石變為水池，叫堅石變為泉源。</a:t>
            </a:r>
            <a:endParaRPr kumimoji="1" lang="zh-TW" altLang="en-US" sz="48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出埃及記</a:t>
            </a:r>
            <a:r>
              <a:rPr lang="en-US" altLang="zh-TW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14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13-14</a:t>
            </a:r>
            <a:endParaRPr lang="zh-TW" altLang="en-US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不要懼怕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只管站住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！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看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耶和華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今天向你們所要施行的救恩。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因為，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你們今天所看見的埃及人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必永遠不再看見了。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耶和華必為你們爭戰；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你們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只管靜默，不要作聲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3600" b="1" dirty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默想</a:t>
            </a:r>
            <a:endParaRPr kumimoji="1"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zh-TW" altLang="en-US" sz="32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現在，是否有事情讓我感到驚恐不安？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是否有事情讓我感到不知所措？</a:t>
            </a:r>
          </a:p>
          <a:p>
            <a:pPr algn="ctr"/>
            <a:endParaRPr lang="en-US" altLang="zh-TW" sz="1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1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讓我們更多安靜在神的面前，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仰望祂、等候祂，因為知道主必賜平安。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xmlns="" id="{6C6285D1-AF54-7FC3-03D1-41068B6E9F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1" t="2009" r="1063" b="98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16" name="Google Shape;3616;p40"/>
          <p:cNvGrpSpPr/>
          <p:nvPr/>
        </p:nvGrpSpPr>
        <p:grpSpPr>
          <a:xfrm>
            <a:off x="7594044" y="3126222"/>
            <a:ext cx="1605274" cy="2436278"/>
            <a:chOff x="7594044" y="3126222"/>
            <a:chExt cx="1605274" cy="2436278"/>
          </a:xfrm>
        </p:grpSpPr>
        <p:grpSp>
          <p:nvGrpSpPr>
            <p:cNvPr id="3617" name="Google Shape;3617;p40"/>
            <p:cNvGrpSpPr/>
            <p:nvPr/>
          </p:nvGrpSpPr>
          <p:grpSpPr>
            <a:xfrm rot="917495" flipH="1">
              <a:off x="7870485" y="3225390"/>
              <a:ext cx="1052391" cy="2237941"/>
              <a:chOff x="-1667749" y="403741"/>
              <a:chExt cx="1363875" cy="2899959"/>
            </a:xfrm>
          </p:grpSpPr>
          <p:sp>
            <p:nvSpPr>
              <p:cNvPr id="3618" name="Google Shape;3618;p40"/>
              <p:cNvSpPr/>
              <p:nvPr/>
            </p:nvSpPr>
            <p:spPr>
              <a:xfrm>
                <a:off x="-1667749" y="403741"/>
                <a:ext cx="1363875" cy="2899959"/>
              </a:xfrm>
              <a:custGeom>
                <a:avLst/>
                <a:gdLst/>
                <a:ahLst/>
                <a:cxnLst/>
                <a:rect l="l" t="t" r="r" b="b"/>
                <a:pathLst>
                  <a:path w="531" h="1130" extrusionOk="0">
                    <a:moveTo>
                      <a:pt x="505" y="218"/>
                    </a:moveTo>
                    <a:cubicBezTo>
                      <a:pt x="522" y="213"/>
                      <a:pt x="531" y="191"/>
                      <a:pt x="524" y="174"/>
                    </a:cubicBezTo>
                    <a:cubicBezTo>
                      <a:pt x="517" y="159"/>
                      <a:pt x="500" y="153"/>
                      <a:pt x="484" y="155"/>
                    </a:cubicBezTo>
                    <a:cubicBezTo>
                      <a:pt x="495" y="142"/>
                      <a:pt x="504" y="124"/>
                      <a:pt x="492" y="109"/>
                    </a:cubicBezTo>
                    <a:cubicBezTo>
                      <a:pt x="481" y="94"/>
                      <a:pt x="461" y="95"/>
                      <a:pt x="444" y="101"/>
                    </a:cubicBezTo>
                    <a:cubicBezTo>
                      <a:pt x="452" y="88"/>
                      <a:pt x="449" y="71"/>
                      <a:pt x="438" y="60"/>
                    </a:cubicBezTo>
                    <a:cubicBezTo>
                      <a:pt x="423" y="45"/>
                      <a:pt x="401" y="48"/>
                      <a:pt x="384" y="57"/>
                    </a:cubicBezTo>
                    <a:cubicBezTo>
                      <a:pt x="389" y="40"/>
                      <a:pt x="380" y="22"/>
                      <a:pt x="363" y="15"/>
                    </a:cubicBezTo>
                    <a:cubicBezTo>
                      <a:pt x="343" y="8"/>
                      <a:pt x="324" y="16"/>
                      <a:pt x="310" y="30"/>
                    </a:cubicBezTo>
                    <a:cubicBezTo>
                      <a:pt x="313" y="19"/>
                      <a:pt x="305" y="6"/>
                      <a:pt x="292" y="3"/>
                    </a:cubicBezTo>
                    <a:cubicBezTo>
                      <a:pt x="276" y="0"/>
                      <a:pt x="262" y="10"/>
                      <a:pt x="254" y="25"/>
                    </a:cubicBezTo>
                    <a:cubicBezTo>
                      <a:pt x="248" y="12"/>
                      <a:pt x="229" y="4"/>
                      <a:pt x="217" y="7"/>
                    </a:cubicBezTo>
                    <a:cubicBezTo>
                      <a:pt x="198" y="10"/>
                      <a:pt x="187" y="27"/>
                      <a:pt x="186" y="44"/>
                    </a:cubicBezTo>
                    <a:cubicBezTo>
                      <a:pt x="171" y="35"/>
                      <a:pt x="152" y="32"/>
                      <a:pt x="138" y="43"/>
                    </a:cubicBezTo>
                    <a:cubicBezTo>
                      <a:pt x="127" y="52"/>
                      <a:pt x="124" y="70"/>
                      <a:pt x="130" y="82"/>
                    </a:cubicBezTo>
                    <a:cubicBezTo>
                      <a:pt x="110" y="76"/>
                      <a:pt x="87" y="79"/>
                      <a:pt x="77" y="98"/>
                    </a:cubicBezTo>
                    <a:cubicBezTo>
                      <a:pt x="70" y="110"/>
                      <a:pt x="74" y="126"/>
                      <a:pt x="84" y="134"/>
                    </a:cubicBezTo>
                    <a:cubicBezTo>
                      <a:pt x="67" y="130"/>
                      <a:pt x="47" y="133"/>
                      <a:pt x="40" y="150"/>
                    </a:cubicBezTo>
                    <a:cubicBezTo>
                      <a:pt x="34" y="167"/>
                      <a:pt x="45" y="183"/>
                      <a:pt x="61" y="186"/>
                    </a:cubicBezTo>
                    <a:cubicBezTo>
                      <a:pt x="46" y="185"/>
                      <a:pt x="34" y="197"/>
                      <a:pt x="29" y="210"/>
                    </a:cubicBezTo>
                    <a:cubicBezTo>
                      <a:pt x="26" y="217"/>
                      <a:pt x="24" y="223"/>
                      <a:pt x="30" y="229"/>
                    </a:cubicBezTo>
                    <a:cubicBezTo>
                      <a:pt x="36" y="233"/>
                      <a:pt x="43" y="236"/>
                      <a:pt x="51" y="236"/>
                    </a:cubicBezTo>
                    <a:cubicBezTo>
                      <a:pt x="37" y="244"/>
                      <a:pt x="27" y="258"/>
                      <a:pt x="33" y="274"/>
                    </a:cubicBezTo>
                    <a:cubicBezTo>
                      <a:pt x="36" y="283"/>
                      <a:pt x="44" y="289"/>
                      <a:pt x="53" y="291"/>
                    </a:cubicBezTo>
                    <a:cubicBezTo>
                      <a:pt x="42" y="298"/>
                      <a:pt x="36" y="314"/>
                      <a:pt x="36" y="327"/>
                    </a:cubicBezTo>
                    <a:cubicBezTo>
                      <a:pt x="37" y="345"/>
                      <a:pt x="64" y="343"/>
                      <a:pt x="83" y="340"/>
                    </a:cubicBezTo>
                    <a:cubicBezTo>
                      <a:pt x="76" y="348"/>
                      <a:pt x="75" y="360"/>
                      <a:pt x="83" y="370"/>
                    </a:cubicBezTo>
                    <a:cubicBezTo>
                      <a:pt x="96" y="386"/>
                      <a:pt x="118" y="378"/>
                      <a:pt x="134" y="369"/>
                    </a:cubicBezTo>
                    <a:cubicBezTo>
                      <a:pt x="127" y="383"/>
                      <a:pt x="131" y="401"/>
                      <a:pt x="146" y="408"/>
                    </a:cubicBezTo>
                    <a:cubicBezTo>
                      <a:pt x="165" y="418"/>
                      <a:pt x="183" y="407"/>
                      <a:pt x="196" y="392"/>
                    </a:cubicBezTo>
                    <a:cubicBezTo>
                      <a:pt x="196" y="394"/>
                      <a:pt x="196" y="395"/>
                      <a:pt x="196" y="397"/>
                    </a:cubicBezTo>
                    <a:cubicBezTo>
                      <a:pt x="195" y="396"/>
                      <a:pt x="194" y="396"/>
                      <a:pt x="193" y="398"/>
                    </a:cubicBezTo>
                    <a:cubicBezTo>
                      <a:pt x="171" y="441"/>
                      <a:pt x="154" y="486"/>
                      <a:pt x="142" y="533"/>
                    </a:cubicBezTo>
                    <a:cubicBezTo>
                      <a:pt x="142" y="533"/>
                      <a:pt x="141" y="533"/>
                      <a:pt x="140" y="533"/>
                    </a:cubicBezTo>
                    <a:cubicBezTo>
                      <a:pt x="140" y="533"/>
                      <a:pt x="140" y="533"/>
                      <a:pt x="140" y="533"/>
                    </a:cubicBezTo>
                    <a:cubicBezTo>
                      <a:pt x="140" y="533"/>
                      <a:pt x="140" y="533"/>
                      <a:pt x="139" y="533"/>
                    </a:cubicBezTo>
                    <a:cubicBezTo>
                      <a:pt x="141" y="532"/>
                      <a:pt x="141" y="531"/>
                      <a:pt x="141" y="529"/>
                    </a:cubicBezTo>
                    <a:cubicBezTo>
                      <a:pt x="125" y="482"/>
                      <a:pt x="77" y="452"/>
                      <a:pt x="27" y="459"/>
                    </a:cubicBezTo>
                    <a:cubicBezTo>
                      <a:pt x="25" y="459"/>
                      <a:pt x="24" y="462"/>
                      <a:pt x="25" y="464"/>
                    </a:cubicBezTo>
                    <a:cubicBezTo>
                      <a:pt x="34" y="519"/>
                      <a:pt x="88" y="554"/>
                      <a:pt x="141" y="537"/>
                    </a:cubicBezTo>
                    <a:cubicBezTo>
                      <a:pt x="141" y="535"/>
                      <a:pt x="141" y="535"/>
                      <a:pt x="141" y="535"/>
                    </a:cubicBezTo>
                    <a:cubicBezTo>
                      <a:pt x="141" y="537"/>
                      <a:pt x="141" y="537"/>
                      <a:pt x="141" y="537"/>
                    </a:cubicBezTo>
                    <a:cubicBezTo>
                      <a:pt x="120" y="618"/>
                      <a:pt x="113" y="704"/>
                      <a:pt x="116" y="788"/>
                    </a:cubicBezTo>
                    <a:cubicBezTo>
                      <a:pt x="117" y="800"/>
                      <a:pt x="118" y="812"/>
                      <a:pt x="119" y="824"/>
                    </a:cubicBezTo>
                    <a:cubicBezTo>
                      <a:pt x="118" y="824"/>
                      <a:pt x="118" y="824"/>
                      <a:pt x="118" y="823"/>
                    </a:cubicBezTo>
                    <a:cubicBezTo>
                      <a:pt x="117" y="823"/>
                      <a:pt x="116" y="822"/>
                      <a:pt x="115" y="822"/>
                    </a:cubicBezTo>
                    <a:cubicBezTo>
                      <a:pt x="97" y="778"/>
                      <a:pt x="52" y="753"/>
                      <a:pt x="3" y="763"/>
                    </a:cubicBezTo>
                    <a:cubicBezTo>
                      <a:pt x="1" y="764"/>
                      <a:pt x="0" y="766"/>
                      <a:pt x="1" y="768"/>
                    </a:cubicBezTo>
                    <a:cubicBezTo>
                      <a:pt x="15" y="814"/>
                      <a:pt x="64" y="852"/>
                      <a:pt x="114" y="843"/>
                    </a:cubicBezTo>
                    <a:cubicBezTo>
                      <a:pt x="114" y="847"/>
                      <a:pt x="119" y="846"/>
                      <a:pt x="120" y="843"/>
                    </a:cubicBezTo>
                    <a:cubicBezTo>
                      <a:pt x="125" y="892"/>
                      <a:pt x="134" y="940"/>
                      <a:pt x="145" y="987"/>
                    </a:cubicBezTo>
                    <a:cubicBezTo>
                      <a:pt x="153" y="1018"/>
                      <a:pt x="161" y="1050"/>
                      <a:pt x="173" y="1080"/>
                    </a:cubicBezTo>
                    <a:cubicBezTo>
                      <a:pt x="182" y="1102"/>
                      <a:pt x="195" y="1121"/>
                      <a:pt x="218" y="1129"/>
                    </a:cubicBezTo>
                    <a:cubicBezTo>
                      <a:pt x="220" y="1130"/>
                      <a:pt x="222" y="1129"/>
                      <a:pt x="222" y="1127"/>
                    </a:cubicBezTo>
                    <a:cubicBezTo>
                      <a:pt x="229" y="1103"/>
                      <a:pt x="212" y="1084"/>
                      <a:pt x="202" y="1063"/>
                    </a:cubicBezTo>
                    <a:cubicBezTo>
                      <a:pt x="189" y="1036"/>
                      <a:pt x="180" y="1007"/>
                      <a:pt x="173" y="977"/>
                    </a:cubicBezTo>
                    <a:cubicBezTo>
                      <a:pt x="173" y="977"/>
                      <a:pt x="174" y="977"/>
                      <a:pt x="174" y="976"/>
                    </a:cubicBezTo>
                    <a:cubicBezTo>
                      <a:pt x="174" y="975"/>
                      <a:pt x="174" y="975"/>
                      <a:pt x="174" y="974"/>
                    </a:cubicBezTo>
                    <a:cubicBezTo>
                      <a:pt x="229" y="978"/>
                      <a:pt x="279" y="921"/>
                      <a:pt x="291" y="873"/>
                    </a:cubicBezTo>
                    <a:cubicBezTo>
                      <a:pt x="291" y="870"/>
                      <a:pt x="289" y="868"/>
                      <a:pt x="287" y="868"/>
                    </a:cubicBezTo>
                    <a:cubicBezTo>
                      <a:pt x="233" y="870"/>
                      <a:pt x="185" y="908"/>
                      <a:pt x="170" y="960"/>
                    </a:cubicBezTo>
                    <a:cubicBezTo>
                      <a:pt x="159" y="903"/>
                      <a:pt x="156" y="845"/>
                      <a:pt x="155" y="788"/>
                    </a:cubicBezTo>
                    <a:cubicBezTo>
                      <a:pt x="154" y="738"/>
                      <a:pt x="155" y="688"/>
                      <a:pt x="161" y="638"/>
                    </a:cubicBezTo>
                    <a:cubicBezTo>
                      <a:pt x="224" y="656"/>
                      <a:pt x="287" y="619"/>
                      <a:pt x="310" y="558"/>
                    </a:cubicBezTo>
                    <a:cubicBezTo>
                      <a:pt x="311" y="556"/>
                      <a:pt x="308" y="554"/>
                      <a:pt x="306" y="553"/>
                    </a:cubicBezTo>
                    <a:cubicBezTo>
                      <a:pt x="250" y="547"/>
                      <a:pt x="193" y="573"/>
                      <a:pt x="163" y="619"/>
                    </a:cubicBezTo>
                    <a:cubicBezTo>
                      <a:pt x="171" y="550"/>
                      <a:pt x="188" y="482"/>
                      <a:pt x="215" y="418"/>
                    </a:cubicBezTo>
                    <a:cubicBezTo>
                      <a:pt x="234" y="423"/>
                      <a:pt x="251" y="410"/>
                      <a:pt x="263" y="397"/>
                    </a:cubicBezTo>
                    <a:cubicBezTo>
                      <a:pt x="264" y="409"/>
                      <a:pt x="274" y="420"/>
                      <a:pt x="288" y="422"/>
                    </a:cubicBezTo>
                    <a:cubicBezTo>
                      <a:pt x="308" y="426"/>
                      <a:pt x="325" y="412"/>
                      <a:pt x="334" y="395"/>
                    </a:cubicBezTo>
                    <a:cubicBezTo>
                      <a:pt x="342" y="410"/>
                      <a:pt x="363" y="418"/>
                      <a:pt x="379" y="412"/>
                    </a:cubicBezTo>
                    <a:cubicBezTo>
                      <a:pt x="392" y="406"/>
                      <a:pt x="400" y="392"/>
                      <a:pt x="400" y="378"/>
                    </a:cubicBezTo>
                    <a:cubicBezTo>
                      <a:pt x="413" y="384"/>
                      <a:pt x="428" y="385"/>
                      <a:pt x="439" y="375"/>
                    </a:cubicBezTo>
                    <a:cubicBezTo>
                      <a:pt x="450" y="365"/>
                      <a:pt x="450" y="347"/>
                      <a:pt x="436" y="340"/>
                    </a:cubicBezTo>
                    <a:cubicBezTo>
                      <a:pt x="435" y="339"/>
                      <a:pt x="435" y="340"/>
                      <a:pt x="434" y="340"/>
                    </a:cubicBezTo>
                    <a:cubicBezTo>
                      <a:pt x="433" y="341"/>
                      <a:pt x="433" y="343"/>
                      <a:pt x="434" y="343"/>
                    </a:cubicBezTo>
                    <a:cubicBezTo>
                      <a:pt x="438" y="346"/>
                      <a:pt x="440" y="349"/>
                      <a:pt x="441" y="352"/>
                    </a:cubicBezTo>
                    <a:cubicBezTo>
                      <a:pt x="440" y="349"/>
                      <a:pt x="438" y="346"/>
                      <a:pt x="434" y="343"/>
                    </a:cubicBezTo>
                    <a:cubicBezTo>
                      <a:pt x="433" y="343"/>
                      <a:pt x="433" y="341"/>
                      <a:pt x="434" y="340"/>
                    </a:cubicBezTo>
                    <a:cubicBezTo>
                      <a:pt x="434" y="340"/>
                      <a:pt x="434" y="340"/>
                      <a:pt x="434" y="340"/>
                    </a:cubicBezTo>
                    <a:cubicBezTo>
                      <a:pt x="423" y="349"/>
                      <a:pt x="410" y="357"/>
                      <a:pt x="397" y="364"/>
                    </a:cubicBezTo>
                    <a:cubicBezTo>
                      <a:pt x="397" y="364"/>
                      <a:pt x="397" y="364"/>
                      <a:pt x="397" y="364"/>
                    </a:cubicBezTo>
                    <a:cubicBezTo>
                      <a:pt x="410" y="357"/>
                      <a:pt x="423" y="349"/>
                      <a:pt x="434" y="340"/>
                    </a:cubicBezTo>
                    <a:cubicBezTo>
                      <a:pt x="436" y="338"/>
                      <a:pt x="438" y="336"/>
                      <a:pt x="439" y="335"/>
                    </a:cubicBezTo>
                    <a:cubicBezTo>
                      <a:pt x="439" y="336"/>
                      <a:pt x="440" y="337"/>
                      <a:pt x="441" y="338"/>
                    </a:cubicBezTo>
                    <a:cubicBezTo>
                      <a:pt x="456" y="347"/>
                      <a:pt x="477" y="346"/>
                      <a:pt x="488" y="331"/>
                    </a:cubicBezTo>
                    <a:cubicBezTo>
                      <a:pt x="494" y="324"/>
                      <a:pt x="496" y="314"/>
                      <a:pt x="494" y="305"/>
                    </a:cubicBezTo>
                    <a:cubicBezTo>
                      <a:pt x="493" y="295"/>
                      <a:pt x="484" y="289"/>
                      <a:pt x="480" y="281"/>
                    </a:cubicBezTo>
                    <a:cubicBezTo>
                      <a:pt x="498" y="281"/>
                      <a:pt x="518" y="277"/>
                      <a:pt x="525" y="258"/>
                    </a:cubicBezTo>
                    <a:cubicBezTo>
                      <a:pt x="531" y="241"/>
                      <a:pt x="518" y="227"/>
                      <a:pt x="505" y="218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3619" name="Google Shape;3619;p40"/>
              <p:cNvGrpSpPr/>
              <p:nvPr/>
            </p:nvGrpSpPr>
            <p:grpSpPr>
              <a:xfrm>
                <a:off x="-1638349" y="423284"/>
                <a:ext cx="1327553" cy="2860884"/>
                <a:chOff x="-3226186" y="418597"/>
                <a:chExt cx="1327553" cy="2860884"/>
              </a:xfrm>
            </p:grpSpPr>
            <p:sp>
              <p:nvSpPr>
                <p:cNvPr id="3620" name="Google Shape;3620;p40"/>
                <p:cNvSpPr/>
                <p:nvPr/>
              </p:nvSpPr>
              <p:spPr>
                <a:xfrm>
                  <a:off x="-2011616" y="955264"/>
                  <a:ext cx="108950" cy="14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" h="58" extrusionOk="0">
                      <a:moveTo>
                        <a:pt x="14" y="1"/>
                      </a:moveTo>
                      <a:cubicBezTo>
                        <a:pt x="23" y="9"/>
                        <a:pt x="43" y="22"/>
                        <a:pt x="37" y="38"/>
                      </a:cubicBezTo>
                      <a:cubicBezTo>
                        <a:pt x="30" y="53"/>
                        <a:pt x="15" y="57"/>
                        <a:pt x="0" y="58"/>
                      </a:cubicBezTo>
                      <a:cubicBezTo>
                        <a:pt x="8" y="40"/>
                        <a:pt x="12" y="21"/>
                        <a:pt x="13" y="0"/>
                      </a:cubicBezTo>
                      <a:cubicBezTo>
                        <a:pt x="13" y="0"/>
                        <a:pt x="13" y="1"/>
                        <a:pt x="14" y="1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1" name="Google Shape;3621;p40"/>
                <p:cNvSpPr/>
                <p:nvPr/>
              </p:nvSpPr>
              <p:spPr>
                <a:xfrm>
                  <a:off x="-2003546" y="814037"/>
                  <a:ext cx="104913" cy="1412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" h="56" extrusionOk="0">
                      <a:moveTo>
                        <a:pt x="26" y="10"/>
                      </a:moveTo>
                      <a:cubicBezTo>
                        <a:pt x="41" y="24"/>
                        <a:pt x="31" y="47"/>
                        <a:pt x="13" y="52"/>
                      </a:cubicBezTo>
                      <a:cubicBezTo>
                        <a:pt x="12" y="53"/>
                        <a:pt x="12" y="53"/>
                        <a:pt x="11" y="54"/>
                      </a:cubicBezTo>
                      <a:cubicBezTo>
                        <a:pt x="11" y="54"/>
                        <a:pt x="10" y="55"/>
                        <a:pt x="10" y="56"/>
                      </a:cubicBezTo>
                      <a:cubicBezTo>
                        <a:pt x="10" y="55"/>
                        <a:pt x="10" y="55"/>
                        <a:pt x="10" y="55"/>
                      </a:cubicBezTo>
                      <a:cubicBezTo>
                        <a:pt x="10" y="35"/>
                        <a:pt x="7" y="17"/>
                        <a:pt x="0" y="1"/>
                      </a:cubicBezTo>
                      <a:cubicBezTo>
                        <a:pt x="9" y="0"/>
                        <a:pt x="19" y="2"/>
                        <a:pt x="26" y="1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2" name="Google Shape;3622;p40"/>
                <p:cNvSpPr/>
                <p:nvPr/>
              </p:nvSpPr>
              <p:spPr>
                <a:xfrm>
                  <a:off x="-2116529" y="656666"/>
                  <a:ext cx="125090" cy="129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" h="51" extrusionOk="0">
                      <a:moveTo>
                        <a:pt x="33" y="5"/>
                      </a:moveTo>
                      <a:cubicBezTo>
                        <a:pt x="42" y="11"/>
                        <a:pt x="48" y="28"/>
                        <a:pt x="44" y="39"/>
                      </a:cubicBezTo>
                      <a:cubicBezTo>
                        <a:pt x="43" y="43"/>
                        <a:pt x="40" y="47"/>
                        <a:pt x="37" y="51"/>
                      </a:cubicBezTo>
                      <a:cubicBezTo>
                        <a:pt x="28" y="34"/>
                        <a:pt x="15" y="20"/>
                        <a:pt x="0" y="7"/>
                      </a:cubicBezTo>
                      <a:cubicBezTo>
                        <a:pt x="11" y="4"/>
                        <a:pt x="24" y="0"/>
                        <a:pt x="33" y="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3" name="Google Shape;3623;p40"/>
                <p:cNvSpPr/>
                <p:nvPr/>
              </p:nvSpPr>
              <p:spPr>
                <a:xfrm>
                  <a:off x="-2201266" y="939124"/>
                  <a:ext cx="197722" cy="209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" h="81" extrusionOk="0">
                      <a:moveTo>
                        <a:pt x="78" y="0"/>
                      </a:moveTo>
                      <a:cubicBezTo>
                        <a:pt x="78" y="30"/>
                        <a:pt x="69" y="57"/>
                        <a:pt x="54" y="81"/>
                      </a:cubicBezTo>
                      <a:cubicBezTo>
                        <a:pt x="51" y="79"/>
                        <a:pt x="51" y="79"/>
                        <a:pt x="51" y="79"/>
                      </a:cubicBezTo>
                      <a:cubicBezTo>
                        <a:pt x="52" y="78"/>
                        <a:pt x="52" y="76"/>
                        <a:pt x="50" y="75"/>
                      </a:cubicBezTo>
                      <a:cubicBezTo>
                        <a:pt x="41" y="71"/>
                        <a:pt x="32" y="68"/>
                        <a:pt x="23" y="64"/>
                      </a:cubicBezTo>
                      <a:cubicBezTo>
                        <a:pt x="15" y="62"/>
                        <a:pt x="8" y="58"/>
                        <a:pt x="0" y="57"/>
                      </a:cubicBezTo>
                      <a:cubicBezTo>
                        <a:pt x="16" y="41"/>
                        <a:pt x="28" y="22"/>
                        <a:pt x="30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2"/>
                        <a:pt x="32" y="2"/>
                        <a:pt x="33" y="3"/>
                      </a:cubicBezTo>
                      <a:cubicBezTo>
                        <a:pt x="47" y="4"/>
                        <a:pt x="63" y="2"/>
                        <a:pt x="78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4" name="Google Shape;3624;p40"/>
                <p:cNvSpPr/>
                <p:nvPr/>
              </p:nvSpPr>
              <p:spPr>
                <a:xfrm>
                  <a:off x="-2116529" y="1136845"/>
                  <a:ext cx="125090" cy="14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" h="57" extrusionOk="0">
                      <a:moveTo>
                        <a:pt x="43" y="16"/>
                      </a:moveTo>
                      <a:cubicBezTo>
                        <a:pt x="49" y="42"/>
                        <a:pt x="23" y="57"/>
                        <a:pt x="1" y="45"/>
                      </a:cubicBezTo>
                      <a:cubicBezTo>
                        <a:pt x="1" y="44"/>
                        <a:pt x="0" y="44"/>
                        <a:pt x="0" y="44"/>
                      </a:cubicBezTo>
                      <a:cubicBezTo>
                        <a:pt x="13" y="31"/>
                        <a:pt x="25" y="17"/>
                        <a:pt x="34" y="0"/>
                      </a:cubicBezTo>
                      <a:cubicBezTo>
                        <a:pt x="37" y="5"/>
                        <a:pt x="41" y="9"/>
                        <a:pt x="43" y="1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5" name="Google Shape;3625;p40"/>
                <p:cNvSpPr/>
                <p:nvPr/>
              </p:nvSpPr>
              <p:spPr>
                <a:xfrm>
                  <a:off x="-2177055" y="733335"/>
                  <a:ext cx="173511" cy="209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" h="81" extrusionOk="0">
                      <a:moveTo>
                        <a:pt x="67" y="69"/>
                      </a:moveTo>
                      <a:cubicBezTo>
                        <a:pt x="67" y="71"/>
                        <a:pt x="67" y="72"/>
                        <a:pt x="67" y="74"/>
                      </a:cubicBezTo>
                      <a:cubicBezTo>
                        <a:pt x="52" y="74"/>
                        <a:pt x="36" y="76"/>
                        <a:pt x="22" y="79"/>
                      </a:cubicBezTo>
                      <a:cubicBezTo>
                        <a:pt x="21" y="79"/>
                        <a:pt x="21" y="80"/>
                        <a:pt x="21" y="81"/>
                      </a:cubicBezTo>
                      <a:cubicBezTo>
                        <a:pt x="20" y="81"/>
                        <a:pt x="20" y="81"/>
                        <a:pt x="20" y="81"/>
                      </a:cubicBezTo>
                      <a:cubicBezTo>
                        <a:pt x="20" y="74"/>
                        <a:pt x="20" y="68"/>
                        <a:pt x="19" y="61"/>
                      </a:cubicBezTo>
                      <a:cubicBezTo>
                        <a:pt x="15" y="45"/>
                        <a:pt x="9" y="31"/>
                        <a:pt x="0" y="20"/>
                      </a:cubicBezTo>
                      <a:cubicBezTo>
                        <a:pt x="12" y="14"/>
                        <a:pt x="24" y="7"/>
                        <a:pt x="35" y="0"/>
                      </a:cubicBezTo>
                      <a:cubicBezTo>
                        <a:pt x="42" y="9"/>
                        <a:pt x="49" y="17"/>
                        <a:pt x="54" y="27"/>
                      </a:cubicBezTo>
                      <a:cubicBezTo>
                        <a:pt x="53" y="28"/>
                        <a:pt x="53" y="28"/>
                        <a:pt x="53" y="28"/>
                      </a:cubicBezTo>
                      <a:cubicBezTo>
                        <a:pt x="51" y="30"/>
                        <a:pt x="53" y="35"/>
                        <a:pt x="57" y="34"/>
                      </a:cubicBezTo>
                      <a:cubicBezTo>
                        <a:pt x="57" y="33"/>
                        <a:pt x="57" y="33"/>
                        <a:pt x="57" y="33"/>
                      </a:cubicBezTo>
                      <a:cubicBezTo>
                        <a:pt x="62" y="44"/>
                        <a:pt x="66" y="56"/>
                        <a:pt x="67" y="6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6" name="Google Shape;3626;p40"/>
                <p:cNvSpPr/>
                <p:nvPr/>
              </p:nvSpPr>
              <p:spPr>
                <a:xfrm>
                  <a:off x="-2358636" y="1092457"/>
                  <a:ext cx="294565" cy="2219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" h="86" extrusionOk="0">
                      <a:moveTo>
                        <a:pt x="112" y="20"/>
                      </a:moveTo>
                      <a:cubicBezTo>
                        <a:pt x="115" y="22"/>
                        <a:pt x="115" y="22"/>
                        <a:pt x="115" y="22"/>
                      </a:cubicBezTo>
                      <a:cubicBezTo>
                        <a:pt x="98" y="49"/>
                        <a:pt x="74" y="71"/>
                        <a:pt x="45" y="86"/>
                      </a:cubicBezTo>
                      <a:cubicBezTo>
                        <a:pt x="45" y="86"/>
                        <a:pt x="45" y="85"/>
                        <a:pt x="45" y="84"/>
                      </a:cubicBezTo>
                      <a:cubicBezTo>
                        <a:pt x="38" y="75"/>
                        <a:pt x="31" y="68"/>
                        <a:pt x="24" y="60"/>
                      </a:cubicBezTo>
                      <a:cubicBezTo>
                        <a:pt x="16" y="52"/>
                        <a:pt x="8" y="42"/>
                        <a:pt x="0" y="35"/>
                      </a:cubicBezTo>
                      <a:cubicBezTo>
                        <a:pt x="19" y="27"/>
                        <a:pt x="41" y="16"/>
                        <a:pt x="58" y="0"/>
                      </a:cubicBezTo>
                      <a:cubicBezTo>
                        <a:pt x="65" y="5"/>
                        <a:pt x="73" y="8"/>
                        <a:pt x="80" y="11"/>
                      </a:cubicBezTo>
                      <a:cubicBezTo>
                        <a:pt x="90" y="14"/>
                        <a:pt x="99" y="19"/>
                        <a:pt x="109" y="22"/>
                      </a:cubicBezTo>
                      <a:cubicBezTo>
                        <a:pt x="110" y="22"/>
                        <a:pt x="111" y="21"/>
                        <a:pt x="112" y="2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7" name="Google Shape;3627;p40"/>
                <p:cNvSpPr/>
                <p:nvPr/>
              </p:nvSpPr>
              <p:spPr>
                <a:xfrm>
                  <a:off x="-2269864" y="535613"/>
                  <a:ext cx="169475" cy="1250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" h="49" extrusionOk="0">
                      <a:moveTo>
                        <a:pt x="41" y="6"/>
                      </a:moveTo>
                      <a:cubicBezTo>
                        <a:pt x="57" y="14"/>
                        <a:pt x="66" y="34"/>
                        <a:pt x="54" y="49"/>
                      </a:cubicBezTo>
                      <a:cubicBezTo>
                        <a:pt x="37" y="36"/>
                        <a:pt x="19" y="23"/>
                        <a:pt x="0" y="12"/>
                      </a:cubicBezTo>
                      <a:cubicBezTo>
                        <a:pt x="12" y="4"/>
                        <a:pt x="27" y="0"/>
                        <a:pt x="41" y="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8" name="Google Shape;3628;p40"/>
                <p:cNvSpPr/>
                <p:nvPr/>
              </p:nvSpPr>
              <p:spPr>
                <a:xfrm>
                  <a:off x="-2233546" y="1270002"/>
                  <a:ext cx="129124" cy="1008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" h="38" extrusionOk="0">
                      <a:moveTo>
                        <a:pt x="37" y="4"/>
                      </a:moveTo>
                      <a:cubicBezTo>
                        <a:pt x="51" y="14"/>
                        <a:pt x="43" y="32"/>
                        <a:pt x="29" y="36"/>
                      </a:cubicBezTo>
                      <a:cubicBezTo>
                        <a:pt x="20" y="38"/>
                        <a:pt x="11" y="35"/>
                        <a:pt x="3" y="31"/>
                      </a:cubicBezTo>
                      <a:cubicBezTo>
                        <a:pt x="2" y="29"/>
                        <a:pt x="1" y="26"/>
                        <a:pt x="0" y="24"/>
                      </a:cubicBezTo>
                      <a:cubicBezTo>
                        <a:pt x="13" y="18"/>
                        <a:pt x="26" y="10"/>
                        <a:pt x="37" y="0"/>
                      </a:cubicBezTo>
                      <a:cubicBezTo>
                        <a:pt x="37" y="1"/>
                        <a:pt x="37" y="1"/>
                        <a:pt x="37" y="1"/>
                      </a:cubicBezTo>
                      <a:cubicBezTo>
                        <a:pt x="36" y="2"/>
                        <a:pt x="36" y="3"/>
                        <a:pt x="37" y="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29" name="Google Shape;3629;p40"/>
                <p:cNvSpPr/>
                <p:nvPr/>
              </p:nvSpPr>
              <p:spPr>
                <a:xfrm>
                  <a:off x="-2905392" y="656666"/>
                  <a:ext cx="786851" cy="5447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6" h="211" extrusionOk="0">
                      <a:moveTo>
                        <a:pt x="248" y="28"/>
                      </a:moveTo>
                      <a:cubicBezTo>
                        <a:pt x="278" y="44"/>
                        <a:pt x="306" y="79"/>
                        <a:pt x="299" y="116"/>
                      </a:cubicBezTo>
                      <a:cubicBezTo>
                        <a:pt x="294" y="149"/>
                        <a:pt x="260" y="174"/>
                        <a:pt x="232" y="188"/>
                      </a:cubicBezTo>
                      <a:cubicBezTo>
                        <a:pt x="204" y="203"/>
                        <a:pt x="172" y="210"/>
                        <a:pt x="140" y="210"/>
                      </a:cubicBezTo>
                      <a:cubicBezTo>
                        <a:pt x="95" y="211"/>
                        <a:pt x="38" y="196"/>
                        <a:pt x="13" y="157"/>
                      </a:cubicBezTo>
                      <a:cubicBezTo>
                        <a:pt x="15" y="155"/>
                        <a:pt x="13" y="153"/>
                        <a:pt x="11" y="153"/>
                      </a:cubicBezTo>
                      <a:cubicBezTo>
                        <a:pt x="6" y="143"/>
                        <a:pt x="2" y="131"/>
                        <a:pt x="2" y="118"/>
                      </a:cubicBezTo>
                      <a:cubicBezTo>
                        <a:pt x="0" y="65"/>
                        <a:pt x="36" y="33"/>
                        <a:pt x="80" y="16"/>
                      </a:cubicBezTo>
                      <a:cubicBezTo>
                        <a:pt x="82" y="18"/>
                        <a:pt x="86" y="16"/>
                        <a:pt x="85" y="13"/>
                      </a:cubicBezTo>
                      <a:cubicBezTo>
                        <a:pt x="104" y="6"/>
                        <a:pt x="125" y="2"/>
                        <a:pt x="144" y="0"/>
                      </a:cubicBezTo>
                      <a:cubicBezTo>
                        <a:pt x="144" y="2"/>
                        <a:pt x="145" y="3"/>
                        <a:pt x="146" y="3"/>
                      </a:cubicBezTo>
                      <a:cubicBezTo>
                        <a:pt x="181" y="7"/>
                        <a:pt x="217" y="11"/>
                        <a:pt x="248" y="28"/>
                      </a:cubicBezTo>
                      <a:moveTo>
                        <a:pt x="284" y="110"/>
                      </a:moveTo>
                      <a:cubicBezTo>
                        <a:pt x="287" y="101"/>
                        <a:pt x="283" y="92"/>
                        <a:pt x="275" y="87"/>
                      </a:cubicBezTo>
                      <a:cubicBezTo>
                        <a:pt x="273" y="85"/>
                        <a:pt x="271" y="89"/>
                        <a:pt x="273" y="90"/>
                      </a:cubicBezTo>
                      <a:cubicBezTo>
                        <a:pt x="279" y="94"/>
                        <a:pt x="282" y="102"/>
                        <a:pt x="280" y="109"/>
                      </a:cubicBezTo>
                      <a:cubicBezTo>
                        <a:pt x="280" y="111"/>
                        <a:pt x="283" y="112"/>
                        <a:pt x="284" y="110"/>
                      </a:cubicBezTo>
                      <a:moveTo>
                        <a:pt x="279" y="135"/>
                      </a:moveTo>
                      <a:cubicBezTo>
                        <a:pt x="280" y="132"/>
                        <a:pt x="277" y="130"/>
                        <a:pt x="275" y="132"/>
                      </a:cubicBezTo>
                      <a:cubicBezTo>
                        <a:pt x="271" y="140"/>
                        <a:pt x="265" y="146"/>
                        <a:pt x="257" y="151"/>
                      </a:cubicBezTo>
                      <a:cubicBezTo>
                        <a:pt x="255" y="152"/>
                        <a:pt x="257" y="155"/>
                        <a:pt x="259" y="154"/>
                      </a:cubicBezTo>
                      <a:cubicBezTo>
                        <a:pt x="268" y="150"/>
                        <a:pt x="275" y="143"/>
                        <a:pt x="279" y="135"/>
                      </a:cubicBezTo>
                      <a:moveTo>
                        <a:pt x="262" y="81"/>
                      </a:moveTo>
                      <a:cubicBezTo>
                        <a:pt x="264" y="83"/>
                        <a:pt x="266" y="81"/>
                        <a:pt x="265" y="79"/>
                      </a:cubicBezTo>
                      <a:cubicBezTo>
                        <a:pt x="261" y="74"/>
                        <a:pt x="257" y="68"/>
                        <a:pt x="252" y="63"/>
                      </a:cubicBezTo>
                      <a:cubicBezTo>
                        <a:pt x="251" y="61"/>
                        <a:pt x="248" y="63"/>
                        <a:pt x="249" y="65"/>
                      </a:cubicBezTo>
                      <a:cubicBezTo>
                        <a:pt x="253" y="71"/>
                        <a:pt x="258" y="76"/>
                        <a:pt x="262" y="81"/>
                      </a:cubicBezTo>
                      <a:moveTo>
                        <a:pt x="236" y="105"/>
                      </a:moveTo>
                      <a:cubicBezTo>
                        <a:pt x="236" y="106"/>
                        <a:pt x="239" y="105"/>
                        <a:pt x="238" y="104"/>
                      </a:cubicBezTo>
                      <a:cubicBezTo>
                        <a:pt x="234" y="93"/>
                        <a:pt x="225" y="86"/>
                        <a:pt x="213" y="84"/>
                      </a:cubicBezTo>
                      <a:cubicBezTo>
                        <a:pt x="211" y="84"/>
                        <a:pt x="210" y="87"/>
                        <a:pt x="212" y="88"/>
                      </a:cubicBezTo>
                      <a:cubicBezTo>
                        <a:pt x="222" y="90"/>
                        <a:pt x="231" y="96"/>
                        <a:pt x="236" y="105"/>
                      </a:cubicBezTo>
                      <a:moveTo>
                        <a:pt x="236" y="124"/>
                      </a:moveTo>
                      <a:cubicBezTo>
                        <a:pt x="237" y="121"/>
                        <a:pt x="234" y="120"/>
                        <a:pt x="233" y="122"/>
                      </a:cubicBezTo>
                      <a:cubicBezTo>
                        <a:pt x="229" y="130"/>
                        <a:pt x="224" y="137"/>
                        <a:pt x="217" y="143"/>
                      </a:cubicBezTo>
                      <a:cubicBezTo>
                        <a:pt x="215" y="144"/>
                        <a:pt x="218" y="147"/>
                        <a:pt x="219" y="146"/>
                      </a:cubicBezTo>
                      <a:cubicBezTo>
                        <a:pt x="227" y="140"/>
                        <a:pt x="233" y="133"/>
                        <a:pt x="236" y="124"/>
                      </a:cubicBezTo>
                      <a:moveTo>
                        <a:pt x="229" y="55"/>
                      </a:moveTo>
                      <a:cubicBezTo>
                        <a:pt x="231" y="56"/>
                        <a:pt x="232" y="53"/>
                        <a:pt x="230" y="52"/>
                      </a:cubicBezTo>
                      <a:cubicBezTo>
                        <a:pt x="220" y="47"/>
                        <a:pt x="208" y="44"/>
                        <a:pt x="197" y="43"/>
                      </a:cubicBezTo>
                      <a:cubicBezTo>
                        <a:pt x="195" y="43"/>
                        <a:pt x="194" y="47"/>
                        <a:pt x="196" y="48"/>
                      </a:cubicBezTo>
                      <a:cubicBezTo>
                        <a:pt x="208" y="49"/>
                        <a:pt x="218" y="51"/>
                        <a:pt x="229" y="55"/>
                      </a:cubicBezTo>
                      <a:moveTo>
                        <a:pt x="225" y="175"/>
                      </a:moveTo>
                      <a:cubicBezTo>
                        <a:pt x="226" y="175"/>
                        <a:pt x="225" y="172"/>
                        <a:pt x="223" y="172"/>
                      </a:cubicBezTo>
                      <a:cubicBezTo>
                        <a:pt x="217" y="175"/>
                        <a:pt x="211" y="178"/>
                        <a:pt x="205" y="181"/>
                      </a:cubicBezTo>
                      <a:cubicBezTo>
                        <a:pt x="203" y="182"/>
                        <a:pt x="204" y="184"/>
                        <a:pt x="206" y="183"/>
                      </a:cubicBezTo>
                      <a:cubicBezTo>
                        <a:pt x="212" y="181"/>
                        <a:pt x="218" y="178"/>
                        <a:pt x="225" y="175"/>
                      </a:cubicBezTo>
                      <a:moveTo>
                        <a:pt x="201" y="113"/>
                      </a:moveTo>
                      <a:cubicBezTo>
                        <a:pt x="202" y="111"/>
                        <a:pt x="199" y="110"/>
                        <a:pt x="198" y="112"/>
                      </a:cubicBezTo>
                      <a:cubicBezTo>
                        <a:pt x="195" y="120"/>
                        <a:pt x="187" y="125"/>
                        <a:pt x="178" y="124"/>
                      </a:cubicBezTo>
                      <a:cubicBezTo>
                        <a:pt x="177" y="124"/>
                        <a:pt x="176" y="127"/>
                        <a:pt x="178" y="127"/>
                      </a:cubicBezTo>
                      <a:cubicBezTo>
                        <a:pt x="188" y="129"/>
                        <a:pt x="199" y="123"/>
                        <a:pt x="201" y="113"/>
                      </a:cubicBezTo>
                      <a:moveTo>
                        <a:pt x="200" y="107"/>
                      </a:moveTo>
                      <a:cubicBezTo>
                        <a:pt x="201" y="108"/>
                        <a:pt x="201" y="106"/>
                        <a:pt x="201" y="106"/>
                      </a:cubicBezTo>
                      <a:cubicBezTo>
                        <a:pt x="197" y="103"/>
                        <a:pt x="193" y="100"/>
                        <a:pt x="190" y="97"/>
                      </a:cubicBezTo>
                      <a:cubicBezTo>
                        <a:pt x="188" y="96"/>
                        <a:pt x="186" y="99"/>
                        <a:pt x="188" y="100"/>
                      </a:cubicBezTo>
                      <a:cubicBezTo>
                        <a:pt x="192" y="103"/>
                        <a:pt x="196" y="105"/>
                        <a:pt x="200" y="107"/>
                      </a:cubicBezTo>
                      <a:moveTo>
                        <a:pt x="192" y="157"/>
                      </a:moveTo>
                      <a:cubicBezTo>
                        <a:pt x="194" y="156"/>
                        <a:pt x="194" y="152"/>
                        <a:pt x="191" y="153"/>
                      </a:cubicBezTo>
                      <a:cubicBezTo>
                        <a:pt x="180" y="156"/>
                        <a:pt x="169" y="157"/>
                        <a:pt x="157" y="154"/>
                      </a:cubicBezTo>
                      <a:cubicBezTo>
                        <a:pt x="155" y="153"/>
                        <a:pt x="155" y="156"/>
                        <a:pt x="157" y="157"/>
                      </a:cubicBezTo>
                      <a:cubicBezTo>
                        <a:pt x="168" y="161"/>
                        <a:pt x="181" y="161"/>
                        <a:pt x="192" y="157"/>
                      </a:cubicBezTo>
                      <a:moveTo>
                        <a:pt x="189" y="79"/>
                      </a:moveTo>
                      <a:cubicBezTo>
                        <a:pt x="191" y="79"/>
                        <a:pt x="191" y="76"/>
                        <a:pt x="189" y="76"/>
                      </a:cubicBezTo>
                      <a:cubicBezTo>
                        <a:pt x="184" y="76"/>
                        <a:pt x="178" y="76"/>
                        <a:pt x="173" y="76"/>
                      </a:cubicBezTo>
                      <a:cubicBezTo>
                        <a:pt x="171" y="76"/>
                        <a:pt x="171" y="79"/>
                        <a:pt x="173" y="79"/>
                      </a:cubicBezTo>
                      <a:cubicBezTo>
                        <a:pt x="178" y="80"/>
                        <a:pt x="184" y="79"/>
                        <a:pt x="189" y="79"/>
                      </a:cubicBezTo>
                      <a:moveTo>
                        <a:pt x="178" y="41"/>
                      </a:moveTo>
                      <a:cubicBezTo>
                        <a:pt x="179" y="41"/>
                        <a:pt x="180" y="40"/>
                        <a:pt x="179" y="39"/>
                      </a:cubicBezTo>
                      <a:cubicBezTo>
                        <a:pt x="168" y="38"/>
                        <a:pt x="156" y="39"/>
                        <a:pt x="148" y="47"/>
                      </a:cubicBezTo>
                      <a:cubicBezTo>
                        <a:pt x="146" y="48"/>
                        <a:pt x="148" y="51"/>
                        <a:pt x="150" y="50"/>
                      </a:cubicBezTo>
                      <a:cubicBezTo>
                        <a:pt x="159" y="44"/>
                        <a:pt x="167" y="40"/>
                        <a:pt x="178" y="41"/>
                      </a:cubicBezTo>
                      <a:moveTo>
                        <a:pt x="168" y="189"/>
                      </a:moveTo>
                      <a:cubicBezTo>
                        <a:pt x="171" y="189"/>
                        <a:pt x="170" y="185"/>
                        <a:pt x="167" y="186"/>
                      </a:cubicBezTo>
                      <a:cubicBezTo>
                        <a:pt x="158" y="188"/>
                        <a:pt x="149" y="188"/>
                        <a:pt x="139" y="185"/>
                      </a:cubicBezTo>
                      <a:cubicBezTo>
                        <a:pt x="137" y="184"/>
                        <a:pt x="137" y="187"/>
                        <a:pt x="138" y="187"/>
                      </a:cubicBezTo>
                      <a:cubicBezTo>
                        <a:pt x="148" y="191"/>
                        <a:pt x="158" y="192"/>
                        <a:pt x="168" y="189"/>
                      </a:cubicBezTo>
                      <a:moveTo>
                        <a:pt x="165" y="100"/>
                      </a:moveTo>
                      <a:cubicBezTo>
                        <a:pt x="166" y="101"/>
                        <a:pt x="167" y="98"/>
                        <a:pt x="165" y="98"/>
                      </a:cubicBezTo>
                      <a:cubicBezTo>
                        <a:pt x="160" y="97"/>
                        <a:pt x="155" y="97"/>
                        <a:pt x="151" y="100"/>
                      </a:cubicBezTo>
                      <a:cubicBezTo>
                        <a:pt x="149" y="101"/>
                        <a:pt x="151" y="104"/>
                        <a:pt x="152" y="103"/>
                      </a:cubicBezTo>
                      <a:cubicBezTo>
                        <a:pt x="156" y="100"/>
                        <a:pt x="160" y="99"/>
                        <a:pt x="165" y="100"/>
                      </a:cubicBezTo>
                      <a:moveTo>
                        <a:pt x="148" y="128"/>
                      </a:moveTo>
                      <a:cubicBezTo>
                        <a:pt x="151" y="128"/>
                        <a:pt x="152" y="124"/>
                        <a:pt x="150" y="124"/>
                      </a:cubicBezTo>
                      <a:cubicBezTo>
                        <a:pt x="137" y="120"/>
                        <a:pt x="126" y="115"/>
                        <a:pt x="115" y="108"/>
                      </a:cubicBezTo>
                      <a:cubicBezTo>
                        <a:pt x="114" y="107"/>
                        <a:pt x="112" y="109"/>
                        <a:pt x="113" y="110"/>
                      </a:cubicBezTo>
                      <a:cubicBezTo>
                        <a:pt x="123" y="119"/>
                        <a:pt x="136" y="125"/>
                        <a:pt x="148" y="128"/>
                      </a:cubicBezTo>
                      <a:moveTo>
                        <a:pt x="145" y="79"/>
                      </a:moveTo>
                      <a:cubicBezTo>
                        <a:pt x="146" y="78"/>
                        <a:pt x="145" y="76"/>
                        <a:pt x="143" y="76"/>
                      </a:cubicBezTo>
                      <a:cubicBezTo>
                        <a:pt x="136" y="79"/>
                        <a:pt x="129" y="84"/>
                        <a:pt x="124" y="89"/>
                      </a:cubicBezTo>
                      <a:cubicBezTo>
                        <a:pt x="122" y="91"/>
                        <a:pt x="125" y="94"/>
                        <a:pt x="126" y="92"/>
                      </a:cubicBezTo>
                      <a:cubicBezTo>
                        <a:pt x="132" y="87"/>
                        <a:pt x="138" y="82"/>
                        <a:pt x="145" y="79"/>
                      </a:cubicBezTo>
                      <a:moveTo>
                        <a:pt x="144" y="17"/>
                      </a:moveTo>
                      <a:cubicBezTo>
                        <a:pt x="146" y="17"/>
                        <a:pt x="145" y="13"/>
                        <a:pt x="143" y="14"/>
                      </a:cubicBezTo>
                      <a:cubicBezTo>
                        <a:pt x="130" y="17"/>
                        <a:pt x="118" y="21"/>
                        <a:pt x="106" y="25"/>
                      </a:cubicBezTo>
                      <a:cubicBezTo>
                        <a:pt x="103" y="25"/>
                        <a:pt x="104" y="29"/>
                        <a:pt x="107" y="29"/>
                      </a:cubicBezTo>
                      <a:cubicBezTo>
                        <a:pt x="119" y="25"/>
                        <a:pt x="132" y="22"/>
                        <a:pt x="144" y="17"/>
                      </a:cubicBezTo>
                      <a:moveTo>
                        <a:pt x="125" y="152"/>
                      </a:moveTo>
                      <a:cubicBezTo>
                        <a:pt x="128" y="152"/>
                        <a:pt x="128" y="148"/>
                        <a:pt x="125" y="148"/>
                      </a:cubicBezTo>
                      <a:cubicBezTo>
                        <a:pt x="111" y="147"/>
                        <a:pt x="98" y="143"/>
                        <a:pt x="86" y="134"/>
                      </a:cubicBezTo>
                      <a:cubicBezTo>
                        <a:pt x="85" y="133"/>
                        <a:pt x="83" y="136"/>
                        <a:pt x="85" y="137"/>
                      </a:cubicBezTo>
                      <a:cubicBezTo>
                        <a:pt x="96" y="146"/>
                        <a:pt x="110" y="152"/>
                        <a:pt x="125" y="152"/>
                      </a:cubicBezTo>
                      <a:moveTo>
                        <a:pt x="115" y="61"/>
                      </a:moveTo>
                      <a:cubicBezTo>
                        <a:pt x="116" y="60"/>
                        <a:pt x="116" y="58"/>
                        <a:pt x="114" y="58"/>
                      </a:cubicBezTo>
                      <a:cubicBezTo>
                        <a:pt x="105" y="59"/>
                        <a:pt x="96" y="65"/>
                        <a:pt x="93" y="74"/>
                      </a:cubicBezTo>
                      <a:cubicBezTo>
                        <a:pt x="92" y="76"/>
                        <a:pt x="96" y="77"/>
                        <a:pt x="97" y="75"/>
                      </a:cubicBezTo>
                      <a:cubicBezTo>
                        <a:pt x="100" y="67"/>
                        <a:pt x="107" y="62"/>
                        <a:pt x="115" y="61"/>
                      </a:cubicBezTo>
                      <a:moveTo>
                        <a:pt x="97" y="181"/>
                      </a:moveTo>
                      <a:cubicBezTo>
                        <a:pt x="100" y="182"/>
                        <a:pt x="102" y="178"/>
                        <a:pt x="99" y="177"/>
                      </a:cubicBezTo>
                      <a:cubicBezTo>
                        <a:pt x="91" y="174"/>
                        <a:pt x="83" y="171"/>
                        <a:pt x="74" y="168"/>
                      </a:cubicBezTo>
                      <a:cubicBezTo>
                        <a:pt x="73" y="168"/>
                        <a:pt x="73" y="169"/>
                        <a:pt x="74" y="170"/>
                      </a:cubicBezTo>
                      <a:cubicBezTo>
                        <a:pt x="81" y="174"/>
                        <a:pt x="89" y="178"/>
                        <a:pt x="97" y="181"/>
                      </a:cubicBezTo>
                      <a:moveTo>
                        <a:pt x="81" y="89"/>
                      </a:moveTo>
                      <a:cubicBezTo>
                        <a:pt x="82" y="88"/>
                        <a:pt x="80" y="87"/>
                        <a:pt x="79" y="88"/>
                      </a:cubicBezTo>
                      <a:cubicBezTo>
                        <a:pt x="71" y="96"/>
                        <a:pt x="68" y="111"/>
                        <a:pt x="75" y="121"/>
                      </a:cubicBezTo>
                      <a:cubicBezTo>
                        <a:pt x="77" y="123"/>
                        <a:pt x="80" y="122"/>
                        <a:pt x="79" y="119"/>
                      </a:cubicBezTo>
                      <a:cubicBezTo>
                        <a:pt x="73" y="109"/>
                        <a:pt x="73" y="98"/>
                        <a:pt x="81" y="89"/>
                      </a:cubicBezTo>
                      <a:moveTo>
                        <a:pt x="75" y="47"/>
                      </a:moveTo>
                      <a:cubicBezTo>
                        <a:pt x="76" y="46"/>
                        <a:pt x="75" y="44"/>
                        <a:pt x="74" y="44"/>
                      </a:cubicBezTo>
                      <a:cubicBezTo>
                        <a:pt x="65" y="49"/>
                        <a:pt x="57" y="55"/>
                        <a:pt x="51" y="63"/>
                      </a:cubicBezTo>
                      <a:cubicBezTo>
                        <a:pt x="49" y="65"/>
                        <a:pt x="53" y="67"/>
                        <a:pt x="54" y="65"/>
                      </a:cubicBezTo>
                      <a:cubicBezTo>
                        <a:pt x="60" y="57"/>
                        <a:pt x="67" y="51"/>
                        <a:pt x="75" y="47"/>
                      </a:cubicBezTo>
                      <a:moveTo>
                        <a:pt x="50" y="161"/>
                      </a:moveTo>
                      <a:cubicBezTo>
                        <a:pt x="52" y="162"/>
                        <a:pt x="54" y="159"/>
                        <a:pt x="52" y="158"/>
                      </a:cubicBezTo>
                      <a:cubicBezTo>
                        <a:pt x="40" y="152"/>
                        <a:pt x="33" y="143"/>
                        <a:pt x="30" y="131"/>
                      </a:cubicBezTo>
                      <a:cubicBezTo>
                        <a:pt x="29" y="129"/>
                        <a:pt x="27" y="129"/>
                        <a:pt x="27" y="131"/>
                      </a:cubicBezTo>
                      <a:cubicBezTo>
                        <a:pt x="28" y="145"/>
                        <a:pt x="38" y="157"/>
                        <a:pt x="50" y="161"/>
                      </a:cubicBezTo>
                      <a:moveTo>
                        <a:pt x="35" y="89"/>
                      </a:moveTo>
                      <a:cubicBezTo>
                        <a:pt x="36" y="88"/>
                        <a:pt x="34" y="87"/>
                        <a:pt x="34" y="88"/>
                      </a:cubicBezTo>
                      <a:cubicBezTo>
                        <a:pt x="29" y="96"/>
                        <a:pt x="27" y="105"/>
                        <a:pt x="28" y="115"/>
                      </a:cubicBezTo>
                      <a:cubicBezTo>
                        <a:pt x="28" y="116"/>
                        <a:pt x="30" y="117"/>
                        <a:pt x="30" y="115"/>
                      </a:cubicBezTo>
                      <a:cubicBezTo>
                        <a:pt x="29" y="106"/>
                        <a:pt x="31" y="97"/>
                        <a:pt x="35" y="89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0" name="Google Shape;3630;p40"/>
                <p:cNvSpPr/>
                <p:nvPr/>
              </p:nvSpPr>
              <p:spPr>
                <a:xfrm>
                  <a:off x="-2350566" y="584035"/>
                  <a:ext cx="254214" cy="193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" h="75" extrusionOk="0">
                      <a:moveTo>
                        <a:pt x="69" y="30"/>
                      </a:moveTo>
                      <a:cubicBezTo>
                        <a:pt x="79" y="37"/>
                        <a:pt x="89" y="46"/>
                        <a:pt x="98" y="54"/>
                      </a:cubicBezTo>
                      <a:cubicBezTo>
                        <a:pt x="86" y="61"/>
                        <a:pt x="75" y="68"/>
                        <a:pt x="64" y="75"/>
                      </a:cubicBezTo>
                      <a:cubicBezTo>
                        <a:pt x="48" y="57"/>
                        <a:pt x="25" y="45"/>
                        <a:pt x="0" y="37"/>
                      </a:cubicBezTo>
                      <a:cubicBezTo>
                        <a:pt x="9" y="26"/>
                        <a:pt x="17" y="13"/>
                        <a:pt x="24" y="0"/>
                      </a:cubicBezTo>
                      <a:cubicBezTo>
                        <a:pt x="39" y="9"/>
                        <a:pt x="54" y="20"/>
                        <a:pt x="69" y="3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1" name="Google Shape;3631;p40"/>
                <p:cNvSpPr/>
                <p:nvPr/>
              </p:nvSpPr>
              <p:spPr>
                <a:xfrm>
                  <a:off x="-2386881" y="1346670"/>
                  <a:ext cx="149301" cy="1129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" h="45" extrusionOk="0">
                      <a:moveTo>
                        <a:pt x="56" y="6"/>
                      </a:moveTo>
                      <a:cubicBezTo>
                        <a:pt x="58" y="19"/>
                        <a:pt x="53" y="32"/>
                        <a:pt x="40" y="38"/>
                      </a:cubicBezTo>
                      <a:cubicBezTo>
                        <a:pt x="24" y="45"/>
                        <a:pt x="8" y="36"/>
                        <a:pt x="0" y="22"/>
                      </a:cubicBezTo>
                      <a:cubicBezTo>
                        <a:pt x="0" y="21"/>
                        <a:pt x="1" y="20"/>
                        <a:pt x="1" y="18"/>
                      </a:cubicBezTo>
                      <a:cubicBezTo>
                        <a:pt x="2" y="17"/>
                        <a:pt x="1" y="16"/>
                        <a:pt x="1" y="16"/>
                      </a:cubicBezTo>
                      <a:cubicBezTo>
                        <a:pt x="8" y="14"/>
                        <a:pt x="14" y="13"/>
                        <a:pt x="21" y="11"/>
                      </a:cubicBezTo>
                      <a:cubicBezTo>
                        <a:pt x="31" y="8"/>
                        <a:pt x="41" y="5"/>
                        <a:pt x="50" y="0"/>
                      </a:cubicBezTo>
                      <a:cubicBezTo>
                        <a:pt x="50" y="1"/>
                        <a:pt x="51" y="2"/>
                        <a:pt x="52" y="2"/>
                      </a:cubicBezTo>
                      <a:cubicBezTo>
                        <a:pt x="53" y="4"/>
                        <a:pt x="55" y="5"/>
                        <a:pt x="56" y="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2" name="Google Shape;3632;p40"/>
                <p:cNvSpPr/>
                <p:nvPr/>
              </p:nvSpPr>
              <p:spPr>
                <a:xfrm>
                  <a:off x="-2507935" y="1185266"/>
                  <a:ext cx="254214" cy="1896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" h="75" extrusionOk="0">
                      <a:moveTo>
                        <a:pt x="97" y="52"/>
                      </a:moveTo>
                      <a:cubicBezTo>
                        <a:pt x="97" y="52"/>
                        <a:pt x="97" y="52"/>
                        <a:pt x="98" y="52"/>
                      </a:cubicBezTo>
                      <a:cubicBezTo>
                        <a:pt x="93" y="55"/>
                        <a:pt x="88" y="57"/>
                        <a:pt x="83" y="59"/>
                      </a:cubicBezTo>
                      <a:cubicBezTo>
                        <a:pt x="59" y="68"/>
                        <a:pt x="33" y="73"/>
                        <a:pt x="6" y="75"/>
                      </a:cubicBezTo>
                      <a:cubicBezTo>
                        <a:pt x="7" y="74"/>
                        <a:pt x="7" y="73"/>
                        <a:pt x="7" y="72"/>
                      </a:cubicBezTo>
                      <a:cubicBezTo>
                        <a:pt x="4" y="52"/>
                        <a:pt x="0" y="33"/>
                        <a:pt x="1" y="12"/>
                      </a:cubicBezTo>
                      <a:cubicBezTo>
                        <a:pt x="19" y="10"/>
                        <a:pt x="36" y="6"/>
                        <a:pt x="52" y="1"/>
                      </a:cubicBezTo>
                      <a:cubicBezTo>
                        <a:pt x="53" y="0"/>
                        <a:pt x="53" y="0"/>
                        <a:pt x="54" y="0"/>
                      </a:cubicBezTo>
                      <a:cubicBezTo>
                        <a:pt x="54" y="1"/>
                        <a:pt x="54" y="1"/>
                        <a:pt x="54" y="1"/>
                      </a:cubicBezTo>
                      <a:cubicBezTo>
                        <a:pt x="60" y="10"/>
                        <a:pt x="67" y="18"/>
                        <a:pt x="74" y="26"/>
                      </a:cubicBezTo>
                      <a:cubicBezTo>
                        <a:pt x="81" y="34"/>
                        <a:pt x="88" y="44"/>
                        <a:pt x="97" y="52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3" name="Google Shape;3633;p40"/>
                <p:cNvSpPr/>
                <p:nvPr/>
              </p:nvSpPr>
              <p:spPr>
                <a:xfrm>
                  <a:off x="-2463550" y="446841"/>
                  <a:ext cx="205792" cy="108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" h="43" extrusionOk="0">
                      <a:moveTo>
                        <a:pt x="38" y="0"/>
                      </a:moveTo>
                      <a:cubicBezTo>
                        <a:pt x="61" y="0"/>
                        <a:pt x="80" y="22"/>
                        <a:pt x="68" y="43"/>
                      </a:cubicBezTo>
                      <a:cubicBezTo>
                        <a:pt x="46" y="32"/>
                        <a:pt x="24" y="23"/>
                        <a:pt x="0" y="21"/>
                      </a:cubicBezTo>
                      <a:cubicBezTo>
                        <a:pt x="10" y="10"/>
                        <a:pt x="22" y="1"/>
                        <a:pt x="38" y="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4" name="Google Shape;3634;p40"/>
                <p:cNvSpPr/>
                <p:nvPr/>
              </p:nvSpPr>
              <p:spPr>
                <a:xfrm>
                  <a:off x="-2564426" y="503333"/>
                  <a:ext cx="262284" cy="1735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" h="68" extrusionOk="0">
                      <a:moveTo>
                        <a:pt x="102" y="29"/>
                      </a:moveTo>
                      <a:cubicBezTo>
                        <a:pt x="93" y="41"/>
                        <a:pt x="86" y="55"/>
                        <a:pt x="79" y="68"/>
                      </a:cubicBezTo>
                      <a:cubicBezTo>
                        <a:pt x="56" y="61"/>
                        <a:pt x="31" y="58"/>
                        <a:pt x="9" y="56"/>
                      </a:cubicBezTo>
                      <a:cubicBezTo>
                        <a:pt x="8" y="56"/>
                        <a:pt x="7" y="56"/>
                        <a:pt x="7" y="57"/>
                      </a:cubicBezTo>
                      <a:cubicBezTo>
                        <a:pt x="4" y="57"/>
                        <a:pt x="2" y="57"/>
                        <a:pt x="0" y="57"/>
                      </a:cubicBezTo>
                      <a:cubicBezTo>
                        <a:pt x="4" y="39"/>
                        <a:pt x="9" y="19"/>
                        <a:pt x="10" y="0"/>
                      </a:cubicBezTo>
                      <a:cubicBezTo>
                        <a:pt x="17" y="0"/>
                        <a:pt x="24" y="1"/>
                        <a:pt x="31" y="2"/>
                      </a:cubicBezTo>
                      <a:cubicBezTo>
                        <a:pt x="31" y="4"/>
                        <a:pt x="32" y="6"/>
                        <a:pt x="35" y="7"/>
                      </a:cubicBezTo>
                      <a:cubicBezTo>
                        <a:pt x="59" y="9"/>
                        <a:pt x="81" y="17"/>
                        <a:pt x="102" y="2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5" name="Google Shape;3635;p40"/>
                <p:cNvSpPr/>
                <p:nvPr/>
              </p:nvSpPr>
              <p:spPr>
                <a:xfrm>
                  <a:off x="-2568463" y="1391055"/>
                  <a:ext cx="169475" cy="88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" h="35" extrusionOk="0">
                      <a:moveTo>
                        <a:pt x="65" y="2"/>
                      </a:moveTo>
                      <a:cubicBezTo>
                        <a:pt x="66" y="2"/>
                        <a:pt x="66" y="2"/>
                        <a:pt x="66" y="2"/>
                      </a:cubicBezTo>
                      <a:cubicBezTo>
                        <a:pt x="59" y="15"/>
                        <a:pt x="51" y="27"/>
                        <a:pt x="36" y="31"/>
                      </a:cubicBezTo>
                      <a:cubicBezTo>
                        <a:pt x="19" y="35"/>
                        <a:pt x="0" y="24"/>
                        <a:pt x="1" y="7"/>
                      </a:cubicBezTo>
                      <a:cubicBezTo>
                        <a:pt x="2" y="6"/>
                        <a:pt x="3" y="5"/>
                        <a:pt x="3" y="4"/>
                      </a:cubicBezTo>
                      <a:cubicBezTo>
                        <a:pt x="24" y="5"/>
                        <a:pt x="45" y="3"/>
                        <a:pt x="66" y="0"/>
                      </a:cubicBezTo>
                      <a:cubicBezTo>
                        <a:pt x="66" y="0"/>
                        <a:pt x="65" y="1"/>
                        <a:pt x="65" y="2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6" name="Google Shape;3636;p40"/>
                <p:cNvSpPr/>
                <p:nvPr/>
              </p:nvSpPr>
              <p:spPr>
                <a:xfrm>
                  <a:off x="-2592673" y="418597"/>
                  <a:ext cx="141231" cy="766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" h="30" extrusionOk="0">
                      <a:moveTo>
                        <a:pt x="25" y="3"/>
                      </a:moveTo>
                      <a:cubicBezTo>
                        <a:pt x="40" y="0"/>
                        <a:pt x="56" y="17"/>
                        <a:pt x="44" y="30"/>
                      </a:cubicBezTo>
                      <a:cubicBezTo>
                        <a:pt x="30" y="27"/>
                        <a:pt x="15" y="26"/>
                        <a:pt x="0" y="27"/>
                      </a:cubicBezTo>
                      <a:cubicBezTo>
                        <a:pt x="5" y="16"/>
                        <a:pt x="12" y="5"/>
                        <a:pt x="25" y="3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7" name="Google Shape;3637;p40"/>
                <p:cNvSpPr/>
                <p:nvPr/>
              </p:nvSpPr>
              <p:spPr>
                <a:xfrm>
                  <a:off x="-2725831" y="1205440"/>
                  <a:ext cx="225967" cy="1775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" h="69" extrusionOk="0">
                      <a:moveTo>
                        <a:pt x="87" y="65"/>
                      </a:moveTo>
                      <a:cubicBezTo>
                        <a:pt x="88" y="66"/>
                        <a:pt x="88" y="67"/>
                        <a:pt x="89" y="67"/>
                      </a:cubicBezTo>
                      <a:cubicBezTo>
                        <a:pt x="59" y="69"/>
                        <a:pt x="29" y="66"/>
                        <a:pt x="0" y="60"/>
                      </a:cubicBezTo>
                      <a:cubicBezTo>
                        <a:pt x="6" y="41"/>
                        <a:pt x="9" y="20"/>
                        <a:pt x="12" y="0"/>
                      </a:cubicBezTo>
                      <a:cubicBezTo>
                        <a:pt x="35" y="6"/>
                        <a:pt x="59" y="7"/>
                        <a:pt x="83" y="5"/>
                      </a:cubicBezTo>
                      <a:cubicBezTo>
                        <a:pt x="80" y="25"/>
                        <a:pt x="81" y="46"/>
                        <a:pt x="87" y="65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8" name="Google Shape;3638;p40"/>
                <p:cNvSpPr/>
                <p:nvPr/>
              </p:nvSpPr>
              <p:spPr>
                <a:xfrm>
                  <a:off x="-2830744" y="1830882"/>
                  <a:ext cx="338950" cy="185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1" h="72" extrusionOk="0">
                      <a:moveTo>
                        <a:pt x="0" y="72"/>
                      </a:moveTo>
                      <a:cubicBezTo>
                        <a:pt x="28" y="27"/>
                        <a:pt x="78" y="0"/>
                        <a:pt x="131" y="3"/>
                      </a:cubicBezTo>
                      <a:cubicBezTo>
                        <a:pt x="89" y="29"/>
                        <a:pt x="45" y="50"/>
                        <a:pt x="1" y="72"/>
                      </a:cubicBezTo>
                      <a:cubicBezTo>
                        <a:pt x="1" y="72"/>
                        <a:pt x="1" y="72"/>
                        <a:pt x="1" y="72"/>
                      </a:cubicBezTo>
                      <a:lnTo>
                        <a:pt x="0" y="72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39" name="Google Shape;3639;p40"/>
                <p:cNvSpPr/>
                <p:nvPr/>
              </p:nvSpPr>
              <p:spPr>
                <a:xfrm>
                  <a:off x="-2798463" y="2645972"/>
                  <a:ext cx="270354" cy="2259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" h="88" extrusionOk="0">
                      <a:moveTo>
                        <a:pt x="105" y="0"/>
                      </a:moveTo>
                      <a:cubicBezTo>
                        <a:pt x="104" y="2"/>
                        <a:pt x="104" y="3"/>
                        <a:pt x="104" y="4"/>
                      </a:cubicBezTo>
                      <a:cubicBezTo>
                        <a:pt x="103" y="4"/>
                        <a:pt x="102" y="4"/>
                        <a:pt x="101" y="5"/>
                      </a:cubicBezTo>
                      <a:cubicBezTo>
                        <a:pt x="69" y="36"/>
                        <a:pt x="36" y="63"/>
                        <a:pt x="0" y="88"/>
                      </a:cubicBezTo>
                      <a:cubicBezTo>
                        <a:pt x="14" y="40"/>
                        <a:pt x="55" y="5"/>
                        <a:pt x="105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0" name="Google Shape;3640;p40"/>
                <p:cNvSpPr/>
                <p:nvPr/>
              </p:nvSpPr>
              <p:spPr>
                <a:xfrm>
                  <a:off x="-2802500" y="2686323"/>
                  <a:ext cx="262284" cy="2057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" h="81" extrusionOk="0">
                      <a:moveTo>
                        <a:pt x="102" y="0"/>
                      </a:moveTo>
                      <a:cubicBezTo>
                        <a:pt x="95" y="18"/>
                        <a:pt x="83" y="34"/>
                        <a:pt x="68" y="48"/>
                      </a:cubicBezTo>
                      <a:cubicBezTo>
                        <a:pt x="48" y="66"/>
                        <a:pt x="25" y="72"/>
                        <a:pt x="0" y="81"/>
                      </a:cubicBezTo>
                      <a:cubicBezTo>
                        <a:pt x="0" y="80"/>
                        <a:pt x="0" y="79"/>
                        <a:pt x="0" y="79"/>
                      </a:cubicBezTo>
                      <a:cubicBezTo>
                        <a:pt x="37" y="57"/>
                        <a:pt x="72" y="31"/>
                        <a:pt x="102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1" name="Google Shape;3641;p40"/>
                <p:cNvSpPr/>
                <p:nvPr/>
              </p:nvSpPr>
              <p:spPr>
                <a:xfrm>
                  <a:off x="-2762148" y="503333"/>
                  <a:ext cx="209826" cy="169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" h="67" extrusionOk="0">
                      <a:moveTo>
                        <a:pt x="82" y="0"/>
                      </a:moveTo>
                      <a:cubicBezTo>
                        <a:pt x="77" y="18"/>
                        <a:pt x="74" y="39"/>
                        <a:pt x="72" y="57"/>
                      </a:cubicBezTo>
                      <a:cubicBezTo>
                        <a:pt x="55" y="59"/>
                        <a:pt x="38" y="62"/>
                        <a:pt x="22" y="67"/>
                      </a:cubicBezTo>
                      <a:cubicBezTo>
                        <a:pt x="16" y="51"/>
                        <a:pt x="9" y="35"/>
                        <a:pt x="0" y="21"/>
                      </a:cubicBezTo>
                      <a:cubicBezTo>
                        <a:pt x="0" y="21"/>
                        <a:pt x="1" y="20"/>
                        <a:pt x="1" y="20"/>
                      </a:cubicBezTo>
                      <a:cubicBezTo>
                        <a:pt x="26" y="7"/>
                        <a:pt x="54" y="0"/>
                        <a:pt x="82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2" name="Google Shape;3642;p40"/>
                <p:cNvSpPr/>
                <p:nvPr/>
              </p:nvSpPr>
              <p:spPr>
                <a:xfrm>
                  <a:off x="-2741972" y="1378951"/>
                  <a:ext cx="161405" cy="807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" h="32" extrusionOk="0">
                      <a:moveTo>
                        <a:pt x="63" y="8"/>
                      </a:moveTo>
                      <a:cubicBezTo>
                        <a:pt x="55" y="17"/>
                        <a:pt x="46" y="26"/>
                        <a:pt x="34" y="30"/>
                      </a:cubicBezTo>
                      <a:cubicBezTo>
                        <a:pt x="29" y="31"/>
                        <a:pt x="23" y="32"/>
                        <a:pt x="18" y="31"/>
                      </a:cubicBezTo>
                      <a:cubicBezTo>
                        <a:pt x="18" y="27"/>
                        <a:pt x="13" y="25"/>
                        <a:pt x="12" y="28"/>
                      </a:cubicBezTo>
                      <a:cubicBezTo>
                        <a:pt x="10" y="27"/>
                        <a:pt x="9" y="27"/>
                        <a:pt x="7" y="25"/>
                      </a:cubicBezTo>
                      <a:cubicBezTo>
                        <a:pt x="1" y="19"/>
                        <a:pt x="0" y="8"/>
                        <a:pt x="5" y="0"/>
                      </a:cubicBezTo>
                      <a:cubicBezTo>
                        <a:pt x="12" y="2"/>
                        <a:pt x="19" y="3"/>
                        <a:pt x="25" y="4"/>
                      </a:cubicBezTo>
                      <a:cubicBezTo>
                        <a:pt x="38" y="6"/>
                        <a:pt x="50" y="7"/>
                        <a:pt x="63" y="8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3" name="Google Shape;3643;p40"/>
                <p:cNvSpPr/>
                <p:nvPr/>
              </p:nvSpPr>
              <p:spPr>
                <a:xfrm>
                  <a:off x="-2758112" y="430701"/>
                  <a:ext cx="149300" cy="968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" h="38" extrusionOk="0">
                      <a:moveTo>
                        <a:pt x="59" y="20"/>
                      </a:moveTo>
                      <a:cubicBezTo>
                        <a:pt x="59" y="21"/>
                        <a:pt x="59" y="22"/>
                        <a:pt x="58" y="22"/>
                      </a:cubicBezTo>
                      <a:cubicBezTo>
                        <a:pt x="38" y="24"/>
                        <a:pt x="19" y="30"/>
                        <a:pt x="0" y="38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20"/>
                        <a:pt x="10" y="2"/>
                        <a:pt x="28" y="1"/>
                      </a:cubicBezTo>
                      <a:cubicBezTo>
                        <a:pt x="44" y="0"/>
                        <a:pt x="52" y="9"/>
                        <a:pt x="59" y="2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4" name="Google Shape;3644;p40"/>
                <p:cNvSpPr/>
                <p:nvPr/>
              </p:nvSpPr>
              <p:spPr>
                <a:xfrm>
                  <a:off x="-2838814" y="1855093"/>
                  <a:ext cx="351057" cy="1977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" h="76" extrusionOk="0">
                      <a:moveTo>
                        <a:pt x="5" y="64"/>
                      </a:moveTo>
                      <a:cubicBezTo>
                        <a:pt x="51" y="50"/>
                        <a:pt x="96" y="26"/>
                        <a:pt x="136" y="0"/>
                      </a:cubicBezTo>
                      <a:cubicBezTo>
                        <a:pt x="111" y="51"/>
                        <a:pt x="57" y="76"/>
                        <a:pt x="0" y="67"/>
                      </a:cubicBezTo>
                      <a:cubicBezTo>
                        <a:pt x="1" y="65"/>
                        <a:pt x="2" y="64"/>
                        <a:pt x="3" y="62"/>
                      </a:cubicBezTo>
                      <a:cubicBezTo>
                        <a:pt x="4" y="62"/>
                        <a:pt x="4" y="62"/>
                        <a:pt x="4" y="62"/>
                      </a:cubicBezTo>
                      <a:cubicBezTo>
                        <a:pt x="3" y="63"/>
                        <a:pt x="4" y="65"/>
                        <a:pt x="5" y="64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5" name="Google Shape;3645;p40"/>
                <p:cNvSpPr/>
                <p:nvPr/>
              </p:nvSpPr>
              <p:spPr>
                <a:xfrm>
                  <a:off x="-2943728" y="1427372"/>
                  <a:ext cx="246143" cy="18521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5" h="721" extrusionOk="0">
                      <a:moveTo>
                        <a:pt x="91" y="696"/>
                      </a:moveTo>
                      <a:cubicBezTo>
                        <a:pt x="95" y="708"/>
                        <a:pt x="95" y="708"/>
                        <a:pt x="95" y="708"/>
                      </a:cubicBezTo>
                      <a:cubicBezTo>
                        <a:pt x="94" y="719"/>
                        <a:pt x="91" y="721"/>
                        <a:pt x="86" y="716"/>
                      </a:cubicBezTo>
                      <a:cubicBezTo>
                        <a:pt x="81" y="714"/>
                        <a:pt x="75" y="705"/>
                        <a:pt x="72" y="701"/>
                      </a:cubicBezTo>
                      <a:cubicBezTo>
                        <a:pt x="65" y="692"/>
                        <a:pt x="61" y="682"/>
                        <a:pt x="57" y="672"/>
                      </a:cubicBezTo>
                      <a:cubicBezTo>
                        <a:pt x="49" y="650"/>
                        <a:pt x="43" y="627"/>
                        <a:pt x="37" y="605"/>
                      </a:cubicBezTo>
                      <a:cubicBezTo>
                        <a:pt x="12" y="512"/>
                        <a:pt x="0" y="415"/>
                        <a:pt x="2" y="319"/>
                      </a:cubicBezTo>
                      <a:cubicBezTo>
                        <a:pt x="6" y="209"/>
                        <a:pt x="30" y="100"/>
                        <a:pt x="76" y="0"/>
                      </a:cubicBezTo>
                      <a:cubicBezTo>
                        <a:pt x="78" y="6"/>
                        <a:pt x="82" y="11"/>
                        <a:pt x="88" y="14"/>
                      </a:cubicBezTo>
                      <a:cubicBezTo>
                        <a:pt x="58" y="85"/>
                        <a:pt x="41" y="159"/>
                        <a:pt x="33" y="235"/>
                      </a:cubicBezTo>
                      <a:cubicBezTo>
                        <a:pt x="32" y="235"/>
                        <a:pt x="32" y="236"/>
                        <a:pt x="32" y="237"/>
                      </a:cubicBezTo>
                      <a:cubicBezTo>
                        <a:pt x="31" y="252"/>
                        <a:pt x="30" y="268"/>
                        <a:pt x="29" y="283"/>
                      </a:cubicBezTo>
                      <a:cubicBezTo>
                        <a:pt x="23" y="378"/>
                        <a:pt x="25" y="477"/>
                        <a:pt x="44" y="571"/>
                      </a:cubicBezTo>
                      <a:cubicBezTo>
                        <a:pt x="49" y="592"/>
                        <a:pt x="54" y="613"/>
                        <a:pt x="62" y="634"/>
                      </a:cubicBezTo>
                      <a:cubicBezTo>
                        <a:pt x="69" y="656"/>
                        <a:pt x="81" y="675"/>
                        <a:pt x="91" y="696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6" name="Google Shape;3646;p40"/>
                <p:cNvSpPr/>
                <p:nvPr/>
              </p:nvSpPr>
              <p:spPr>
                <a:xfrm>
                  <a:off x="-2923553" y="1148949"/>
                  <a:ext cx="217896" cy="2057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" h="81" extrusionOk="0">
                      <a:moveTo>
                        <a:pt x="85" y="21"/>
                      </a:moveTo>
                      <a:cubicBezTo>
                        <a:pt x="80" y="40"/>
                        <a:pt x="74" y="61"/>
                        <a:pt x="71" y="81"/>
                      </a:cubicBezTo>
                      <a:cubicBezTo>
                        <a:pt x="53" y="76"/>
                        <a:pt x="35" y="70"/>
                        <a:pt x="19" y="63"/>
                      </a:cubicBezTo>
                      <a:cubicBezTo>
                        <a:pt x="12" y="59"/>
                        <a:pt x="6" y="56"/>
                        <a:pt x="0" y="52"/>
                      </a:cubicBezTo>
                      <a:cubicBezTo>
                        <a:pt x="12" y="34"/>
                        <a:pt x="25" y="17"/>
                        <a:pt x="39" y="0"/>
                      </a:cubicBezTo>
                      <a:cubicBezTo>
                        <a:pt x="43" y="3"/>
                        <a:pt x="47" y="5"/>
                        <a:pt x="51" y="8"/>
                      </a:cubicBezTo>
                      <a:cubicBezTo>
                        <a:pt x="62" y="13"/>
                        <a:pt x="73" y="18"/>
                        <a:pt x="85" y="21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7" name="Google Shape;3647;p40"/>
                <p:cNvSpPr/>
                <p:nvPr/>
              </p:nvSpPr>
              <p:spPr>
                <a:xfrm>
                  <a:off x="-2899343" y="559824"/>
                  <a:ext cx="177546" cy="1614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" h="64" extrusionOk="0">
                      <a:moveTo>
                        <a:pt x="49" y="0"/>
                      </a:moveTo>
                      <a:cubicBezTo>
                        <a:pt x="57" y="15"/>
                        <a:pt x="64" y="31"/>
                        <a:pt x="69" y="47"/>
                      </a:cubicBezTo>
                      <a:cubicBezTo>
                        <a:pt x="58" y="52"/>
                        <a:pt x="47" y="57"/>
                        <a:pt x="38" y="64"/>
                      </a:cubicBezTo>
                      <a:cubicBezTo>
                        <a:pt x="26" y="53"/>
                        <a:pt x="13" y="44"/>
                        <a:pt x="0" y="35"/>
                      </a:cubicBezTo>
                      <a:cubicBezTo>
                        <a:pt x="15" y="21"/>
                        <a:pt x="31" y="9"/>
                        <a:pt x="49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8" name="Google Shape;3648;p40"/>
                <p:cNvSpPr/>
                <p:nvPr/>
              </p:nvSpPr>
              <p:spPr>
                <a:xfrm>
                  <a:off x="-2915483" y="495262"/>
                  <a:ext cx="137194" cy="1210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" h="47" extrusionOk="0">
                      <a:moveTo>
                        <a:pt x="54" y="12"/>
                      </a:moveTo>
                      <a:cubicBezTo>
                        <a:pt x="54" y="13"/>
                        <a:pt x="54" y="14"/>
                        <a:pt x="54" y="15"/>
                      </a:cubicBezTo>
                      <a:cubicBezTo>
                        <a:pt x="37" y="24"/>
                        <a:pt x="22" y="35"/>
                        <a:pt x="7" y="47"/>
                      </a:cubicBezTo>
                      <a:cubicBezTo>
                        <a:pt x="0" y="34"/>
                        <a:pt x="0" y="17"/>
                        <a:pt x="14" y="9"/>
                      </a:cubicBezTo>
                      <a:cubicBezTo>
                        <a:pt x="27" y="0"/>
                        <a:pt x="42" y="5"/>
                        <a:pt x="54" y="12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49" name="Google Shape;3649;p40"/>
                <p:cNvSpPr/>
                <p:nvPr/>
              </p:nvSpPr>
              <p:spPr>
                <a:xfrm>
                  <a:off x="-2923553" y="1330530"/>
                  <a:ext cx="177546" cy="1129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" h="44" extrusionOk="0">
                      <a:moveTo>
                        <a:pt x="69" y="18"/>
                      </a:moveTo>
                      <a:cubicBezTo>
                        <a:pt x="60" y="32"/>
                        <a:pt x="47" y="44"/>
                        <a:pt x="29" y="43"/>
                      </a:cubicBezTo>
                      <a:cubicBezTo>
                        <a:pt x="8" y="41"/>
                        <a:pt x="0" y="14"/>
                        <a:pt x="15" y="0"/>
                      </a:cubicBezTo>
                      <a:cubicBezTo>
                        <a:pt x="32" y="8"/>
                        <a:pt x="51" y="14"/>
                        <a:pt x="69" y="18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0" name="Google Shape;3650;p40"/>
                <p:cNvSpPr/>
                <p:nvPr/>
              </p:nvSpPr>
              <p:spPr>
                <a:xfrm>
                  <a:off x="-3016360" y="656666"/>
                  <a:ext cx="201756" cy="1815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" h="72" extrusionOk="0">
                      <a:moveTo>
                        <a:pt x="78" y="29"/>
                      </a:moveTo>
                      <a:cubicBezTo>
                        <a:pt x="64" y="40"/>
                        <a:pt x="52" y="54"/>
                        <a:pt x="43" y="72"/>
                      </a:cubicBezTo>
                      <a:cubicBezTo>
                        <a:pt x="43" y="70"/>
                        <a:pt x="43" y="69"/>
                        <a:pt x="41" y="68"/>
                      </a:cubicBezTo>
                      <a:cubicBezTo>
                        <a:pt x="28" y="64"/>
                        <a:pt x="14" y="60"/>
                        <a:pt x="0" y="57"/>
                      </a:cubicBezTo>
                      <a:cubicBezTo>
                        <a:pt x="2" y="54"/>
                        <a:pt x="3" y="51"/>
                        <a:pt x="5" y="48"/>
                      </a:cubicBezTo>
                      <a:cubicBezTo>
                        <a:pt x="15" y="30"/>
                        <a:pt x="28" y="14"/>
                        <a:pt x="43" y="0"/>
                      </a:cubicBezTo>
                      <a:cubicBezTo>
                        <a:pt x="54" y="10"/>
                        <a:pt x="66" y="20"/>
                        <a:pt x="78" y="29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1" name="Google Shape;3651;p40"/>
                <p:cNvSpPr/>
                <p:nvPr/>
              </p:nvSpPr>
              <p:spPr>
                <a:xfrm>
                  <a:off x="-3048641" y="1068247"/>
                  <a:ext cx="209826" cy="209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" h="81" extrusionOk="0">
                      <a:moveTo>
                        <a:pt x="58" y="0"/>
                      </a:moveTo>
                      <a:cubicBezTo>
                        <a:pt x="64" y="11"/>
                        <a:pt x="72" y="20"/>
                        <a:pt x="82" y="28"/>
                      </a:cubicBezTo>
                      <a:cubicBezTo>
                        <a:pt x="68" y="44"/>
                        <a:pt x="55" y="62"/>
                        <a:pt x="44" y="81"/>
                      </a:cubicBezTo>
                      <a:cubicBezTo>
                        <a:pt x="25" y="67"/>
                        <a:pt x="9" y="50"/>
                        <a:pt x="0" y="28"/>
                      </a:cubicBezTo>
                      <a:cubicBezTo>
                        <a:pt x="19" y="19"/>
                        <a:pt x="39" y="10"/>
                        <a:pt x="58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2" name="Google Shape;3652;p40"/>
                <p:cNvSpPr/>
                <p:nvPr/>
              </p:nvSpPr>
              <p:spPr>
                <a:xfrm>
                  <a:off x="-3064781" y="814037"/>
                  <a:ext cx="157371" cy="1371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" h="55" extrusionOk="0">
                      <a:moveTo>
                        <a:pt x="61" y="12"/>
                      </a:moveTo>
                      <a:cubicBezTo>
                        <a:pt x="61" y="13"/>
                        <a:pt x="61" y="14"/>
                        <a:pt x="60" y="14"/>
                      </a:cubicBezTo>
                      <a:cubicBezTo>
                        <a:pt x="54" y="28"/>
                        <a:pt x="52" y="41"/>
                        <a:pt x="52" y="55"/>
                      </a:cubicBezTo>
                      <a:cubicBezTo>
                        <a:pt x="52" y="53"/>
                        <a:pt x="51" y="52"/>
                        <a:pt x="49" y="52"/>
                      </a:cubicBezTo>
                      <a:cubicBezTo>
                        <a:pt x="33" y="52"/>
                        <a:pt x="16" y="51"/>
                        <a:pt x="0" y="53"/>
                      </a:cubicBezTo>
                      <a:cubicBezTo>
                        <a:pt x="3" y="34"/>
                        <a:pt x="9" y="16"/>
                        <a:pt x="18" y="0"/>
                      </a:cubicBezTo>
                      <a:cubicBezTo>
                        <a:pt x="31" y="3"/>
                        <a:pt x="45" y="8"/>
                        <a:pt x="58" y="13"/>
                      </a:cubicBezTo>
                      <a:cubicBezTo>
                        <a:pt x="60" y="13"/>
                        <a:pt x="61" y="13"/>
                        <a:pt x="61" y="12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3" name="Google Shape;3653;p40"/>
                <p:cNvSpPr/>
                <p:nvPr/>
              </p:nvSpPr>
              <p:spPr>
                <a:xfrm>
                  <a:off x="-3064781" y="608245"/>
                  <a:ext cx="157371" cy="1331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" h="51" extrusionOk="0">
                      <a:moveTo>
                        <a:pt x="58" y="5"/>
                      </a:moveTo>
                      <a:cubicBezTo>
                        <a:pt x="59" y="6"/>
                        <a:pt x="59" y="7"/>
                        <a:pt x="60" y="7"/>
                      </a:cubicBezTo>
                      <a:cubicBezTo>
                        <a:pt x="48" y="18"/>
                        <a:pt x="37" y="30"/>
                        <a:pt x="28" y="42"/>
                      </a:cubicBezTo>
                      <a:cubicBezTo>
                        <a:pt x="26" y="45"/>
                        <a:pt x="24" y="48"/>
                        <a:pt x="22" y="51"/>
                      </a:cubicBezTo>
                      <a:cubicBezTo>
                        <a:pt x="4" y="47"/>
                        <a:pt x="0" y="25"/>
                        <a:pt x="14" y="12"/>
                      </a:cubicBezTo>
                      <a:cubicBezTo>
                        <a:pt x="26" y="0"/>
                        <a:pt x="43" y="1"/>
                        <a:pt x="58" y="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4" name="Google Shape;3654;p40"/>
                <p:cNvSpPr/>
                <p:nvPr/>
              </p:nvSpPr>
              <p:spPr>
                <a:xfrm>
                  <a:off x="-3153554" y="1633161"/>
                  <a:ext cx="246144" cy="1533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" h="60" extrusionOk="0">
                      <a:moveTo>
                        <a:pt x="95" y="51"/>
                      </a:moveTo>
                      <a:cubicBezTo>
                        <a:pt x="95" y="52"/>
                        <a:pt x="96" y="53"/>
                        <a:pt x="97" y="54"/>
                      </a:cubicBezTo>
                      <a:cubicBezTo>
                        <a:pt x="55" y="60"/>
                        <a:pt x="15" y="39"/>
                        <a:pt x="0" y="0"/>
                      </a:cubicBezTo>
                      <a:cubicBezTo>
                        <a:pt x="28" y="20"/>
                        <a:pt x="59" y="36"/>
                        <a:pt x="91" y="49"/>
                      </a:cubicBezTo>
                      <a:cubicBezTo>
                        <a:pt x="92" y="49"/>
                        <a:pt x="93" y="49"/>
                        <a:pt x="94" y="48"/>
                      </a:cubicBezTo>
                      <a:cubicBezTo>
                        <a:pt x="94" y="49"/>
                        <a:pt x="95" y="50"/>
                        <a:pt x="95" y="5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5" name="Google Shape;3655;p40"/>
                <p:cNvSpPr/>
                <p:nvPr/>
              </p:nvSpPr>
              <p:spPr>
                <a:xfrm>
                  <a:off x="-3072851" y="951230"/>
                  <a:ext cx="165441" cy="1775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" h="69" extrusionOk="0">
                      <a:moveTo>
                        <a:pt x="55" y="0"/>
                      </a:moveTo>
                      <a:cubicBezTo>
                        <a:pt x="55" y="14"/>
                        <a:pt x="58" y="28"/>
                        <a:pt x="65" y="40"/>
                      </a:cubicBezTo>
                      <a:cubicBezTo>
                        <a:pt x="46" y="49"/>
                        <a:pt x="27" y="59"/>
                        <a:pt x="8" y="69"/>
                      </a:cubicBezTo>
                      <a:cubicBezTo>
                        <a:pt x="6" y="64"/>
                        <a:pt x="5" y="59"/>
                        <a:pt x="3" y="53"/>
                      </a:cubicBezTo>
                      <a:cubicBezTo>
                        <a:pt x="0" y="36"/>
                        <a:pt x="0" y="19"/>
                        <a:pt x="2" y="2"/>
                      </a:cubicBezTo>
                      <a:cubicBezTo>
                        <a:pt x="19" y="4"/>
                        <a:pt x="36" y="3"/>
                        <a:pt x="52" y="3"/>
                      </a:cubicBezTo>
                      <a:cubicBezTo>
                        <a:pt x="54" y="3"/>
                        <a:pt x="55" y="2"/>
                        <a:pt x="55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6" name="Google Shape;3656;p40"/>
                <p:cNvSpPr/>
                <p:nvPr/>
              </p:nvSpPr>
              <p:spPr>
                <a:xfrm>
                  <a:off x="-3052677" y="1253861"/>
                  <a:ext cx="153335" cy="1089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" h="42" extrusionOk="0">
                      <a:moveTo>
                        <a:pt x="34" y="11"/>
                      </a:moveTo>
                      <a:cubicBezTo>
                        <a:pt x="42" y="17"/>
                        <a:pt x="51" y="23"/>
                        <a:pt x="60" y="27"/>
                      </a:cubicBezTo>
                      <a:cubicBezTo>
                        <a:pt x="49" y="34"/>
                        <a:pt x="37" y="42"/>
                        <a:pt x="24" y="41"/>
                      </a:cubicBezTo>
                      <a:cubicBezTo>
                        <a:pt x="3" y="40"/>
                        <a:pt x="0" y="17"/>
                        <a:pt x="13" y="5"/>
                      </a:cubicBezTo>
                      <a:cubicBezTo>
                        <a:pt x="15" y="5"/>
                        <a:pt x="17" y="4"/>
                        <a:pt x="18" y="4"/>
                      </a:cubicBezTo>
                      <a:cubicBezTo>
                        <a:pt x="19" y="3"/>
                        <a:pt x="20" y="2"/>
                        <a:pt x="20" y="1"/>
                      </a:cubicBezTo>
                      <a:cubicBezTo>
                        <a:pt x="21" y="1"/>
                        <a:pt x="21" y="1"/>
                        <a:pt x="21" y="1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5" y="4"/>
                        <a:pt x="29" y="8"/>
                        <a:pt x="34" y="11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7" name="Google Shape;3657;p40"/>
                <p:cNvSpPr/>
                <p:nvPr/>
              </p:nvSpPr>
              <p:spPr>
                <a:xfrm>
                  <a:off x="-3226186" y="2387726"/>
                  <a:ext cx="262284" cy="1654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" h="65" extrusionOk="0">
                      <a:moveTo>
                        <a:pt x="98" y="51"/>
                      </a:moveTo>
                      <a:cubicBezTo>
                        <a:pt x="100" y="55"/>
                        <a:pt x="102" y="60"/>
                        <a:pt x="103" y="65"/>
                      </a:cubicBezTo>
                      <a:cubicBezTo>
                        <a:pt x="61" y="63"/>
                        <a:pt x="22" y="45"/>
                        <a:pt x="3" y="6"/>
                      </a:cubicBezTo>
                      <a:cubicBezTo>
                        <a:pt x="2" y="4"/>
                        <a:pt x="1" y="2"/>
                        <a:pt x="0" y="0"/>
                      </a:cubicBezTo>
                      <a:cubicBezTo>
                        <a:pt x="33" y="17"/>
                        <a:pt x="66" y="34"/>
                        <a:pt x="98" y="5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8" name="Google Shape;3658;p40"/>
                <p:cNvSpPr/>
                <p:nvPr/>
              </p:nvSpPr>
              <p:spPr>
                <a:xfrm>
                  <a:off x="-3149520" y="1136845"/>
                  <a:ext cx="145265" cy="129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" h="51" extrusionOk="0">
                      <a:moveTo>
                        <a:pt x="57" y="44"/>
                      </a:moveTo>
                      <a:cubicBezTo>
                        <a:pt x="56" y="44"/>
                        <a:pt x="56" y="44"/>
                        <a:pt x="56" y="44"/>
                      </a:cubicBezTo>
                      <a:cubicBezTo>
                        <a:pt x="55" y="44"/>
                        <a:pt x="55" y="44"/>
                        <a:pt x="55" y="45"/>
                      </a:cubicBezTo>
                      <a:cubicBezTo>
                        <a:pt x="46" y="47"/>
                        <a:pt x="37" y="49"/>
                        <a:pt x="28" y="50"/>
                      </a:cubicBezTo>
                      <a:cubicBezTo>
                        <a:pt x="17" y="50"/>
                        <a:pt x="2" y="51"/>
                        <a:pt x="1" y="37"/>
                      </a:cubicBezTo>
                      <a:cubicBezTo>
                        <a:pt x="0" y="24"/>
                        <a:pt x="9" y="10"/>
                        <a:pt x="20" y="4"/>
                      </a:cubicBezTo>
                      <a:cubicBezTo>
                        <a:pt x="23" y="4"/>
                        <a:pt x="25" y="3"/>
                        <a:pt x="27" y="2"/>
                      </a:cubicBezTo>
                      <a:cubicBezTo>
                        <a:pt x="28" y="2"/>
                        <a:pt x="28" y="2"/>
                        <a:pt x="29" y="2"/>
                      </a:cubicBezTo>
                      <a:cubicBezTo>
                        <a:pt x="29" y="2"/>
                        <a:pt x="29" y="1"/>
                        <a:pt x="29" y="1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1"/>
                        <a:pt x="30" y="1"/>
                        <a:pt x="31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28" y="3"/>
                        <a:pt x="30" y="6"/>
                        <a:pt x="32" y="5"/>
                      </a:cubicBezTo>
                      <a:cubicBezTo>
                        <a:pt x="37" y="19"/>
                        <a:pt x="46" y="32"/>
                        <a:pt x="57" y="4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59" name="Google Shape;3659;p40"/>
                <p:cNvSpPr/>
                <p:nvPr/>
              </p:nvSpPr>
              <p:spPr>
                <a:xfrm>
                  <a:off x="-3226186" y="2367549"/>
                  <a:ext cx="242107" cy="129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" h="50" extrusionOk="0">
                      <a:moveTo>
                        <a:pt x="63" y="15"/>
                      </a:moveTo>
                      <a:cubicBezTo>
                        <a:pt x="77" y="23"/>
                        <a:pt x="87" y="36"/>
                        <a:pt x="94" y="50"/>
                      </a:cubicBezTo>
                      <a:cubicBezTo>
                        <a:pt x="64" y="34"/>
                        <a:pt x="32" y="18"/>
                        <a:pt x="0" y="5"/>
                      </a:cubicBezTo>
                      <a:cubicBezTo>
                        <a:pt x="0" y="4"/>
                        <a:pt x="1" y="3"/>
                        <a:pt x="1" y="3"/>
                      </a:cubicBezTo>
                      <a:cubicBezTo>
                        <a:pt x="5" y="0"/>
                        <a:pt x="28" y="2"/>
                        <a:pt x="31" y="3"/>
                      </a:cubicBezTo>
                      <a:cubicBezTo>
                        <a:pt x="42" y="5"/>
                        <a:pt x="53" y="9"/>
                        <a:pt x="63" y="15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60" name="Google Shape;3660;p40"/>
                <p:cNvSpPr/>
                <p:nvPr/>
              </p:nvSpPr>
              <p:spPr>
                <a:xfrm>
                  <a:off x="-3161624" y="745439"/>
                  <a:ext cx="149301" cy="129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" h="50" extrusionOk="0">
                      <a:moveTo>
                        <a:pt x="57" y="4"/>
                      </a:moveTo>
                      <a:cubicBezTo>
                        <a:pt x="58" y="4"/>
                        <a:pt x="58" y="4"/>
                        <a:pt x="58" y="4"/>
                      </a:cubicBezTo>
                      <a:cubicBezTo>
                        <a:pt x="54" y="9"/>
                        <a:pt x="51" y="15"/>
                        <a:pt x="49" y="21"/>
                      </a:cubicBezTo>
                      <a:cubicBezTo>
                        <a:pt x="48" y="21"/>
                        <a:pt x="48" y="22"/>
                        <a:pt x="48" y="23"/>
                      </a:cubicBezTo>
                      <a:cubicBezTo>
                        <a:pt x="44" y="31"/>
                        <a:pt x="40" y="39"/>
                        <a:pt x="37" y="48"/>
                      </a:cubicBezTo>
                      <a:cubicBezTo>
                        <a:pt x="37" y="47"/>
                        <a:pt x="36" y="46"/>
                        <a:pt x="35" y="46"/>
                      </a:cubicBezTo>
                      <a:cubicBezTo>
                        <a:pt x="14" y="50"/>
                        <a:pt x="0" y="25"/>
                        <a:pt x="16" y="10"/>
                      </a:cubicBezTo>
                      <a:cubicBezTo>
                        <a:pt x="26" y="0"/>
                        <a:pt x="42" y="2"/>
                        <a:pt x="55" y="4"/>
                      </a:cubicBezTo>
                      <a:cubicBezTo>
                        <a:pt x="56" y="5"/>
                        <a:pt x="56" y="4"/>
                        <a:pt x="57" y="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61" name="Google Shape;3661;p40"/>
                <p:cNvSpPr/>
                <p:nvPr/>
              </p:nvSpPr>
              <p:spPr>
                <a:xfrm>
                  <a:off x="-3169694" y="1588776"/>
                  <a:ext cx="250178" cy="1533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7" h="60" extrusionOk="0">
                      <a:moveTo>
                        <a:pt x="97" y="60"/>
                      </a:moveTo>
                      <a:cubicBezTo>
                        <a:pt x="63" y="46"/>
                        <a:pt x="33" y="29"/>
                        <a:pt x="2" y="11"/>
                      </a:cubicBezTo>
                      <a:cubicBezTo>
                        <a:pt x="2" y="8"/>
                        <a:pt x="1" y="6"/>
                        <a:pt x="0" y="3"/>
                      </a:cubicBezTo>
                      <a:cubicBezTo>
                        <a:pt x="41" y="0"/>
                        <a:pt x="80" y="23"/>
                        <a:pt x="97" y="6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62" name="Google Shape;3662;p40"/>
                <p:cNvSpPr/>
                <p:nvPr/>
              </p:nvSpPr>
              <p:spPr>
                <a:xfrm>
                  <a:off x="-3173731" y="878598"/>
                  <a:ext cx="104913" cy="1170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" h="46" extrusionOk="0">
                      <a:moveTo>
                        <a:pt x="37" y="4"/>
                      </a:moveTo>
                      <a:cubicBezTo>
                        <a:pt x="38" y="5"/>
                        <a:pt x="39" y="2"/>
                        <a:pt x="38" y="2"/>
                      </a:cubicBezTo>
                      <a:cubicBezTo>
                        <a:pt x="36" y="1"/>
                        <a:pt x="34" y="1"/>
                        <a:pt x="33" y="0"/>
                      </a:cubicBezTo>
                      <a:cubicBezTo>
                        <a:pt x="35" y="0"/>
                        <a:pt x="38" y="0"/>
                        <a:pt x="40" y="0"/>
                      </a:cubicBezTo>
                      <a:cubicBezTo>
                        <a:pt x="37" y="9"/>
                        <a:pt x="35" y="19"/>
                        <a:pt x="34" y="28"/>
                      </a:cubicBezTo>
                      <a:cubicBezTo>
                        <a:pt x="33" y="28"/>
                        <a:pt x="33" y="29"/>
                        <a:pt x="33" y="29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1" y="46"/>
                        <a:pt x="31" y="45"/>
                        <a:pt x="29" y="45"/>
                      </a:cubicBezTo>
                      <a:cubicBezTo>
                        <a:pt x="22" y="45"/>
                        <a:pt x="15" y="45"/>
                        <a:pt x="9" y="42"/>
                      </a:cubicBezTo>
                      <a:cubicBezTo>
                        <a:pt x="1" y="38"/>
                        <a:pt x="0" y="31"/>
                        <a:pt x="4" y="23"/>
                      </a:cubicBezTo>
                      <a:cubicBezTo>
                        <a:pt x="9" y="10"/>
                        <a:pt x="22" y="0"/>
                        <a:pt x="37" y="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63" name="Google Shape;3663;p40"/>
                <p:cNvSpPr/>
                <p:nvPr/>
              </p:nvSpPr>
              <p:spPr>
                <a:xfrm>
                  <a:off x="-3169694" y="1003685"/>
                  <a:ext cx="92809" cy="1412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" h="54" extrusionOk="0">
                      <a:moveTo>
                        <a:pt x="36" y="47"/>
                      </a:moveTo>
                      <a:cubicBezTo>
                        <a:pt x="35" y="47"/>
                        <a:pt x="34" y="47"/>
                        <a:pt x="33" y="47"/>
                      </a:cubicBezTo>
                      <a:cubicBezTo>
                        <a:pt x="22" y="54"/>
                        <a:pt x="7" y="47"/>
                        <a:pt x="4" y="35"/>
                      </a:cubicBezTo>
                      <a:cubicBezTo>
                        <a:pt x="0" y="20"/>
                        <a:pt x="13" y="7"/>
                        <a:pt x="25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8" y="1"/>
                        <a:pt x="29" y="1"/>
                        <a:pt x="30" y="0"/>
                      </a:cubicBezTo>
                      <a:cubicBezTo>
                        <a:pt x="29" y="16"/>
                        <a:pt x="31" y="32"/>
                        <a:pt x="36" y="47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3664" name="Google Shape;3664;p40"/>
            <p:cNvSpPr/>
            <p:nvPr/>
          </p:nvSpPr>
          <p:spPr>
            <a:xfrm rot="10800000">
              <a:off x="7958028" y="4350857"/>
              <a:ext cx="174267" cy="185272"/>
            </a:xfrm>
            <a:custGeom>
              <a:avLst/>
              <a:gdLst/>
              <a:ahLst/>
              <a:cxnLst/>
              <a:rect l="l" t="t" r="r" b="b"/>
              <a:pathLst>
                <a:path w="24450" h="25994" extrusionOk="0">
                  <a:moveTo>
                    <a:pt x="58" y="11891"/>
                  </a:moveTo>
                  <a:cubicBezTo>
                    <a:pt x="519" y="7559"/>
                    <a:pt x="10105" y="0"/>
                    <a:pt x="14161" y="0"/>
                  </a:cubicBezTo>
                  <a:cubicBezTo>
                    <a:pt x="18217" y="0"/>
                    <a:pt x="24854" y="7559"/>
                    <a:pt x="24393" y="11891"/>
                  </a:cubicBezTo>
                  <a:cubicBezTo>
                    <a:pt x="23932" y="16223"/>
                    <a:pt x="15452" y="25994"/>
                    <a:pt x="11396" y="25994"/>
                  </a:cubicBezTo>
                  <a:cubicBezTo>
                    <a:pt x="7340" y="25994"/>
                    <a:pt x="-403" y="16223"/>
                    <a:pt x="58" y="11891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665" name="Google Shape;3665;p40"/>
          <p:cNvGrpSpPr/>
          <p:nvPr/>
        </p:nvGrpSpPr>
        <p:grpSpPr>
          <a:xfrm rot="879960">
            <a:off x="941560" y="3512437"/>
            <a:ext cx="757338" cy="763665"/>
            <a:chOff x="5418308" y="592552"/>
            <a:chExt cx="662563" cy="668099"/>
          </a:xfrm>
        </p:grpSpPr>
        <p:sp>
          <p:nvSpPr>
            <p:cNvPr id="3666" name="Google Shape;3666;p40"/>
            <p:cNvSpPr/>
            <p:nvPr/>
          </p:nvSpPr>
          <p:spPr>
            <a:xfrm>
              <a:off x="5418308" y="592552"/>
              <a:ext cx="662563" cy="668099"/>
            </a:xfrm>
            <a:custGeom>
              <a:avLst/>
              <a:gdLst/>
              <a:ahLst/>
              <a:cxnLst/>
              <a:rect l="l" t="t" r="r" b="b"/>
              <a:pathLst>
                <a:path w="153" h="154" extrusionOk="0">
                  <a:moveTo>
                    <a:pt x="99" y="73"/>
                  </a:moveTo>
                  <a:cubicBezTo>
                    <a:pt x="107" y="69"/>
                    <a:pt x="115" y="64"/>
                    <a:pt x="119" y="55"/>
                  </a:cubicBezTo>
                  <a:cubicBezTo>
                    <a:pt x="126" y="39"/>
                    <a:pt x="117" y="29"/>
                    <a:pt x="106" y="19"/>
                  </a:cubicBezTo>
                  <a:cubicBezTo>
                    <a:pt x="99" y="13"/>
                    <a:pt x="84" y="0"/>
                    <a:pt x="75" y="9"/>
                  </a:cubicBezTo>
                  <a:cubicBezTo>
                    <a:pt x="64" y="19"/>
                    <a:pt x="65" y="45"/>
                    <a:pt x="67" y="59"/>
                  </a:cubicBezTo>
                  <a:cubicBezTo>
                    <a:pt x="67" y="58"/>
                    <a:pt x="66" y="58"/>
                    <a:pt x="65" y="57"/>
                  </a:cubicBezTo>
                  <a:cubicBezTo>
                    <a:pt x="62" y="47"/>
                    <a:pt x="61" y="37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59" y="35"/>
                    <a:pt x="60" y="47"/>
                    <a:pt x="63" y="57"/>
                  </a:cubicBezTo>
                  <a:cubicBezTo>
                    <a:pt x="63" y="57"/>
                    <a:pt x="62" y="57"/>
                    <a:pt x="62" y="57"/>
                  </a:cubicBezTo>
                  <a:cubicBezTo>
                    <a:pt x="57" y="50"/>
                    <a:pt x="49" y="42"/>
                    <a:pt x="41" y="42"/>
                  </a:cubicBezTo>
                  <a:cubicBezTo>
                    <a:pt x="41" y="42"/>
                    <a:pt x="40" y="43"/>
                    <a:pt x="41" y="43"/>
                  </a:cubicBezTo>
                  <a:cubicBezTo>
                    <a:pt x="45" y="45"/>
                    <a:pt x="49" y="47"/>
                    <a:pt x="53" y="50"/>
                  </a:cubicBezTo>
                  <a:cubicBezTo>
                    <a:pt x="56" y="52"/>
                    <a:pt x="59" y="56"/>
                    <a:pt x="62" y="59"/>
                  </a:cubicBezTo>
                  <a:cubicBezTo>
                    <a:pt x="61" y="60"/>
                    <a:pt x="61" y="61"/>
                    <a:pt x="61" y="62"/>
                  </a:cubicBezTo>
                  <a:cubicBezTo>
                    <a:pt x="53" y="56"/>
                    <a:pt x="44" y="52"/>
                    <a:pt x="34" y="48"/>
                  </a:cubicBezTo>
                  <a:cubicBezTo>
                    <a:pt x="28" y="45"/>
                    <a:pt x="20" y="42"/>
                    <a:pt x="13" y="45"/>
                  </a:cubicBezTo>
                  <a:cubicBezTo>
                    <a:pt x="0" y="50"/>
                    <a:pt x="4" y="71"/>
                    <a:pt x="7" y="81"/>
                  </a:cubicBezTo>
                  <a:cubicBezTo>
                    <a:pt x="11" y="95"/>
                    <a:pt x="19" y="109"/>
                    <a:pt x="35" y="108"/>
                  </a:cubicBezTo>
                  <a:cubicBezTo>
                    <a:pt x="42" y="108"/>
                    <a:pt x="50" y="104"/>
                    <a:pt x="57" y="99"/>
                  </a:cubicBezTo>
                  <a:cubicBezTo>
                    <a:pt x="54" y="103"/>
                    <a:pt x="51" y="106"/>
                    <a:pt x="49" y="109"/>
                  </a:cubicBezTo>
                  <a:cubicBezTo>
                    <a:pt x="45" y="114"/>
                    <a:pt x="41" y="119"/>
                    <a:pt x="39" y="126"/>
                  </a:cubicBezTo>
                  <a:cubicBezTo>
                    <a:pt x="37" y="136"/>
                    <a:pt x="41" y="146"/>
                    <a:pt x="52" y="148"/>
                  </a:cubicBezTo>
                  <a:cubicBezTo>
                    <a:pt x="81" y="154"/>
                    <a:pt x="82" y="114"/>
                    <a:pt x="78" y="93"/>
                  </a:cubicBezTo>
                  <a:cubicBezTo>
                    <a:pt x="80" y="96"/>
                    <a:pt x="83" y="98"/>
                    <a:pt x="86" y="99"/>
                  </a:cubicBezTo>
                  <a:cubicBezTo>
                    <a:pt x="87" y="100"/>
                    <a:pt x="87" y="99"/>
                    <a:pt x="87" y="98"/>
                  </a:cubicBezTo>
                  <a:cubicBezTo>
                    <a:pt x="87" y="97"/>
                    <a:pt x="87" y="96"/>
                    <a:pt x="87" y="94"/>
                  </a:cubicBezTo>
                  <a:cubicBezTo>
                    <a:pt x="96" y="102"/>
                    <a:pt x="105" y="109"/>
                    <a:pt x="118" y="108"/>
                  </a:cubicBezTo>
                  <a:cubicBezTo>
                    <a:pt x="127" y="107"/>
                    <a:pt x="139" y="101"/>
                    <a:pt x="143" y="93"/>
                  </a:cubicBezTo>
                  <a:cubicBezTo>
                    <a:pt x="153" y="70"/>
                    <a:pt x="121" y="70"/>
                    <a:pt x="99" y="7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67" name="Google Shape;3667;p40"/>
            <p:cNvSpPr/>
            <p:nvPr/>
          </p:nvSpPr>
          <p:spPr>
            <a:xfrm>
              <a:off x="5545008" y="959746"/>
              <a:ext cx="207828" cy="272775"/>
            </a:xfrm>
            <a:custGeom>
              <a:avLst/>
              <a:gdLst/>
              <a:ahLst/>
              <a:cxnLst/>
              <a:rect l="l" t="t" r="r" b="b"/>
              <a:pathLst>
                <a:path w="51" h="66" extrusionOk="0">
                  <a:moveTo>
                    <a:pt x="48" y="3"/>
                  </a:moveTo>
                  <a:cubicBezTo>
                    <a:pt x="47" y="2"/>
                    <a:pt x="46" y="1"/>
                    <a:pt x="45" y="0"/>
                  </a:cubicBezTo>
                  <a:cubicBezTo>
                    <a:pt x="44" y="2"/>
                    <a:pt x="42" y="4"/>
                    <a:pt x="39" y="7"/>
                  </a:cubicBezTo>
                  <a:cubicBezTo>
                    <a:pt x="25" y="23"/>
                    <a:pt x="0" y="52"/>
                    <a:pt x="24" y="61"/>
                  </a:cubicBezTo>
                  <a:cubicBezTo>
                    <a:pt x="41" y="66"/>
                    <a:pt x="50" y="47"/>
                    <a:pt x="50" y="34"/>
                  </a:cubicBezTo>
                  <a:cubicBezTo>
                    <a:pt x="51" y="24"/>
                    <a:pt x="47" y="4"/>
                    <a:pt x="48" y="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68" name="Google Shape;3668;p40"/>
            <p:cNvSpPr/>
            <p:nvPr/>
          </p:nvSpPr>
          <p:spPr>
            <a:xfrm>
              <a:off x="5697637" y="842843"/>
              <a:ext cx="90925" cy="175358"/>
            </a:xfrm>
            <a:custGeom>
              <a:avLst/>
              <a:gdLst/>
              <a:ahLst/>
              <a:cxnLst/>
              <a:rect l="l" t="t" r="r" b="b"/>
              <a:pathLst>
                <a:path w="22" h="42" extrusionOk="0">
                  <a:moveTo>
                    <a:pt x="12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0" y="15"/>
                    <a:pt x="10" y="14"/>
                    <a:pt x="8" y="12"/>
                  </a:cubicBezTo>
                  <a:cubicBezTo>
                    <a:pt x="7" y="10"/>
                    <a:pt x="1" y="0"/>
                    <a:pt x="0" y="7"/>
                  </a:cubicBezTo>
                  <a:cubicBezTo>
                    <a:pt x="0" y="10"/>
                    <a:pt x="9" y="22"/>
                    <a:pt x="10" y="25"/>
                  </a:cubicBezTo>
                  <a:cubicBezTo>
                    <a:pt x="11" y="28"/>
                    <a:pt x="13" y="30"/>
                    <a:pt x="15" y="33"/>
                  </a:cubicBezTo>
                  <a:cubicBezTo>
                    <a:pt x="16" y="34"/>
                    <a:pt x="22" y="42"/>
                    <a:pt x="21" y="38"/>
                  </a:cubicBezTo>
                  <a:cubicBezTo>
                    <a:pt x="21" y="34"/>
                    <a:pt x="18" y="29"/>
                    <a:pt x="17" y="28"/>
                  </a:cubicBezTo>
                  <a:cubicBezTo>
                    <a:pt x="15" y="24"/>
                    <a:pt x="13" y="21"/>
                    <a:pt x="12" y="1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69" name="Google Shape;3669;p40"/>
            <p:cNvSpPr/>
            <p:nvPr/>
          </p:nvSpPr>
          <p:spPr>
            <a:xfrm>
              <a:off x="5454083" y="790886"/>
              <a:ext cx="272775" cy="285763"/>
            </a:xfrm>
            <a:custGeom>
              <a:avLst/>
              <a:gdLst/>
              <a:ahLst/>
              <a:cxnLst/>
              <a:rect l="l" t="t" r="r" b="b"/>
              <a:pathLst>
                <a:path w="65" h="68" extrusionOk="0">
                  <a:moveTo>
                    <a:pt x="65" y="38"/>
                  </a:moveTo>
                  <a:cubicBezTo>
                    <a:pt x="65" y="37"/>
                    <a:pt x="65" y="37"/>
                    <a:pt x="65" y="37"/>
                  </a:cubicBezTo>
                  <a:cubicBezTo>
                    <a:pt x="65" y="37"/>
                    <a:pt x="64" y="36"/>
                    <a:pt x="64" y="36"/>
                  </a:cubicBezTo>
                  <a:cubicBezTo>
                    <a:pt x="61" y="31"/>
                    <a:pt x="57" y="25"/>
                    <a:pt x="56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45" y="14"/>
                    <a:pt x="34" y="7"/>
                    <a:pt x="23" y="4"/>
                  </a:cubicBezTo>
                  <a:cubicBezTo>
                    <a:pt x="11" y="0"/>
                    <a:pt x="3" y="3"/>
                    <a:pt x="1" y="17"/>
                  </a:cubicBezTo>
                  <a:cubicBezTo>
                    <a:pt x="0" y="23"/>
                    <a:pt x="2" y="30"/>
                    <a:pt x="3" y="36"/>
                  </a:cubicBezTo>
                  <a:cubicBezTo>
                    <a:pt x="8" y="54"/>
                    <a:pt x="21" y="68"/>
                    <a:pt x="40" y="59"/>
                  </a:cubicBezTo>
                  <a:cubicBezTo>
                    <a:pt x="49" y="54"/>
                    <a:pt x="59" y="46"/>
                    <a:pt x="65" y="3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0" name="Google Shape;3670;p40"/>
            <p:cNvSpPr/>
            <p:nvPr/>
          </p:nvSpPr>
          <p:spPr>
            <a:xfrm>
              <a:off x="5765826" y="881810"/>
              <a:ext cx="266282" cy="194839"/>
            </a:xfrm>
            <a:custGeom>
              <a:avLst/>
              <a:gdLst/>
              <a:ahLst/>
              <a:cxnLst/>
              <a:rect l="l" t="t" r="r" b="b"/>
              <a:pathLst>
                <a:path w="65" h="47" extrusionOk="0">
                  <a:moveTo>
                    <a:pt x="0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1" y="15"/>
                  </a:cubicBezTo>
                  <a:cubicBezTo>
                    <a:pt x="2" y="18"/>
                    <a:pt x="4" y="20"/>
                    <a:pt x="5" y="23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19" y="38"/>
                    <a:pt x="49" y="47"/>
                    <a:pt x="58" y="23"/>
                  </a:cubicBezTo>
                  <a:cubicBezTo>
                    <a:pt x="65" y="0"/>
                    <a:pt x="12" y="10"/>
                    <a:pt x="0" y="1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1" name="Google Shape;3671;p40"/>
            <p:cNvSpPr/>
            <p:nvPr/>
          </p:nvSpPr>
          <p:spPr>
            <a:xfrm>
              <a:off x="5713869" y="641511"/>
              <a:ext cx="207828" cy="279271"/>
            </a:xfrm>
            <a:custGeom>
              <a:avLst/>
              <a:gdLst/>
              <a:ahLst/>
              <a:cxnLst/>
              <a:rect l="l" t="t" r="r" b="b"/>
              <a:pathLst>
                <a:path w="51" h="68" extrusionOk="0">
                  <a:moveTo>
                    <a:pt x="11" y="68"/>
                  </a:moveTo>
                  <a:cubicBezTo>
                    <a:pt x="11" y="68"/>
                    <a:pt x="11" y="68"/>
                    <a:pt x="11" y="68"/>
                  </a:cubicBezTo>
                  <a:cubicBezTo>
                    <a:pt x="24" y="65"/>
                    <a:pt x="38" y="62"/>
                    <a:pt x="46" y="51"/>
                  </a:cubicBezTo>
                  <a:cubicBezTo>
                    <a:pt x="51" y="42"/>
                    <a:pt x="50" y="32"/>
                    <a:pt x="44" y="24"/>
                  </a:cubicBezTo>
                  <a:cubicBezTo>
                    <a:pt x="38" y="14"/>
                    <a:pt x="26" y="0"/>
                    <a:pt x="12" y="3"/>
                  </a:cubicBezTo>
                  <a:cubicBezTo>
                    <a:pt x="6" y="4"/>
                    <a:pt x="4" y="10"/>
                    <a:pt x="3" y="16"/>
                  </a:cubicBezTo>
                  <a:cubicBezTo>
                    <a:pt x="0" y="28"/>
                    <a:pt x="1" y="40"/>
                    <a:pt x="1" y="53"/>
                  </a:cubicBezTo>
                  <a:cubicBezTo>
                    <a:pt x="2" y="54"/>
                    <a:pt x="4" y="56"/>
                    <a:pt x="5" y="58"/>
                  </a:cubicBezTo>
                  <a:cubicBezTo>
                    <a:pt x="7" y="61"/>
                    <a:pt x="9" y="65"/>
                    <a:pt x="11" y="6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2" name="Google Shape;3672;p40"/>
            <p:cNvSpPr/>
            <p:nvPr/>
          </p:nvSpPr>
          <p:spPr>
            <a:xfrm>
              <a:off x="5762583" y="849339"/>
              <a:ext cx="38968" cy="45464"/>
            </a:xfrm>
            <a:custGeom>
              <a:avLst/>
              <a:gdLst/>
              <a:ahLst/>
              <a:cxnLst/>
              <a:rect l="l" t="t" r="r" b="b"/>
              <a:pathLst>
                <a:path w="9" h="11" extrusionOk="0">
                  <a:moveTo>
                    <a:pt x="9" y="4"/>
                  </a:moveTo>
                  <a:cubicBezTo>
                    <a:pt x="8" y="2"/>
                    <a:pt x="5" y="0"/>
                    <a:pt x="2" y="1"/>
                  </a:cubicBezTo>
                  <a:cubicBezTo>
                    <a:pt x="0" y="3"/>
                    <a:pt x="0" y="7"/>
                    <a:pt x="2" y="9"/>
                  </a:cubicBezTo>
                  <a:cubicBezTo>
                    <a:pt x="4" y="11"/>
                    <a:pt x="7" y="10"/>
                    <a:pt x="9" y="7"/>
                  </a:cubicBezTo>
                  <a:cubicBezTo>
                    <a:pt x="9" y="6"/>
                    <a:pt x="9" y="5"/>
                    <a:pt x="9" y="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3" name="Google Shape;3673;p40"/>
            <p:cNvSpPr/>
            <p:nvPr/>
          </p:nvSpPr>
          <p:spPr>
            <a:xfrm>
              <a:off x="5924947" y="940264"/>
              <a:ext cx="51957" cy="58454"/>
            </a:xfrm>
            <a:custGeom>
              <a:avLst/>
              <a:gdLst/>
              <a:ahLst/>
              <a:cxnLst/>
              <a:rect l="l" t="t" r="r" b="b"/>
              <a:pathLst>
                <a:path w="12" h="14" extrusionOk="0">
                  <a:moveTo>
                    <a:pt x="11" y="6"/>
                  </a:moveTo>
                  <a:cubicBezTo>
                    <a:pt x="10" y="2"/>
                    <a:pt x="6" y="0"/>
                    <a:pt x="3" y="2"/>
                  </a:cubicBezTo>
                  <a:cubicBezTo>
                    <a:pt x="0" y="4"/>
                    <a:pt x="0" y="9"/>
                    <a:pt x="2" y="11"/>
                  </a:cubicBezTo>
                  <a:cubicBezTo>
                    <a:pt x="5" y="14"/>
                    <a:pt x="10" y="12"/>
                    <a:pt x="11" y="9"/>
                  </a:cubicBezTo>
                  <a:cubicBezTo>
                    <a:pt x="12" y="8"/>
                    <a:pt x="12" y="7"/>
                    <a:pt x="11" y="6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4" name="Google Shape;3674;p40"/>
            <p:cNvSpPr/>
            <p:nvPr/>
          </p:nvSpPr>
          <p:spPr>
            <a:xfrm>
              <a:off x="5814540" y="946757"/>
              <a:ext cx="32475" cy="38968"/>
            </a:xfrm>
            <a:custGeom>
              <a:avLst/>
              <a:gdLst/>
              <a:ahLst/>
              <a:cxnLst/>
              <a:rect l="l" t="t" r="r" b="b"/>
              <a:pathLst>
                <a:path w="8" h="9" extrusionOk="0">
                  <a:moveTo>
                    <a:pt x="8" y="4"/>
                  </a:moveTo>
                  <a:cubicBezTo>
                    <a:pt x="7" y="2"/>
                    <a:pt x="5" y="0"/>
                    <a:pt x="3" y="1"/>
                  </a:cubicBezTo>
                  <a:cubicBezTo>
                    <a:pt x="1" y="2"/>
                    <a:pt x="0" y="6"/>
                    <a:pt x="2" y="7"/>
                  </a:cubicBezTo>
                  <a:cubicBezTo>
                    <a:pt x="4" y="9"/>
                    <a:pt x="7" y="8"/>
                    <a:pt x="8" y="6"/>
                  </a:cubicBezTo>
                  <a:cubicBezTo>
                    <a:pt x="8" y="5"/>
                    <a:pt x="8" y="4"/>
                    <a:pt x="8" y="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5" name="Google Shape;3675;p40"/>
            <p:cNvSpPr/>
            <p:nvPr/>
          </p:nvSpPr>
          <p:spPr>
            <a:xfrm>
              <a:off x="5489808" y="836350"/>
              <a:ext cx="97422" cy="103914"/>
            </a:xfrm>
            <a:custGeom>
              <a:avLst/>
              <a:gdLst/>
              <a:ahLst/>
              <a:cxnLst/>
              <a:rect l="l" t="t" r="r" b="b"/>
              <a:pathLst>
                <a:path w="23" h="24" extrusionOk="0">
                  <a:moveTo>
                    <a:pt x="1" y="15"/>
                  </a:moveTo>
                  <a:cubicBezTo>
                    <a:pt x="0" y="13"/>
                    <a:pt x="0" y="11"/>
                    <a:pt x="0" y="9"/>
                  </a:cubicBezTo>
                  <a:cubicBezTo>
                    <a:pt x="1" y="6"/>
                    <a:pt x="2" y="3"/>
                    <a:pt x="5" y="2"/>
                  </a:cubicBezTo>
                  <a:cubicBezTo>
                    <a:pt x="9" y="0"/>
                    <a:pt x="17" y="2"/>
                    <a:pt x="20" y="7"/>
                  </a:cubicBezTo>
                  <a:cubicBezTo>
                    <a:pt x="23" y="15"/>
                    <a:pt x="16" y="24"/>
                    <a:pt x="8" y="22"/>
                  </a:cubicBezTo>
                  <a:cubicBezTo>
                    <a:pt x="4" y="21"/>
                    <a:pt x="2" y="18"/>
                    <a:pt x="1" y="1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6" name="Google Shape;3676;p40"/>
            <p:cNvSpPr/>
            <p:nvPr/>
          </p:nvSpPr>
          <p:spPr>
            <a:xfrm>
              <a:off x="5639183" y="920778"/>
              <a:ext cx="38968" cy="38968"/>
            </a:xfrm>
            <a:custGeom>
              <a:avLst/>
              <a:gdLst/>
              <a:ahLst/>
              <a:cxnLst/>
              <a:rect l="l" t="t" r="r" b="b"/>
              <a:pathLst>
                <a:path w="10" h="10" extrusionOk="0">
                  <a:moveTo>
                    <a:pt x="2" y="9"/>
                  </a:moveTo>
                  <a:cubicBezTo>
                    <a:pt x="0" y="7"/>
                    <a:pt x="0" y="3"/>
                    <a:pt x="2" y="1"/>
                  </a:cubicBezTo>
                  <a:cubicBezTo>
                    <a:pt x="4" y="0"/>
                    <a:pt x="8" y="1"/>
                    <a:pt x="9" y="4"/>
                  </a:cubicBezTo>
                  <a:cubicBezTo>
                    <a:pt x="10" y="7"/>
                    <a:pt x="7" y="10"/>
                    <a:pt x="4" y="9"/>
                  </a:cubicBezTo>
                  <a:cubicBezTo>
                    <a:pt x="3" y="9"/>
                    <a:pt x="3" y="9"/>
                    <a:pt x="2" y="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7" name="Google Shape;3677;p40"/>
            <p:cNvSpPr/>
            <p:nvPr/>
          </p:nvSpPr>
          <p:spPr>
            <a:xfrm>
              <a:off x="5645680" y="1096135"/>
              <a:ext cx="58454" cy="51957"/>
            </a:xfrm>
            <a:custGeom>
              <a:avLst/>
              <a:gdLst/>
              <a:ahLst/>
              <a:cxnLst/>
              <a:rect l="l" t="t" r="r" b="b"/>
              <a:pathLst>
                <a:path w="13" h="12" extrusionOk="0">
                  <a:moveTo>
                    <a:pt x="3" y="11"/>
                  </a:moveTo>
                  <a:cubicBezTo>
                    <a:pt x="1" y="9"/>
                    <a:pt x="0" y="4"/>
                    <a:pt x="3" y="2"/>
                  </a:cubicBezTo>
                  <a:cubicBezTo>
                    <a:pt x="6" y="0"/>
                    <a:pt x="11" y="2"/>
                    <a:pt x="12" y="5"/>
                  </a:cubicBezTo>
                  <a:cubicBezTo>
                    <a:pt x="13" y="9"/>
                    <a:pt x="10" y="12"/>
                    <a:pt x="6" y="12"/>
                  </a:cubicBezTo>
                  <a:cubicBezTo>
                    <a:pt x="5" y="12"/>
                    <a:pt x="4" y="12"/>
                    <a:pt x="3" y="1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8" name="Google Shape;3678;p40"/>
            <p:cNvSpPr/>
            <p:nvPr/>
          </p:nvSpPr>
          <p:spPr>
            <a:xfrm>
              <a:off x="5704129" y="998714"/>
              <a:ext cx="32475" cy="32475"/>
            </a:xfrm>
            <a:custGeom>
              <a:avLst/>
              <a:gdLst/>
              <a:ahLst/>
              <a:cxnLst/>
              <a:rect l="l" t="t" r="r" b="b"/>
              <a:pathLst>
                <a:path w="8" h="8" extrusionOk="0">
                  <a:moveTo>
                    <a:pt x="2" y="7"/>
                  </a:move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8" y="5"/>
                    <a:pt x="6" y="8"/>
                    <a:pt x="4" y="7"/>
                  </a:cubicBezTo>
                  <a:cubicBezTo>
                    <a:pt x="3" y="7"/>
                    <a:pt x="2" y="7"/>
                    <a:pt x="2" y="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79" name="Google Shape;3679;p40"/>
            <p:cNvSpPr/>
            <p:nvPr/>
          </p:nvSpPr>
          <p:spPr>
            <a:xfrm>
              <a:off x="5509265" y="862328"/>
              <a:ext cx="45464" cy="51957"/>
            </a:xfrm>
            <a:custGeom>
              <a:avLst/>
              <a:gdLst/>
              <a:ahLst/>
              <a:cxnLst/>
              <a:rect l="l" t="t" r="r" b="b"/>
              <a:pathLst>
                <a:path w="12" h="14" extrusionOk="0">
                  <a:moveTo>
                    <a:pt x="0" y="6"/>
                  </a:moveTo>
                  <a:cubicBezTo>
                    <a:pt x="1" y="4"/>
                    <a:pt x="1" y="3"/>
                    <a:pt x="2" y="2"/>
                  </a:cubicBezTo>
                  <a:cubicBezTo>
                    <a:pt x="3" y="1"/>
                    <a:pt x="5" y="0"/>
                    <a:pt x="6" y="0"/>
                  </a:cubicBezTo>
                  <a:cubicBezTo>
                    <a:pt x="9" y="1"/>
                    <a:pt x="12" y="4"/>
                    <a:pt x="12" y="7"/>
                  </a:cubicBezTo>
                  <a:cubicBezTo>
                    <a:pt x="11" y="12"/>
                    <a:pt x="5" y="14"/>
                    <a:pt x="2" y="11"/>
                  </a:cubicBezTo>
                  <a:cubicBezTo>
                    <a:pt x="0" y="10"/>
                    <a:pt x="0" y="8"/>
                    <a:pt x="0" y="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80" name="Google Shape;3680;p40"/>
            <p:cNvSpPr/>
            <p:nvPr/>
          </p:nvSpPr>
          <p:spPr>
            <a:xfrm>
              <a:off x="5743097" y="680479"/>
              <a:ext cx="97421" cy="90925"/>
            </a:xfrm>
            <a:custGeom>
              <a:avLst/>
              <a:gdLst/>
              <a:ahLst/>
              <a:cxnLst/>
              <a:rect l="l" t="t" r="r" b="b"/>
              <a:pathLst>
                <a:path w="24" h="22" extrusionOk="0">
                  <a:moveTo>
                    <a:pt x="21" y="5"/>
                  </a:moveTo>
                  <a:cubicBezTo>
                    <a:pt x="22" y="7"/>
                    <a:pt x="23" y="9"/>
                    <a:pt x="23" y="11"/>
                  </a:cubicBezTo>
                  <a:cubicBezTo>
                    <a:pt x="24" y="14"/>
                    <a:pt x="23" y="17"/>
                    <a:pt x="21" y="19"/>
                  </a:cubicBezTo>
                  <a:cubicBezTo>
                    <a:pt x="17" y="22"/>
                    <a:pt x="8" y="22"/>
                    <a:pt x="5" y="18"/>
                  </a:cubicBezTo>
                  <a:cubicBezTo>
                    <a:pt x="0" y="12"/>
                    <a:pt x="4" y="1"/>
                    <a:pt x="13" y="1"/>
                  </a:cubicBezTo>
                  <a:cubicBezTo>
                    <a:pt x="16" y="0"/>
                    <a:pt x="19" y="3"/>
                    <a:pt x="21" y="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81" name="Google Shape;3681;p40"/>
            <p:cNvSpPr/>
            <p:nvPr/>
          </p:nvSpPr>
          <p:spPr>
            <a:xfrm>
              <a:off x="5775548" y="699961"/>
              <a:ext cx="45464" cy="58454"/>
            </a:xfrm>
            <a:custGeom>
              <a:avLst/>
              <a:gdLst/>
              <a:ahLst/>
              <a:cxnLst/>
              <a:rect l="l" t="t" r="r" b="b"/>
              <a:pathLst>
                <a:path w="12" h="14" extrusionOk="0">
                  <a:moveTo>
                    <a:pt x="12" y="7"/>
                  </a:moveTo>
                  <a:cubicBezTo>
                    <a:pt x="12" y="8"/>
                    <a:pt x="12" y="9"/>
                    <a:pt x="11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5" y="14"/>
                    <a:pt x="1" y="11"/>
                    <a:pt x="0" y="8"/>
                  </a:cubicBezTo>
                  <a:cubicBezTo>
                    <a:pt x="0" y="4"/>
                    <a:pt x="5" y="0"/>
                    <a:pt x="9" y="2"/>
                  </a:cubicBezTo>
                  <a:cubicBezTo>
                    <a:pt x="11" y="3"/>
                    <a:pt x="12" y="5"/>
                    <a:pt x="12" y="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82" name="Google Shape;3682;p40"/>
            <p:cNvSpPr/>
            <p:nvPr/>
          </p:nvSpPr>
          <p:spPr>
            <a:xfrm>
              <a:off x="5937911" y="959746"/>
              <a:ext cx="25978" cy="25978"/>
            </a:xfrm>
            <a:custGeom>
              <a:avLst/>
              <a:gdLst/>
              <a:ahLst/>
              <a:cxnLst/>
              <a:rect l="l" t="t" r="r" b="b"/>
              <a:pathLst>
                <a:path w="6" h="6" extrusionOk="0">
                  <a:moveTo>
                    <a:pt x="6" y="2"/>
                  </a:moveTo>
                  <a:cubicBezTo>
                    <a:pt x="5" y="1"/>
                    <a:pt x="3" y="0"/>
                    <a:pt x="2" y="0"/>
                  </a:cubicBezTo>
                  <a:cubicBezTo>
                    <a:pt x="0" y="1"/>
                    <a:pt x="0" y="4"/>
                    <a:pt x="1" y="5"/>
                  </a:cubicBezTo>
                  <a:cubicBezTo>
                    <a:pt x="3" y="6"/>
                    <a:pt x="5" y="6"/>
                    <a:pt x="6" y="4"/>
                  </a:cubicBezTo>
                  <a:cubicBezTo>
                    <a:pt x="6" y="3"/>
                    <a:pt x="6" y="3"/>
                    <a:pt x="6" y="2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83" name="Google Shape;3683;p40"/>
            <p:cNvSpPr/>
            <p:nvPr/>
          </p:nvSpPr>
          <p:spPr>
            <a:xfrm>
              <a:off x="5658644" y="1109124"/>
              <a:ext cx="32475" cy="32475"/>
            </a:xfrm>
            <a:custGeom>
              <a:avLst/>
              <a:gdLst/>
              <a:ahLst/>
              <a:cxnLst/>
              <a:rect l="l" t="t" r="r" b="b"/>
              <a:pathLst>
                <a:path w="7" h="7" extrusionOk="0">
                  <a:moveTo>
                    <a:pt x="2" y="6"/>
                  </a:moveTo>
                  <a:cubicBezTo>
                    <a:pt x="1" y="5"/>
                    <a:pt x="0" y="2"/>
                    <a:pt x="2" y="1"/>
                  </a:cubicBezTo>
                  <a:cubicBezTo>
                    <a:pt x="3" y="0"/>
                    <a:pt x="6" y="1"/>
                    <a:pt x="6" y="3"/>
                  </a:cubicBezTo>
                  <a:cubicBezTo>
                    <a:pt x="7" y="5"/>
                    <a:pt x="5" y="7"/>
                    <a:pt x="3" y="6"/>
                  </a:cubicBezTo>
                  <a:cubicBezTo>
                    <a:pt x="3" y="6"/>
                    <a:pt x="2" y="6"/>
                    <a:pt x="2" y="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684" name="Google Shape;3684;p40"/>
          <p:cNvGrpSpPr/>
          <p:nvPr/>
        </p:nvGrpSpPr>
        <p:grpSpPr>
          <a:xfrm>
            <a:off x="-334525" y="3178289"/>
            <a:ext cx="5339612" cy="2332049"/>
            <a:chOff x="-334525" y="3178289"/>
            <a:chExt cx="5339612" cy="2332049"/>
          </a:xfrm>
        </p:grpSpPr>
        <p:grpSp>
          <p:nvGrpSpPr>
            <p:cNvPr id="3685" name="Google Shape;3685;p40"/>
            <p:cNvGrpSpPr/>
            <p:nvPr/>
          </p:nvGrpSpPr>
          <p:grpSpPr>
            <a:xfrm flipH="1">
              <a:off x="-334525" y="3178289"/>
              <a:ext cx="2303852" cy="2332049"/>
              <a:chOff x="-676385" y="-417376"/>
              <a:chExt cx="3416150" cy="3457961"/>
            </a:xfrm>
          </p:grpSpPr>
          <p:sp>
            <p:nvSpPr>
              <p:cNvPr id="3686" name="Google Shape;3686;p40"/>
              <p:cNvSpPr/>
              <p:nvPr/>
            </p:nvSpPr>
            <p:spPr>
              <a:xfrm>
                <a:off x="-676385" y="-417376"/>
                <a:ext cx="3416150" cy="3457961"/>
              </a:xfrm>
              <a:custGeom>
                <a:avLst/>
                <a:gdLst/>
                <a:ahLst/>
                <a:cxnLst/>
                <a:rect l="l" t="t" r="r" b="b"/>
                <a:pathLst>
                  <a:path w="828" h="838" extrusionOk="0">
                    <a:moveTo>
                      <a:pt x="451" y="667"/>
                    </a:moveTo>
                    <a:cubicBezTo>
                      <a:pt x="453" y="659"/>
                      <a:pt x="456" y="651"/>
                      <a:pt x="458" y="642"/>
                    </a:cubicBezTo>
                    <a:cubicBezTo>
                      <a:pt x="540" y="758"/>
                      <a:pt x="692" y="789"/>
                      <a:pt x="822" y="813"/>
                    </a:cubicBezTo>
                    <a:cubicBezTo>
                      <a:pt x="826" y="814"/>
                      <a:pt x="828" y="812"/>
                      <a:pt x="827" y="808"/>
                    </a:cubicBezTo>
                    <a:cubicBezTo>
                      <a:pt x="822" y="774"/>
                      <a:pt x="810" y="741"/>
                      <a:pt x="793" y="712"/>
                    </a:cubicBezTo>
                    <a:cubicBezTo>
                      <a:pt x="794" y="710"/>
                      <a:pt x="794" y="707"/>
                      <a:pt x="791" y="707"/>
                    </a:cubicBezTo>
                    <a:cubicBezTo>
                      <a:pt x="762" y="657"/>
                      <a:pt x="719" y="616"/>
                      <a:pt x="667" y="590"/>
                    </a:cubicBezTo>
                    <a:cubicBezTo>
                      <a:pt x="667" y="590"/>
                      <a:pt x="667" y="590"/>
                      <a:pt x="667" y="589"/>
                    </a:cubicBezTo>
                    <a:cubicBezTo>
                      <a:pt x="680" y="575"/>
                      <a:pt x="680" y="552"/>
                      <a:pt x="666" y="538"/>
                    </a:cubicBezTo>
                    <a:cubicBezTo>
                      <a:pt x="698" y="534"/>
                      <a:pt x="712" y="494"/>
                      <a:pt x="685" y="473"/>
                    </a:cubicBezTo>
                    <a:cubicBezTo>
                      <a:pt x="703" y="468"/>
                      <a:pt x="717" y="452"/>
                      <a:pt x="713" y="433"/>
                    </a:cubicBezTo>
                    <a:cubicBezTo>
                      <a:pt x="710" y="415"/>
                      <a:pt x="694" y="405"/>
                      <a:pt x="678" y="404"/>
                    </a:cubicBezTo>
                    <a:cubicBezTo>
                      <a:pt x="692" y="387"/>
                      <a:pt x="682" y="364"/>
                      <a:pt x="665" y="357"/>
                    </a:cubicBezTo>
                    <a:cubicBezTo>
                      <a:pt x="665" y="358"/>
                      <a:pt x="665" y="358"/>
                      <a:pt x="665" y="358"/>
                    </a:cubicBezTo>
                    <a:cubicBezTo>
                      <a:pt x="665" y="357"/>
                      <a:pt x="665" y="357"/>
                      <a:pt x="665" y="357"/>
                    </a:cubicBezTo>
                    <a:cubicBezTo>
                      <a:pt x="663" y="356"/>
                      <a:pt x="660" y="356"/>
                      <a:pt x="658" y="356"/>
                    </a:cubicBezTo>
                    <a:cubicBezTo>
                      <a:pt x="710" y="299"/>
                      <a:pt x="760" y="231"/>
                      <a:pt x="778" y="155"/>
                    </a:cubicBezTo>
                    <a:cubicBezTo>
                      <a:pt x="780" y="146"/>
                      <a:pt x="787" y="97"/>
                      <a:pt x="783" y="70"/>
                    </a:cubicBezTo>
                    <a:cubicBezTo>
                      <a:pt x="782" y="64"/>
                      <a:pt x="782" y="64"/>
                      <a:pt x="782" y="64"/>
                    </a:cubicBezTo>
                    <a:cubicBezTo>
                      <a:pt x="781" y="58"/>
                      <a:pt x="780" y="53"/>
                      <a:pt x="779" y="48"/>
                    </a:cubicBezTo>
                    <a:cubicBezTo>
                      <a:pt x="776" y="35"/>
                      <a:pt x="771" y="5"/>
                      <a:pt x="755" y="2"/>
                    </a:cubicBezTo>
                    <a:cubicBezTo>
                      <a:pt x="746" y="0"/>
                      <a:pt x="736" y="7"/>
                      <a:pt x="729" y="11"/>
                    </a:cubicBezTo>
                    <a:cubicBezTo>
                      <a:pt x="717" y="18"/>
                      <a:pt x="705" y="26"/>
                      <a:pt x="693" y="35"/>
                    </a:cubicBezTo>
                    <a:cubicBezTo>
                      <a:pt x="652" y="66"/>
                      <a:pt x="619" y="107"/>
                      <a:pt x="596" y="152"/>
                    </a:cubicBezTo>
                    <a:cubicBezTo>
                      <a:pt x="572" y="198"/>
                      <a:pt x="551" y="253"/>
                      <a:pt x="564" y="304"/>
                    </a:cubicBezTo>
                    <a:cubicBezTo>
                      <a:pt x="553" y="290"/>
                      <a:pt x="538" y="281"/>
                      <a:pt x="519" y="284"/>
                    </a:cubicBezTo>
                    <a:cubicBezTo>
                      <a:pt x="504" y="287"/>
                      <a:pt x="493" y="300"/>
                      <a:pt x="494" y="313"/>
                    </a:cubicBezTo>
                    <a:cubicBezTo>
                      <a:pt x="484" y="299"/>
                      <a:pt x="469" y="287"/>
                      <a:pt x="450" y="292"/>
                    </a:cubicBezTo>
                    <a:cubicBezTo>
                      <a:pt x="433" y="297"/>
                      <a:pt x="430" y="312"/>
                      <a:pt x="431" y="327"/>
                    </a:cubicBezTo>
                    <a:cubicBezTo>
                      <a:pt x="414" y="311"/>
                      <a:pt x="392" y="298"/>
                      <a:pt x="371" y="316"/>
                    </a:cubicBezTo>
                    <a:cubicBezTo>
                      <a:pt x="354" y="330"/>
                      <a:pt x="355" y="352"/>
                      <a:pt x="368" y="367"/>
                    </a:cubicBezTo>
                    <a:cubicBezTo>
                      <a:pt x="346" y="362"/>
                      <a:pt x="320" y="363"/>
                      <a:pt x="310" y="386"/>
                    </a:cubicBezTo>
                    <a:cubicBezTo>
                      <a:pt x="300" y="407"/>
                      <a:pt x="311" y="428"/>
                      <a:pt x="327" y="441"/>
                    </a:cubicBezTo>
                    <a:cubicBezTo>
                      <a:pt x="307" y="443"/>
                      <a:pt x="290" y="459"/>
                      <a:pt x="293" y="482"/>
                    </a:cubicBezTo>
                    <a:cubicBezTo>
                      <a:pt x="193" y="475"/>
                      <a:pt x="92" y="499"/>
                      <a:pt x="3" y="543"/>
                    </a:cubicBezTo>
                    <a:cubicBezTo>
                      <a:pt x="0" y="544"/>
                      <a:pt x="0" y="548"/>
                      <a:pt x="2" y="550"/>
                    </a:cubicBezTo>
                    <a:cubicBezTo>
                      <a:pt x="51" y="608"/>
                      <a:pt x="121" y="647"/>
                      <a:pt x="196" y="658"/>
                    </a:cubicBezTo>
                    <a:cubicBezTo>
                      <a:pt x="221" y="662"/>
                      <a:pt x="249" y="663"/>
                      <a:pt x="276" y="660"/>
                    </a:cubicBezTo>
                    <a:cubicBezTo>
                      <a:pt x="240" y="684"/>
                      <a:pt x="213" y="720"/>
                      <a:pt x="199" y="762"/>
                    </a:cubicBezTo>
                    <a:cubicBezTo>
                      <a:pt x="194" y="775"/>
                      <a:pt x="180" y="812"/>
                      <a:pt x="190" y="825"/>
                    </a:cubicBezTo>
                    <a:cubicBezTo>
                      <a:pt x="199" y="838"/>
                      <a:pt x="238" y="830"/>
                      <a:pt x="250" y="828"/>
                    </a:cubicBezTo>
                    <a:cubicBezTo>
                      <a:pt x="341" y="817"/>
                      <a:pt x="418" y="754"/>
                      <a:pt x="449" y="670"/>
                    </a:cubicBezTo>
                    <a:cubicBezTo>
                      <a:pt x="451" y="670"/>
                      <a:pt x="451" y="668"/>
                      <a:pt x="451" y="667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3687" name="Google Shape;3687;p40"/>
              <p:cNvGrpSpPr/>
              <p:nvPr/>
            </p:nvGrpSpPr>
            <p:grpSpPr>
              <a:xfrm>
                <a:off x="-621275" y="-357699"/>
                <a:ext cx="3331752" cy="3351229"/>
                <a:chOff x="-526575" y="-357699"/>
                <a:chExt cx="3331752" cy="3351229"/>
              </a:xfrm>
            </p:grpSpPr>
            <p:sp>
              <p:nvSpPr>
                <p:cNvPr id="3688" name="Google Shape;3688;p40"/>
                <p:cNvSpPr/>
                <p:nvPr/>
              </p:nvSpPr>
              <p:spPr>
                <a:xfrm>
                  <a:off x="2350552" y="2532409"/>
                  <a:ext cx="454625" cy="3701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" h="91" extrusionOk="0">
                      <a:moveTo>
                        <a:pt x="109" y="91"/>
                      </a:moveTo>
                      <a:cubicBezTo>
                        <a:pt x="108" y="91"/>
                        <a:pt x="106" y="91"/>
                        <a:pt x="105" y="90"/>
                      </a:cubicBezTo>
                      <a:cubicBezTo>
                        <a:pt x="70" y="61"/>
                        <a:pt x="35" y="32"/>
                        <a:pt x="0" y="4"/>
                      </a:cubicBezTo>
                      <a:cubicBezTo>
                        <a:pt x="25" y="3"/>
                        <a:pt x="50" y="2"/>
                        <a:pt x="76" y="0"/>
                      </a:cubicBezTo>
                      <a:cubicBezTo>
                        <a:pt x="92" y="28"/>
                        <a:pt x="103" y="59"/>
                        <a:pt x="109" y="9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89" name="Google Shape;3689;p40"/>
                <p:cNvSpPr/>
                <p:nvPr/>
              </p:nvSpPr>
              <p:spPr>
                <a:xfrm>
                  <a:off x="2259627" y="-123893"/>
                  <a:ext cx="363700" cy="3247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8" h="80" extrusionOk="0">
                      <a:moveTo>
                        <a:pt x="88" y="27"/>
                      </a:moveTo>
                      <a:cubicBezTo>
                        <a:pt x="88" y="44"/>
                        <a:pt x="86" y="62"/>
                        <a:pt x="82" y="79"/>
                      </a:cubicBezTo>
                      <a:cubicBezTo>
                        <a:pt x="55" y="79"/>
                        <a:pt x="28" y="78"/>
                        <a:pt x="0" y="80"/>
                      </a:cubicBezTo>
                      <a:cubicBezTo>
                        <a:pt x="12" y="55"/>
                        <a:pt x="25" y="30"/>
                        <a:pt x="37" y="6"/>
                      </a:cubicBezTo>
                      <a:cubicBezTo>
                        <a:pt x="54" y="4"/>
                        <a:pt x="70" y="3"/>
                        <a:pt x="87" y="0"/>
                      </a:cubicBezTo>
                      <a:cubicBezTo>
                        <a:pt x="88" y="9"/>
                        <a:pt x="88" y="18"/>
                        <a:pt x="88" y="27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0" name="Google Shape;3690;p40"/>
                <p:cNvSpPr/>
                <p:nvPr/>
              </p:nvSpPr>
              <p:spPr>
                <a:xfrm>
                  <a:off x="2421995" y="-351207"/>
                  <a:ext cx="194839" cy="2338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" h="56" extrusionOk="0">
                      <a:moveTo>
                        <a:pt x="43" y="30"/>
                      </a:moveTo>
                      <a:cubicBezTo>
                        <a:pt x="45" y="36"/>
                        <a:pt x="46" y="42"/>
                        <a:pt x="47" y="49"/>
                      </a:cubicBezTo>
                      <a:cubicBezTo>
                        <a:pt x="31" y="51"/>
                        <a:pt x="16" y="53"/>
                        <a:pt x="0" y="56"/>
                      </a:cubicBezTo>
                      <a:cubicBezTo>
                        <a:pt x="10" y="38"/>
                        <a:pt x="20" y="19"/>
                        <a:pt x="29" y="0"/>
                      </a:cubicBezTo>
                      <a:cubicBezTo>
                        <a:pt x="32" y="2"/>
                        <a:pt x="35" y="5"/>
                        <a:pt x="37" y="11"/>
                      </a:cubicBezTo>
                      <a:cubicBezTo>
                        <a:pt x="39" y="17"/>
                        <a:pt x="41" y="24"/>
                        <a:pt x="43" y="3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1" name="Google Shape;3691;p40"/>
                <p:cNvSpPr/>
                <p:nvPr/>
              </p:nvSpPr>
              <p:spPr>
                <a:xfrm>
                  <a:off x="2214167" y="2402517"/>
                  <a:ext cx="435144" cy="1298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6" h="31" extrusionOk="0">
                      <a:moveTo>
                        <a:pt x="89" y="0"/>
                      </a:moveTo>
                      <a:cubicBezTo>
                        <a:pt x="95" y="8"/>
                        <a:pt x="101" y="17"/>
                        <a:pt x="106" y="25"/>
                      </a:cubicBezTo>
                      <a:cubicBezTo>
                        <a:pt x="81" y="27"/>
                        <a:pt x="55" y="29"/>
                        <a:pt x="30" y="31"/>
                      </a:cubicBezTo>
                      <a:cubicBezTo>
                        <a:pt x="20" y="23"/>
                        <a:pt x="10" y="15"/>
                        <a:pt x="0" y="7"/>
                      </a:cubicBezTo>
                      <a:cubicBezTo>
                        <a:pt x="29" y="7"/>
                        <a:pt x="59" y="3"/>
                        <a:pt x="89" y="0"/>
                      </a:cubicBezTo>
                      <a:cubicBezTo>
                        <a:pt x="89" y="0"/>
                        <a:pt x="89" y="0"/>
                        <a:pt x="89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2" name="Google Shape;3692;p40"/>
                <p:cNvSpPr/>
                <p:nvPr/>
              </p:nvSpPr>
              <p:spPr>
                <a:xfrm>
                  <a:off x="2207670" y="220321"/>
                  <a:ext cx="389677" cy="1104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" h="26" extrusionOk="0">
                      <a:moveTo>
                        <a:pt x="94" y="1"/>
                      </a:moveTo>
                      <a:cubicBezTo>
                        <a:pt x="93" y="8"/>
                        <a:pt x="91" y="14"/>
                        <a:pt x="89" y="21"/>
                      </a:cubicBezTo>
                      <a:cubicBezTo>
                        <a:pt x="60" y="21"/>
                        <a:pt x="28" y="20"/>
                        <a:pt x="0" y="26"/>
                      </a:cubicBezTo>
                      <a:cubicBezTo>
                        <a:pt x="3" y="18"/>
                        <a:pt x="7" y="10"/>
                        <a:pt x="11" y="2"/>
                      </a:cubicBezTo>
                      <a:cubicBezTo>
                        <a:pt x="11" y="1"/>
                        <a:pt x="11" y="0"/>
                        <a:pt x="12" y="0"/>
                      </a:cubicBezTo>
                      <a:cubicBezTo>
                        <a:pt x="39" y="1"/>
                        <a:pt x="67" y="1"/>
                        <a:pt x="94" y="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3" name="Google Shape;3693;p40"/>
                <p:cNvSpPr/>
                <p:nvPr/>
              </p:nvSpPr>
              <p:spPr>
                <a:xfrm>
                  <a:off x="2025820" y="337224"/>
                  <a:ext cx="539057" cy="4546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" h="111" extrusionOk="0">
                      <a:moveTo>
                        <a:pt x="130" y="0"/>
                      </a:moveTo>
                      <a:cubicBezTo>
                        <a:pt x="129" y="3"/>
                        <a:pt x="128" y="6"/>
                        <a:pt x="127" y="9"/>
                      </a:cubicBezTo>
                      <a:cubicBezTo>
                        <a:pt x="113" y="46"/>
                        <a:pt x="92" y="80"/>
                        <a:pt x="68" y="111"/>
                      </a:cubicBezTo>
                      <a:cubicBezTo>
                        <a:pt x="66" y="110"/>
                        <a:pt x="66" y="110"/>
                        <a:pt x="66" y="110"/>
                      </a:cubicBezTo>
                      <a:cubicBezTo>
                        <a:pt x="68" y="108"/>
                        <a:pt x="67" y="105"/>
                        <a:pt x="64" y="105"/>
                      </a:cubicBezTo>
                      <a:cubicBezTo>
                        <a:pt x="43" y="105"/>
                        <a:pt x="22" y="107"/>
                        <a:pt x="0" y="109"/>
                      </a:cubicBezTo>
                      <a:cubicBezTo>
                        <a:pt x="15" y="73"/>
                        <a:pt x="28" y="37"/>
                        <a:pt x="43" y="2"/>
                      </a:cubicBezTo>
                      <a:cubicBezTo>
                        <a:pt x="71" y="4"/>
                        <a:pt x="102" y="1"/>
                        <a:pt x="130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4" name="Google Shape;3694;p40"/>
                <p:cNvSpPr/>
                <p:nvPr/>
              </p:nvSpPr>
              <p:spPr>
                <a:xfrm>
                  <a:off x="2188188" y="-357699"/>
                  <a:ext cx="337721" cy="3701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" h="90" extrusionOk="0">
                      <a:moveTo>
                        <a:pt x="61" y="6"/>
                      </a:moveTo>
                      <a:cubicBezTo>
                        <a:pt x="68" y="2"/>
                        <a:pt x="75" y="0"/>
                        <a:pt x="81" y="1"/>
                      </a:cubicBezTo>
                      <a:cubicBezTo>
                        <a:pt x="62" y="29"/>
                        <a:pt x="46" y="59"/>
                        <a:pt x="31" y="90"/>
                      </a:cubicBezTo>
                      <a:cubicBezTo>
                        <a:pt x="21" y="77"/>
                        <a:pt x="11" y="65"/>
                        <a:pt x="1" y="52"/>
                      </a:cubicBezTo>
                      <a:cubicBezTo>
                        <a:pt x="0" y="52"/>
                        <a:pt x="0" y="52"/>
                        <a:pt x="0" y="52"/>
                      </a:cubicBezTo>
                      <a:cubicBezTo>
                        <a:pt x="19" y="34"/>
                        <a:pt x="39" y="19"/>
                        <a:pt x="61" y="6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5" name="Google Shape;3695;p40"/>
                <p:cNvSpPr/>
                <p:nvPr/>
              </p:nvSpPr>
              <p:spPr>
                <a:xfrm>
                  <a:off x="1908916" y="2337570"/>
                  <a:ext cx="831314" cy="5520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2" h="135" extrusionOk="0">
                      <a:moveTo>
                        <a:pt x="34" y="0"/>
                      </a:moveTo>
                      <a:cubicBezTo>
                        <a:pt x="87" y="48"/>
                        <a:pt x="143" y="95"/>
                        <a:pt x="202" y="135"/>
                      </a:cubicBezTo>
                      <a:cubicBezTo>
                        <a:pt x="133" y="122"/>
                        <a:pt x="63" y="106"/>
                        <a:pt x="0" y="78"/>
                      </a:cubicBezTo>
                      <a:cubicBezTo>
                        <a:pt x="8" y="51"/>
                        <a:pt x="19" y="26"/>
                        <a:pt x="34" y="1"/>
                      </a:cubicBezTo>
                      <a:cubicBezTo>
                        <a:pt x="34" y="1"/>
                        <a:pt x="34" y="0"/>
                        <a:pt x="34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6" name="Google Shape;3696;p40"/>
                <p:cNvSpPr/>
                <p:nvPr/>
              </p:nvSpPr>
              <p:spPr>
                <a:xfrm>
                  <a:off x="1915413" y="2038817"/>
                  <a:ext cx="642971" cy="3766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6" h="92" extrusionOk="0">
                      <a:moveTo>
                        <a:pt x="156" y="82"/>
                      </a:moveTo>
                      <a:cubicBezTo>
                        <a:pt x="127" y="84"/>
                        <a:pt x="97" y="85"/>
                        <a:pt x="68" y="92"/>
                      </a:cubicBezTo>
                      <a:cubicBezTo>
                        <a:pt x="45" y="72"/>
                        <a:pt x="22" y="53"/>
                        <a:pt x="0" y="33"/>
                      </a:cubicBezTo>
                      <a:cubicBezTo>
                        <a:pt x="9" y="24"/>
                        <a:pt x="14" y="13"/>
                        <a:pt x="14" y="2"/>
                      </a:cubicBezTo>
                      <a:cubicBezTo>
                        <a:pt x="26" y="8"/>
                        <a:pt x="42" y="8"/>
                        <a:pt x="54" y="2"/>
                      </a:cubicBezTo>
                      <a:cubicBezTo>
                        <a:pt x="56" y="1"/>
                        <a:pt x="57" y="0"/>
                        <a:pt x="58" y="0"/>
                      </a:cubicBezTo>
                      <a:cubicBezTo>
                        <a:pt x="58" y="1"/>
                        <a:pt x="58" y="2"/>
                        <a:pt x="60" y="2"/>
                      </a:cubicBezTo>
                      <a:cubicBezTo>
                        <a:pt x="98" y="22"/>
                        <a:pt x="131" y="49"/>
                        <a:pt x="156" y="82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7" name="Google Shape;3697;p40"/>
                <p:cNvSpPr/>
                <p:nvPr/>
              </p:nvSpPr>
              <p:spPr>
                <a:xfrm>
                  <a:off x="1993349" y="791848"/>
                  <a:ext cx="311743" cy="2662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" h="65" extrusionOk="0">
                      <a:moveTo>
                        <a:pt x="74" y="0"/>
                      </a:moveTo>
                      <a:cubicBezTo>
                        <a:pt x="76" y="1"/>
                        <a:pt x="76" y="1"/>
                        <a:pt x="76" y="1"/>
                      </a:cubicBezTo>
                      <a:cubicBezTo>
                        <a:pt x="63" y="19"/>
                        <a:pt x="48" y="36"/>
                        <a:pt x="34" y="52"/>
                      </a:cubicBezTo>
                      <a:cubicBezTo>
                        <a:pt x="34" y="52"/>
                        <a:pt x="34" y="52"/>
                        <a:pt x="34" y="52"/>
                      </a:cubicBezTo>
                      <a:cubicBezTo>
                        <a:pt x="34" y="47"/>
                        <a:pt x="26" y="47"/>
                        <a:pt x="26" y="52"/>
                      </a:cubicBezTo>
                      <a:cubicBezTo>
                        <a:pt x="25" y="56"/>
                        <a:pt x="25" y="60"/>
                        <a:pt x="25" y="64"/>
                      </a:cubicBezTo>
                      <a:cubicBezTo>
                        <a:pt x="25" y="65"/>
                        <a:pt x="25" y="65"/>
                        <a:pt x="25" y="65"/>
                      </a:cubicBezTo>
                      <a:cubicBezTo>
                        <a:pt x="24" y="65"/>
                        <a:pt x="24" y="65"/>
                        <a:pt x="24" y="65"/>
                      </a:cubicBezTo>
                      <a:cubicBezTo>
                        <a:pt x="28" y="44"/>
                        <a:pt x="16" y="27"/>
                        <a:pt x="0" y="19"/>
                      </a:cubicBezTo>
                      <a:cubicBezTo>
                        <a:pt x="3" y="13"/>
                        <a:pt x="5" y="8"/>
                        <a:pt x="7" y="2"/>
                      </a:cubicBezTo>
                      <a:cubicBezTo>
                        <a:pt x="29" y="3"/>
                        <a:pt x="51" y="2"/>
                        <a:pt x="72" y="1"/>
                      </a:cubicBezTo>
                      <a:cubicBezTo>
                        <a:pt x="73" y="1"/>
                        <a:pt x="74" y="0"/>
                        <a:pt x="74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8" name="Google Shape;3698;p40"/>
                <p:cNvSpPr/>
                <p:nvPr/>
              </p:nvSpPr>
              <p:spPr>
                <a:xfrm>
                  <a:off x="2142724" y="1538733"/>
                  <a:ext cx="194839" cy="2532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" h="62" extrusionOk="0">
                      <a:moveTo>
                        <a:pt x="23" y="30"/>
                      </a:moveTo>
                      <a:cubicBezTo>
                        <a:pt x="24" y="30"/>
                        <a:pt x="25" y="27"/>
                        <a:pt x="23" y="27"/>
                      </a:cubicBezTo>
                      <a:cubicBezTo>
                        <a:pt x="20" y="25"/>
                        <a:pt x="17" y="24"/>
                        <a:pt x="14" y="23"/>
                      </a:cubicBezTo>
                      <a:cubicBezTo>
                        <a:pt x="16" y="16"/>
                        <a:pt x="17" y="8"/>
                        <a:pt x="18" y="0"/>
                      </a:cubicBezTo>
                      <a:cubicBezTo>
                        <a:pt x="19" y="1"/>
                        <a:pt x="19" y="1"/>
                        <a:pt x="20" y="1"/>
                      </a:cubicBezTo>
                      <a:cubicBezTo>
                        <a:pt x="21" y="1"/>
                        <a:pt x="21" y="1"/>
                        <a:pt x="21" y="1"/>
                      </a:cubicBezTo>
                      <a:cubicBezTo>
                        <a:pt x="47" y="20"/>
                        <a:pt x="34" y="62"/>
                        <a:pt x="0" y="57"/>
                      </a:cubicBezTo>
                      <a:cubicBezTo>
                        <a:pt x="6" y="47"/>
                        <a:pt x="10" y="37"/>
                        <a:pt x="13" y="26"/>
                      </a:cubicBezTo>
                      <a:cubicBezTo>
                        <a:pt x="16" y="27"/>
                        <a:pt x="20" y="28"/>
                        <a:pt x="23" y="3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699" name="Google Shape;3699;p40"/>
                <p:cNvSpPr/>
                <p:nvPr/>
              </p:nvSpPr>
              <p:spPr>
                <a:xfrm>
                  <a:off x="2185451" y="1246472"/>
                  <a:ext cx="207828" cy="272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" h="66" extrusionOk="0">
                      <a:moveTo>
                        <a:pt x="0" y="9"/>
                      </a:moveTo>
                      <a:cubicBezTo>
                        <a:pt x="41" y="0"/>
                        <a:pt x="51" y="61"/>
                        <a:pt x="9" y="65"/>
                      </a:cubicBezTo>
                      <a:cubicBezTo>
                        <a:pt x="9" y="65"/>
                        <a:pt x="8" y="65"/>
                        <a:pt x="8" y="66"/>
                      </a:cubicBezTo>
                      <a:cubicBezTo>
                        <a:pt x="9" y="46"/>
                        <a:pt x="6" y="27"/>
                        <a:pt x="0" y="9"/>
                      </a:cubicBezTo>
                      <a:cubicBezTo>
                        <a:pt x="0" y="9"/>
                        <a:pt x="0" y="9"/>
                        <a:pt x="0" y="9"/>
                      </a:cubicBezTo>
                      <a:moveTo>
                        <a:pt x="17" y="38"/>
                      </a:moveTo>
                      <a:cubicBezTo>
                        <a:pt x="19" y="40"/>
                        <a:pt x="21" y="37"/>
                        <a:pt x="20" y="36"/>
                      </a:cubicBezTo>
                      <a:cubicBezTo>
                        <a:pt x="16" y="32"/>
                        <a:pt x="8" y="35"/>
                        <a:pt x="9" y="41"/>
                      </a:cubicBezTo>
                      <a:cubicBezTo>
                        <a:pt x="9" y="42"/>
                        <a:pt x="11" y="42"/>
                        <a:pt x="12" y="41"/>
                      </a:cubicBezTo>
                      <a:cubicBezTo>
                        <a:pt x="12" y="39"/>
                        <a:pt x="15" y="36"/>
                        <a:pt x="17" y="38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0" name="Google Shape;3700;p40"/>
                <p:cNvSpPr/>
                <p:nvPr/>
              </p:nvSpPr>
              <p:spPr>
                <a:xfrm>
                  <a:off x="1895927" y="-136882"/>
                  <a:ext cx="415657" cy="6494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" h="157" extrusionOk="0">
                      <a:moveTo>
                        <a:pt x="100" y="41"/>
                      </a:moveTo>
                      <a:cubicBezTo>
                        <a:pt x="92" y="58"/>
                        <a:pt x="84" y="75"/>
                        <a:pt x="77" y="91"/>
                      </a:cubicBezTo>
                      <a:cubicBezTo>
                        <a:pt x="67" y="113"/>
                        <a:pt x="57" y="134"/>
                        <a:pt x="48" y="157"/>
                      </a:cubicBezTo>
                      <a:cubicBezTo>
                        <a:pt x="31" y="137"/>
                        <a:pt x="15" y="117"/>
                        <a:pt x="0" y="95"/>
                      </a:cubicBezTo>
                      <a:cubicBezTo>
                        <a:pt x="4" y="88"/>
                        <a:pt x="8" y="81"/>
                        <a:pt x="12" y="75"/>
                      </a:cubicBezTo>
                      <a:cubicBezTo>
                        <a:pt x="27" y="48"/>
                        <a:pt x="47" y="22"/>
                        <a:pt x="69" y="0"/>
                      </a:cubicBezTo>
                      <a:cubicBezTo>
                        <a:pt x="78" y="15"/>
                        <a:pt x="89" y="28"/>
                        <a:pt x="100" y="4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1" name="Google Shape;3701;p40"/>
                <p:cNvSpPr/>
                <p:nvPr/>
              </p:nvSpPr>
              <p:spPr>
                <a:xfrm>
                  <a:off x="2071285" y="1064623"/>
                  <a:ext cx="168860" cy="1948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" h="47" extrusionOk="0">
                      <a:moveTo>
                        <a:pt x="30" y="24"/>
                      </a:moveTo>
                      <a:cubicBezTo>
                        <a:pt x="33" y="23"/>
                        <a:pt x="32" y="19"/>
                        <a:pt x="29" y="20"/>
                      </a:cubicBezTo>
                      <a:cubicBezTo>
                        <a:pt x="24" y="21"/>
                        <a:pt x="19" y="23"/>
                        <a:pt x="14" y="24"/>
                      </a:cubicBezTo>
                      <a:cubicBezTo>
                        <a:pt x="12" y="22"/>
                        <a:pt x="10" y="19"/>
                        <a:pt x="8" y="16"/>
                      </a:cubicBezTo>
                      <a:cubicBezTo>
                        <a:pt x="6" y="13"/>
                        <a:pt x="3" y="9"/>
                        <a:pt x="0" y="6"/>
                      </a:cubicBezTo>
                      <a:cubicBezTo>
                        <a:pt x="6" y="2"/>
                        <a:pt x="15" y="0"/>
                        <a:pt x="22" y="2"/>
                      </a:cubicBezTo>
                      <a:cubicBezTo>
                        <a:pt x="24" y="3"/>
                        <a:pt x="26" y="4"/>
                        <a:pt x="28" y="6"/>
                      </a:cubicBezTo>
                      <a:cubicBezTo>
                        <a:pt x="41" y="17"/>
                        <a:pt x="41" y="36"/>
                        <a:pt x="26" y="46"/>
                      </a:cubicBezTo>
                      <a:cubicBezTo>
                        <a:pt x="25" y="47"/>
                        <a:pt x="25" y="47"/>
                        <a:pt x="25" y="47"/>
                      </a:cubicBezTo>
                      <a:cubicBezTo>
                        <a:pt x="23" y="40"/>
                        <a:pt x="20" y="34"/>
                        <a:pt x="16" y="28"/>
                      </a:cubicBezTo>
                      <a:cubicBezTo>
                        <a:pt x="21" y="27"/>
                        <a:pt x="25" y="26"/>
                        <a:pt x="30" y="24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2" name="Google Shape;3702;p40"/>
                <p:cNvSpPr/>
                <p:nvPr/>
              </p:nvSpPr>
              <p:spPr>
                <a:xfrm>
                  <a:off x="2064788" y="1324408"/>
                  <a:ext cx="129893" cy="3766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" h="91" extrusionOk="0">
                      <a:moveTo>
                        <a:pt x="22" y="0"/>
                      </a:moveTo>
                      <a:cubicBezTo>
                        <a:pt x="31" y="30"/>
                        <a:pt x="29" y="63"/>
                        <a:pt x="17" y="91"/>
                      </a:cubicBezTo>
                      <a:cubicBezTo>
                        <a:pt x="11" y="88"/>
                        <a:pt x="6" y="84"/>
                        <a:pt x="0" y="81"/>
                      </a:cubicBezTo>
                      <a:cubicBezTo>
                        <a:pt x="14" y="57"/>
                        <a:pt x="17" y="29"/>
                        <a:pt x="5" y="5"/>
                      </a:cubicBezTo>
                      <a:cubicBezTo>
                        <a:pt x="11" y="4"/>
                        <a:pt x="17" y="2"/>
                        <a:pt x="22" y="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3" name="Google Shape;3703;p40"/>
                <p:cNvSpPr/>
                <p:nvPr/>
              </p:nvSpPr>
              <p:spPr>
                <a:xfrm>
                  <a:off x="1947884" y="1805011"/>
                  <a:ext cx="266282" cy="2273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" h="56" extrusionOk="0">
                      <a:moveTo>
                        <a:pt x="43" y="0"/>
                      </a:moveTo>
                      <a:cubicBezTo>
                        <a:pt x="60" y="10"/>
                        <a:pt x="64" y="33"/>
                        <a:pt x="50" y="47"/>
                      </a:cubicBezTo>
                      <a:cubicBezTo>
                        <a:pt x="42" y="54"/>
                        <a:pt x="33" y="56"/>
                        <a:pt x="23" y="56"/>
                      </a:cubicBezTo>
                      <a:cubicBezTo>
                        <a:pt x="15" y="55"/>
                        <a:pt x="9" y="49"/>
                        <a:pt x="3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2" y="46"/>
                        <a:pt x="1" y="46"/>
                        <a:pt x="0" y="45"/>
                      </a:cubicBezTo>
                      <a:cubicBezTo>
                        <a:pt x="3" y="46"/>
                        <a:pt x="4" y="44"/>
                        <a:pt x="4" y="42"/>
                      </a:cubicBezTo>
                      <a:cubicBezTo>
                        <a:pt x="12" y="36"/>
                        <a:pt x="19" y="30"/>
                        <a:pt x="25" y="23"/>
                      </a:cubicBezTo>
                      <a:cubicBezTo>
                        <a:pt x="27" y="24"/>
                        <a:pt x="29" y="26"/>
                        <a:pt x="32" y="27"/>
                      </a:cubicBezTo>
                      <a:cubicBezTo>
                        <a:pt x="34" y="29"/>
                        <a:pt x="36" y="25"/>
                        <a:pt x="34" y="24"/>
                      </a:cubicBezTo>
                      <a:cubicBezTo>
                        <a:pt x="32" y="23"/>
                        <a:pt x="30" y="21"/>
                        <a:pt x="27" y="20"/>
                      </a:cubicBezTo>
                      <a:cubicBezTo>
                        <a:pt x="30" y="18"/>
                        <a:pt x="32" y="15"/>
                        <a:pt x="35" y="12"/>
                      </a:cubicBezTo>
                      <a:cubicBezTo>
                        <a:pt x="38" y="8"/>
                        <a:pt x="40" y="4"/>
                        <a:pt x="43" y="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4" name="Google Shape;3704;p40"/>
                <p:cNvSpPr/>
                <p:nvPr/>
              </p:nvSpPr>
              <p:spPr>
                <a:xfrm>
                  <a:off x="1876445" y="1668625"/>
                  <a:ext cx="246796" cy="2662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" h="64" extrusionOk="0">
                      <a:moveTo>
                        <a:pt x="60" y="12"/>
                      </a:moveTo>
                      <a:cubicBezTo>
                        <a:pt x="59" y="15"/>
                        <a:pt x="58" y="18"/>
                        <a:pt x="56" y="20"/>
                      </a:cubicBezTo>
                      <a:cubicBezTo>
                        <a:pt x="47" y="37"/>
                        <a:pt x="34" y="52"/>
                        <a:pt x="19" y="64"/>
                      </a:cubicBezTo>
                      <a:cubicBezTo>
                        <a:pt x="17" y="62"/>
                        <a:pt x="17" y="62"/>
                        <a:pt x="17" y="62"/>
                      </a:cubicBezTo>
                      <a:cubicBezTo>
                        <a:pt x="18" y="61"/>
                        <a:pt x="18" y="60"/>
                        <a:pt x="18" y="59"/>
                      </a:cubicBezTo>
                      <a:cubicBezTo>
                        <a:pt x="16" y="54"/>
                        <a:pt x="13" y="49"/>
                        <a:pt x="9" y="45"/>
                      </a:cubicBezTo>
                      <a:cubicBezTo>
                        <a:pt x="7" y="42"/>
                        <a:pt x="4" y="39"/>
                        <a:pt x="0" y="36"/>
                      </a:cubicBezTo>
                      <a:cubicBezTo>
                        <a:pt x="12" y="31"/>
                        <a:pt x="23" y="24"/>
                        <a:pt x="32" y="15"/>
                      </a:cubicBezTo>
                      <a:cubicBezTo>
                        <a:pt x="36" y="10"/>
                        <a:pt x="41" y="5"/>
                        <a:pt x="44" y="0"/>
                      </a:cubicBezTo>
                      <a:cubicBezTo>
                        <a:pt x="49" y="5"/>
                        <a:pt x="55" y="9"/>
                        <a:pt x="60" y="12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5" name="Google Shape;3705;p40"/>
                <p:cNvSpPr/>
                <p:nvPr/>
              </p:nvSpPr>
              <p:spPr>
                <a:xfrm>
                  <a:off x="1882938" y="1058130"/>
                  <a:ext cx="266282" cy="2662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" h="65" extrusionOk="0">
                      <a:moveTo>
                        <a:pt x="34" y="10"/>
                      </a:moveTo>
                      <a:cubicBezTo>
                        <a:pt x="49" y="24"/>
                        <a:pt x="59" y="41"/>
                        <a:pt x="65" y="59"/>
                      </a:cubicBezTo>
                      <a:cubicBezTo>
                        <a:pt x="59" y="60"/>
                        <a:pt x="53" y="63"/>
                        <a:pt x="48" y="65"/>
                      </a:cubicBezTo>
                      <a:cubicBezTo>
                        <a:pt x="44" y="58"/>
                        <a:pt x="39" y="53"/>
                        <a:pt x="33" y="47"/>
                      </a:cubicBezTo>
                      <a:cubicBezTo>
                        <a:pt x="24" y="39"/>
                        <a:pt x="12" y="33"/>
                        <a:pt x="0" y="27"/>
                      </a:cubicBezTo>
                      <a:cubicBezTo>
                        <a:pt x="6" y="17"/>
                        <a:pt x="13" y="8"/>
                        <a:pt x="23" y="0"/>
                      </a:cubicBezTo>
                      <a:cubicBezTo>
                        <a:pt x="27" y="3"/>
                        <a:pt x="31" y="6"/>
                        <a:pt x="34" y="1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6" name="Google Shape;3706;p40"/>
                <p:cNvSpPr/>
                <p:nvPr/>
              </p:nvSpPr>
              <p:spPr>
                <a:xfrm>
                  <a:off x="1798510" y="811334"/>
                  <a:ext cx="298753" cy="2662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" h="65" extrusionOk="0">
                      <a:moveTo>
                        <a:pt x="1" y="30"/>
                      </a:moveTo>
                      <a:cubicBezTo>
                        <a:pt x="27" y="0"/>
                        <a:pt x="73" y="23"/>
                        <a:pt x="64" y="62"/>
                      </a:cubicBezTo>
                      <a:cubicBezTo>
                        <a:pt x="64" y="63"/>
                        <a:pt x="64" y="63"/>
                        <a:pt x="64" y="64"/>
                      </a:cubicBezTo>
                      <a:cubicBezTo>
                        <a:pt x="64" y="64"/>
                        <a:pt x="63" y="65"/>
                        <a:pt x="63" y="65"/>
                      </a:cubicBezTo>
                      <a:cubicBezTo>
                        <a:pt x="54" y="56"/>
                        <a:pt x="43" y="48"/>
                        <a:pt x="32" y="43"/>
                      </a:cubicBezTo>
                      <a:cubicBezTo>
                        <a:pt x="33" y="40"/>
                        <a:pt x="35" y="37"/>
                        <a:pt x="36" y="34"/>
                      </a:cubicBezTo>
                      <a:cubicBezTo>
                        <a:pt x="37" y="32"/>
                        <a:pt x="33" y="31"/>
                        <a:pt x="32" y="33"/>
                      </a:cubicBezTo>
                      <a:cubicBezTo>
                        <a:pt x="31" y="36"/>
                        <a:pt x="30" y="38"/>
                        <a:pt x="29" y="41"/>
                      </a:cubicBezTo>
                      <a:cubicBezTo>
                        <a:pt x="20" y="37"/>
                        <a:pt x="11" y="33"/>
                        <a:pt x="0" y="31"/>
                      </a:cubicBezTo>
                      <a:cubicBezTo>
                        <a:pt x="1" y="30"/>
                        <a:pt x="1" y="30"/>
                        <a:pt x="1" y="30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7" name="Google Shape;3707;p40"/>
                <p:cNvSpPr/>
                <p:nvPr/>
              </p:nvSpPr>
              <p:spPr>
                <a:xfrm>
                  <a:off x="1051621" y="1110087"/>
                  <a:ext cx="1045639" cy="7468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4" h="181" extrusionOk="0">
                      <a:moveTo>
                        <a:pt x="231" y="44"/>
                      </a:moveTo>
                      <a:cubicBezTo>
                        <a:pt x="253" y="66"/>
                        <a:pt x="254" y="97"/>
                        <a:pt x="240" y="123"/>
                      </a:cubicBezTo>
                      <a:cubicBezTo>
                        <a:pt x="226" y="149"/>
                        <a:pt x="200" y="164"/>
                        <a:pt x="172" y="172"/>
                      </a:cubicBezTo>
                      <a:cubicBezTo>
                        <a:pt x="157" y="176"/>
                        <a:pt x="139" y="179"/>
                        <a:pt x="122" y="180"/>
                      </a:cubicBezTo>
                      <a:cubicBezTo>
                        <a:pt x="121" y="180"/>
                        <a:pt x="121" y="180"/>
                        <a:pt x="121" y="180"/>
                      </a:cubicBezTo>
                      <a:cubicBezTo>
                        <a:pt x="82" y="181"/>
                        <a:pt x="43" y="170"/>
                        <a:pt x="19" y="139"/>
                      </a:cubicBezTo>
                      <a:cubicBezTo>
                        <a:pt x="2" y="115"/>
                        <a:pt x="0" y="84"/>
                        <a:pt x="15" y="59"/>
                      </a:cubicBezTo>
                      <a:cubicBezTo>
                        <a:pt x="27" y="38"/>
                        <a:pt x="46" y="25"/>
                        <a:pt x="68" y="19"/>
                      </a:cubicBezTo>
                      <a:cubicBezTo>
                        <a:pt x="69" y="20"/>
                        <a:pt x="70" y="21"/>
                        <a:pt x="70" y="21"/>
                      </a:cubicBezTo>
                      <a:cubicBezTo>
                        <a:pt x="73" y="24"/>
                        <a:pt x="77" y="20"/>
                        <a:pt x="75" y="18"/>
                      </a:cubicBezTo>
                      <a:cubicBezTo>
                        <a:pt x="76" y="17"/>
                        <a:pt x="77" y="17"/>
                        <a:pt x="77" y="17"/>
                      </a:cubicBezTo>
                      <a:cubicBezTo>
                        <a:pt x="77" y="20"/>
                        <a:pt x="80" y="23"/>
                        <a:pt x="84" y="21"/>
                      </a:cubicBezTo>
                      <a:cubicBezTo>
                        <a:pt x="126" y="0"/>
                        <a:pt x="197" y="10"/>
                        <a:pt x="231" y="44"/>
                      </a:cubicBezTo>
                      <a:moveTo>
                        <a:pt x="235" y="105"/>
                      </a:moveTo>
                      <a:cubicBezTo>
                        <a:pt x="235" y="102"/>
                        <a:pt x="231" y="102"/>
                        <a:pt x="231" y="104"/>
                      </a:cubicBezTo>
                      <a:cubicBezTo>
                        <a:pt x="230" y="111"/>
                        <a:pt x="229" y="118"/>
                        <a:pt x="228" y="126"/>
                      </a:cubicBezTo>
                      <a:cubicBezTo>
                        <a:pt x="228" y="128"/>
                        <a:pt x="231" y="128"/>
                        <a:pt x="231" y="126"/>
                      </a:cubicBezTo>
                      <a:cubicBezTo>
                        <a:pt x="232" y="119"/>
                        <a:pt x="234" y="112"/>
                        <a:pt x="235" y="105"/>
                      </a:cubicBezTo>
                      <a:moveTo>
                        <a:pt x="229" y="86"/>
                      </a:moveTo>
                      <a:cubicBezTo>
                        <a:pt x="230" y="80"/>
                        <a:pt x="228" y="74"/>
                        <a:pt x="223" y="71"/>
                      </a:cubicBezTo>
                      <a:cubicBezTo>
                        <a:pt x="221" y="70"/>
                        <a:pt x="219" y="73"/>
                        <a:pt x="221" y="74"/>
                      </a:cubicBezTo>
                      <a:cubicBezTo>
                        <a:pt x="225" y="77"/>
                        <a:pt x="227" y="81"/>
                        <a:pt x="226" y="85"/>
                      </a:cubicBezTo>
                      <a:cubicBezTo>
                        <a:pt x="226" y="87"/>
                        <a:pt x="228" y="88"/>
                        <a:pt x="229" y="86"/>
                      </a:cubicBezTo>
                      <a:moveTo>
                        <a:pt x="206" y="60"/>
                      </a:moveTo>
                      <a:cubicBezTo>
                        <a:pt x="207" y="61"/>
                        <a:pt x="209" y="58"/>
                        <a:pt x="207" y="57"/>
                      </a:cubicBezTo>
                      <a:cubicBezTo>
                        <a:pt x="201" y="54"/>
                        <a:pt x="195" y="50"/>
                        <a:pt x="188" y="47"/>
                      </a:cubicBezTo>
                      <a:cubicBezTo>
                        <a:pt x="186" y="45"/>
                        <a:pt x="185" y="48"/>
                        <a:pt x="187" y="50"/>
                      </a:cubicBezTo>
                      <a:cubicBezTo>
                        <a:pt x="193" y="53"/>
                        <a:pt x="199" y="56"/>
                        <a:pt x="206" y="60"/>
                      </a:cubicBezTo>
                      <a:moveTo>
                        <a:pt x="203" y="110"/>
                      </a:moveTo>
                      <a:cubicBezTo>
                        <a:pt x="203" y="107"/>
                        <a:pt x="199" y="107"/>
                        <a:pt x="199" y="110"/>
                      </a:cubicBezTo>
                      <a:cubicBezTo>
                        <a:pt x="199" y="115"/>
                        <a:pt x="196" y="119"/>
                        <a:pt x="192" y="121"/>
                      </a:cubicBezTo>
                      <a:cubicBezTo>
                        <a:pt x="190" y="123"/>
                        <a:pt x="192" y="125"/>
                        <a:pt x="193" y="124"/>
                      </a:cubicBezTo>
                      <a:cubicBezTo>
                        <a:pt x="199" y="121"/>
                        <a:pt x="202" y="116"/>
                        <a:pt x="203" y="110"/>
                      </a:cubicBezTo>
                      <a:moveTo>
                        <a:pt x="199" y="89"/>
                      </a:moveTo>
                      <a:cubicBezTo>
                        <a:pt x="200" y="91"/>
                        <a:pt x="203" y="90"/>
                        <a:pt x="202" y="88"/>
                      </a:cubicBezTo>
                      <a:cubicBezTo>
                        <a:pt x="201" y="80"/>
                        <a:pt x="195" y="74"/>
                        <a:pt x="188" y="71"/>
                      </a:cubicBezTo>
                      <a:cubicBezTo>
                        <a:pt x="186" y="70"/>
                        <a:pt x="185" y="74"/>
                        <a:pt x="187" y="74"/>
                      </a:cubicBezTo>
                      <a:cubicBezTo>
                        <a:pt x="193" y="77"/>
                        <a:pt x="198" y="82"/>
                        <a:pt x="199" y="89"/>
                      </a:cubicBezTo>
                      <a:moveTo>
                        <a:pt x="201" y="143"/>
                      </a:moveTo>
                      <a:cubicBezTo>
                        <a:pt x="203" y="141"/>
                        <a:pt x="201" y="139"/>
                        <a:pt x="200" y="140"/>
                      </a:cubicBezTo>
                      <a:cubicBezTo>
                        <a:pt x="194" y="144"/>
                        <a:pt x="189" y="148"/>
                        <a:pt x="184" y="152"/>
                      </a:cubicBezTo>
                      <a:cubicBezTo>
                        <a:pt x="183" y="153"/>
                        <a:pt x="185" y="155"/>
                        <a:pt x="186" y="154"/>
                      </a:cubicBezTo>
                      <a:cubicBezTo>
                        <a:pt x="191" y="150"/>
                        <a:pt x="196" y="147"/>
                        <a:pt x="201" y="143"/>
                      </a:cubicBezTo>
                      <a:moveTo>
                        <a:pt x="177" y="105"/>
                      </a:moveTo>
                      <a:cubicBezTo>
                        <a:pt x="181" y="98"/>
                        <a:pt x="177" y="89"/>
                        <a:pt x="169" y="87"/>
                      </a:cubicBezTo>
                      <a:cubicBezTo>
                        <a:pt x="167" y="86"/>
                        <a:pt x="166" y="90"/>
                        <a:pt x="168" y="90"/>
                      </a:cubicBezTo>
                      <a:cubicBezTo>
                        <a:pt x="174" y="92"/>
                        <a:pt x="177" y="98"/>
                        <a:pt x="175" y="104"/>
                      </a:cubicBezTo>
                      <a:cubicBezTo>
                        <a:pt x="175" y="105"/>
                        <a:pt x="177" y="106"/>
                        <a:pt x="177" y="105"/>
                      </a:cubicBezTo>
                      <a:moveTo>
                        <a:pt x="170" y="111"/>
                      </a:moveTo>
                      <a:cubicBezTo>
                        <a:pt x="171" y="110"/>
                        <a:pt x="170" y="107"/>
                        <a:pt x="168" y="108"/>
                      </a:cubicBezTo>
                      <a:cubicBezTo>
                        <a:pt x="159" y="113"/>
                        <a:pt x="150" y="116"/>
                        <a:pt x="140" y="114"/>
                      </a:cubicBezTo>
                      <a:cubicBezTo>
                        <a:pt x="138" y="113"/>
                        <a:pt x="137" y="116"/>
                        <a:pt x="139" y="116"/>
                      </a:cubicBezTo>
                      <a:cubicBezTo>
                        <a:pt x="149" y="118"/>
                        <a:pt x="161" y="117"/>
                        <a:pt x="170" y="111"/>
                      </a:cubicBezTo>
                      <a:moveTo>
                        <a:pt x="166" y="37"/>
                      </a:moveTo>
                      <a:cubicBezTo>
                        <a:pt x="168" y="37"/>
                        <a:pt x="169" y="34"/>
                        <a:pt x="167" y="33"/>
                      </a:cubicBezTo>
                      <a:cubicBezTo>
                        <a:pt x="158" y="30"/>
                        <a:pt x="149" y="28"/>
                        <a:pt x="140" y="25"/>
                      </a:cubicBezTo>
                      <a:cubicBezTo>
                        <a:pt x="137" y="25"/>
                        <a:pt x="136" y="28"/>
                        <a:pt x="139" y="29"/>
                      </a:cubicBezTo>
                      <a:cubicBezTo>
                        <a:pt x="148" y="32"/>
                        <a:pt x="157" y="34"/>
                        <a:pt x="166" y="37"/>
                      </a:cubicBezTo>
                      <a:moveTo>
                        <a:pt x="167" y="138"/>
                      </a:moveTo>
                      <a:cubicBezTo>
                        <a:pt x="168" y="138"/>
                        <a:pt x="168" y="135"/>
                        <a:pt x="166" y="135"/>
                      </a:cubicBezTo>
                      <a:cubicBezTo>
                        <a:pt x="158" y="138"/>
                        <a:pt x="150" y="139"/>
                        <a:pt x="142" y="138"/>
                      </a:cubicBezTo>
                      <a:cubicBezTo>
                        <a:pt x="141" y="138"/>
                        <a:pt x="140" y="140"/>
                        <a:pt x="142" y="140"/>
                      </a:cubicBezTo>
                      <a:cubicBezTo>
                        <a:pt x="150" y="141"/>
                        <a:pt x="158" y="141"/>
                        <a:pt x="167" y="138"/>
                      </a:cubicBezTo>
                      <a:moveTo>
                        <a:pt x="152" y="63"/>
                      </a:moveTo>
                      <a:cubicBezTo>
                        <a:pt x="154" y="63"/>
                        <a:pt x="155" y="61"/>
                        <a:pt x="153" y="61"/>
                      </a:cubicBezTo>
                      <a:cubicBezTo>
                        <a:pt x="151" y="60"/>
                        <a:pt x="150" y="60"/>
                        <a:pt x="148" y="59"/>
                      </a:cubicBezTo>
                      <a:cubicBezTo>
                        <a:pt x="146" y="59"/>
                        <a:pt x="145" y="62"/>
                        <a:pt x="147" y="62"/>
                      </a:cubicBezTo>
                      <a:cubicBezTo>
                        <a:pt x="149" y="63"/>
                        <a:pt x="151" y="63"/>
                        <a:pt x="152" y="63"/>
                      </a:cubicBezTo>
                      <a:moveTo>
                        <a:pt x="147" y="160"/>
                      </a:moveTo>
                      <a:cubicBezTo>
                        <a:pt x="150" y="160"/>
                        <a:pt x="150" y="156"/>
                        <a:pt x="147" y="156"/>
                      </a:cubicBezTo>
                      <a:cubicBezTo>
                        <a:pt x="140" y="156"/>
                        <a:pt x="133" y="156"/>
                        <a:pt x="126" y="156"/>
                      </a:cubicBezTo>
                      <a:cubicBezTo>
                        <a:pt x="124" y="156"/>
                        <a:pt x="124" y="159"/>
                        <a:pt x="126" y="159"/>
                      </a:cubicBezTo>
                      <a:cubicBezTo>
                        <a:pt x="133" y="159"/>
                        <a:pt x="140" y="160"/>
                        <a:pt x="147" y="160"/>
                      </a:cubicBezTo>
                      <a:moveTo>
                        <a:pt x="144" y="96"/>
                      </a:moveTo>
                      <a:cubicBezTo>
                        <a:pt x="145" y="94"/>
                        <a:pt x="142" y="93"/>
                        <a:pt x="140" y="92"/>
                      </a:cubicBezTo>
                      <a:cubicBezTo>
                        <a:pt x="140" y="92"/>
                        <a:pt x="139" y="92"/>
                        <a:pt x="138" y="92"/>
                      </a:cubicBezTo>
                      <a:cubicBezTo>
                        <a:pt x="137" y="92"/>
                        <a:pt x="137" y="92"/>
                        <a:pt x="136" y="92"/>
                      </a:cubicBezTo>
                      <a:cubicBezTo>
                        <a:pt x="134" y="91"/>
                        <a:pt x="132" y="90"/>
                        <a:pt x="129" y="90"/>
                      </a:cubicBezTo>
                      <a:cubicBezTo>
                        <a:pt x="127" y="89"/>
                        <a:pt x="126" y="92"/>
                        <a:pt x="128" y="93"/>
                      </a:cubicBezTo>
                      <a:cubicBezTo>
                        <a:pt x="132" y="94"/>
                        <a:pt x="136" y="96"/>
                        <a:pt x="140" y="97"/>
                      </a:cubicBezTo>
                      <a:cubicBezTo>
                        <a:pt x="141" y="97"/>
                        <a:pt x="144" y="98"/>
                        <a:pt x="144" y="96"/>
                      </a:cubicBezTo>
                      <a:moveTo>
                        <a:pt x="141" y="84"/>
                      </a:moveTo>
                      <a:cubicBezTo>
                        <a:pt x="143" y="85"/>
                        <a:pt x="144" y="83"/>
                        <a:pt x="143" y="82"/>
                      </a:cubicBezTo>
                      <a:cubicBezTo>
                        <a:pt x="140" y="80"/>
                        <a:pt x="138" y="78"/>
                        <a:pt x="135" y="76"/>
                      </a:cubicBezTo>
                      <a:cubicBezTo>
                        <a:pt x="133" y="75"/>
                        <a:pt x="131" y="78"/>
                        <a:pt x="133" y="79"/>
                      </a:cubicBezTo>
                      <a:cubicBezTo>
                        <a:pt x="136" y="81"/>
                        <a:pt x="139" y="83"/>
                        <a:pt x="141" y="84"/>
                      </a:cubicBezTo>
                      <a:moveTo>
                        <a:pt x="116" y="55"/>
                      </a:moveTo>
                      <a:cubicBezTo>
                        <a:pt x="118" y="55"/>
                        <a:pt x="117" y="52"/>
                        <a:pt x="115" y="52"/>
                      </a:cubicBezTo>
                      <a:cubicBezTo>
                        <a:pt x="111" y="53"/>
                        <a:pt x="106" y="53"/>
                        <a:pt x="103" y="55"/>
                      </a:cubicBezTo>
                      <a:cubicBezTo>
                        <a:pt x="101" y="56"/>
                        <a:pt x="100" y="57"/>
                        <a:pt x="101" y="58"/>
                      </a:cubicBezTo>
                      <a:cubicBezTo>
                        <a:pt x="101" y="60"/>
                        <a:pt x="103" y="60"/>
                        <a:pt x="104" y="61"/>
                      </a:cubicBezTo>
                      <a:cubicBezTo>
                        <a:pt x="106" y="61"/>
                        <a:pt x="107" y="59"/>
                        <a:pt x="106" y="58"/>
                      </a:cubicBezTo>
                      <a:cubicBezTo>
                        <a:pt x="107" y="58"/>
                        <a:pt x="107" y="57"/>
                        <a:pt x="108" y="57"/>
                      </a:cubicBezTo>
                      <a:cubicBezTo>
                        <a:pt x="110" y="57"/>
                        <a:pt x="113" y="56"/>
                        <a:pt x="116" y="55"/>
                      </a:cubicBezTo>
                      <a:moveTo>
                        <a:pt x="115" y="136"/>
                      </a:moveTo>
                      <a:cubicBezTo>
                        <a:pt x="117" y="136"/>
                        <a:pt x="117" y="134"/>
                        <a:pt x="116" y="133"/>
                      </a:cubicBezTo>
                      <a:cubicBezTo>
                        <a:pt x="108" y="130"/>
                        <a:pt x="100" y="127"/>
                        <a:pt x="92" y="124"/>
                      </a:cubicBezTo>
                      <a:cubicBezTo>
                        <a:pt x="91" y="124"/>
                        <a:pt x="90" y="126"/>
                        <a:pt x="91" y="126"/>
                      </a:cubicBezTo>
                      <a:cubicBezTo>
                        <a:pt x="99" y="129"/>
                        <a:pt x="107" y="133"/>
                        <a:pt x="115" y="136"/>
                      </a:cubicBezTo>
                      <a:moveTo>
                        <a:pt x="110" y="33"/>
                      </a:moveTo>
                      <a:cubicBezTo>
                        <a:pt x="112" y="33"/>
                        <a:pt x="111" y="30"/>
                        <a:pt x="109" y="31"/>
                      </a:cubicBezTo>
                      <a:cubicBezTo>
                        <a:pt x="101" y="33"/>
                        <a:pt x="93" y="35"/>
                        <a:pt x="85" y="38"/>
                      </a:cubicBezTo>
                      <a:cubicBezTo>
                        <a:pt x="83" y="39"/>
                        <a:pt x="84" y="43"/>
                        <a:pt x="86" y="42"/>
                      </a:cubicBezTo>
                      <a:cubicBezTo>
                        <a:pt x="95" y="40"/>
                        <a:pt x="102" y="36"/>
                        <a:pt x="110" y="33"/>
                      </a:cubicBezTo>
                      <a:moveTo>
                        <a:pt x="110" y="92"/>
                      </a:moveTo>
                      <a:cubicBezTo>
                        <a:pt x="113" y="92"/>
                        <a:pt x="113" y="87"/>
                        <a:pt x="110" y="88"/>
                      </a:cubicBezTo>
                      <a:cubicBezTo>
                        <a:pt x="104" y="88"/>
                        <a:pt x="100" y="79"/>
                        <a:pt x="105" y="75"/>
                      </a:cubicBezTo>
                      <a:cubicBezTo>
                        <a:pt x="106" y="74"/>
                        <a:pt x="105" y="71"/>
                        <a:pt x="103" y="72"/>
                      </a:cubicBezTo>
                      <a:cubicBezTo>
                        <a:pt x="95" y="78"/>
                        <a:pt x="100" y="93"/>
                        <a:pt x="110" y="92"/>
                      </a:cubicBezTo>
                      <a:moveTo>
                        <a:pt x="107" y="103"/>
                      </a:moveTo>
                      <a:cubicBezTo>
                        <a:pt x="110" y="103"/>
                        <a:pt x="110" y="99"/>
                        <a:pt x="107" y="99"/>
                      </a:cubicBezTo>
                      <a:cubicBezTo>
                        <a:pt x="97" y="99"/>
                        <a:pt x="89" y="90"/>
                        <a:pt x="90" y="80"/>
                      </a:cubicBezTo>
                      <a:cubicBezTo>
                        <a:pt x="90" y="79"/>
                        <a:pt x="88" y="79"/>
                        <a:pt x="87" y="80"/>
                      </a:cubicBezTo>
                      <a:cubicBezTo>
                        <a:pt x="85" y="92"/>
                        <a:pt x="95" y="104"/>
                        <a:pt x="107" y="103"/>
                      </a:cubicBezTo>
                      <a:moveTo>
                        <a:pt x="88" y="165"/>
                      </a:moveTo>
                      <a:cubicBezTo>
                        <a:pt x="90" y="165"/>
                        <a:pt x="91" y="162"/>
                        <a:pt x="89" y="162"/>
                      </a:cubicBezTo>
                      <a:cubicBezTo>
                        <a:pt x="82" y="159"/>
                        <a:pt x="75" y="157"/>
                        <a:pt x="68" y="154"/>
                      </a:cubicBezTo>
                      <a:cubicBezTo>
                        <a:pt x="67" y="154"/>
                        <a:pt x="66" y="156"/>
                        <a:pt x="67" y="156"/>
                      </a:cubicBezTo>
                      <a:cubicBezTo>
                        <a:pt x="74" y="159"/>
                        <a:pt x="81" y="162"/>
                        <a:pt x="88" y="165"/>
                      </a:cubicBezTo>
                      <a:moveTo>
                        <a:pt x="73" y="54"/>
                      </a:moveTo>
                      <a:cubicBezTo>
                        <a:pt x="74" y="53"/>
                        <a:pt x="73" y="52"/>
                        <a:pt x="72" y="53"/>
                      </a:cubicBezTo>
                      <a:cubicBezTo>
                        <a:pt x="65" y="57"/>
                        <a:pt x="61" y="64"/>
                        <a:pt x="60" y="72"/>
                      </a:cubicBezTo>
                      <a:cubicBezTo>
                        <a:pt x="60" y="75"/>
                        <a:pt x="64" y="75"/>
                        <a:pt x="64" y="72"/>
                      </a:cubicBezTo>
                      <a:cubicBezTo>
                        <a:pt x="64" y="65"/>
                        <a:pt x="67" y="59"/>
                        <a:pt x="73" y="54"/>
                      </a:cubicBezTo>
                      <a:moveTo>
                        <a:pt x="70" y="116"/>
                      </a:moveTo>
                      <a:cubicBezTo>
                        <a:pt x="72" y="117"/>
                        <a:pt x="73" y="114"/>
                        <a:pt x="71" y="113"/>
                      </a:cubicBezTo>
                      <a:cubicBezTo>
                        <a:pt x="62" y="110"/>
                        <a:pt x="56" y="101"/>
                        <a:pt x="58" y="92"/>
                      </a:cubicBezTo>
                      <a:cubicBezTo>
                        <a:pt x="59" y="90"/>
                        <a:pt x="56" y="89"/>
                        <a:pt x="56" y="91"/>
                      </a:cubicBezTo>
                      <a:cubicBezTo>
                        <a:pt x="53" y="102"/>
                        <a:pt x="59" y="113"/>
                        <a:pt x="70" y="116"/>
                      </a:cubicBezTo>
                      <a:moveTo>
                        <a:pt x="40" y="138"/>
                      </a:moveTo>
                      <a:cubicBezTo>
                        <a:pt x="41" y="139"/>
                        <a:pt x="44" y="137"/>
                        <a:pt x="42" y="135"/>
                      </a:cubicBezTo>
                      <a:cubicBezTo>
                        <a:pt x="36" y="130"/>
                        <a:pt x="32" y="123"/>
                        <a:pt x="32" y="115"/>
                      </a:cubicBezTo>
                      <a:cubicBezTo>
                        <a:pt x="31" y="113"/>
                        <a:pt x="29" y="113"/>
                        <a:pt x="29" y="115"/>
                      </a:cubicBezTo>
                      <a:cubicBezTo>
                        <a:pt x="29" y="124"/>
                        <a:pt x="33" y="132"/>
                        <a:pt x="40" y="138"/>
                      </a:cubicBezTo>
                      <a:moveTo>
                        <a:pt x="38" y="68"/>
                      </a:moveTo>
                      <a:cubicBezTo>
                        <a:pt x="40" y="67"/>
                        <a:pt x="39" y="64"/>
                        <a:pt x="37" y="65"/>
                      </a:cubicBezTo>
                      <a:cubicBezTo>
                        <a:pt x="28" y="69"/>
                        <a:pt x="23" y="79"/>
                        <a:pt x="26" y="89"/>
                      </a:cubicBezTo>
                      <a:cubicBezTo>
                        <a:pt x="26" y="92"/>
                        <a:pt x="30" y="90"/>
                        <a:pt x="30" y="88"/>
                      </a:cubicBezTo>
                      <a:cubicBezTo>
                        <a:pt x="28" y="80"/>
                        <a:pt x="31" y="72"/>
                        <a:pt x="38" y="68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8" name="Google Shape;3708;p40"/>
                <p:cNvSpPr/>
                <p:nvPr/>
              </p:nvSpPr>
              <p:spPr>
                <a:xfrm>
                  <a:off x="1824488" y="272278"/>
                  <a:ext cx="259785" cy="415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" h="100" extrusionOk="0">
                      <a:moveTo>
                        <a:pt x="62" y="63"/>
                      </a:moveTo>
                      <a:cubicBezTo>
                        <a:pt x="57" y="76"/>
                        <a:pt x="52" y="88"/>
                        <a:pt x="48" y="100"/>
                      </a:cubicBezTo>
                      <a:cubicBezTo>
                        <a:pt x="48" y="100"/>
                        <a:pt x="48" y="100"/>
                        <a:pt x="48" y="100"/>
                      </a:cubicBezTo>
                      <a:cubicBezTo>
                        <a:pt x="48" y="100"/>
                        <a:pt x="48" y="99"/>
                        <a:pt x="48" y="98"/>
                      </a:cubicBezTo>
                      <a:cubicBezTo>
                        <a:pt x="34" y="76"/>
                        <a:pt x="18" y="54"/>
                        <a:pt x="0" y="34"/>
                      </a:cubicBezTo>
                      <a:cubicBezTo>
                        <a:pt x="5" y="22"/>
                        <a:pt x="10" y="11"/>
                        <a:pt x="15" y="0"/>
                      </a:cubicBezTo>
                      <a:cubicBezTo>
                        <a:pt x="29" y="22"/>
                        <a:pt x="45" y="44"/>
                        <a:pt x="62" y="63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09" name="Google Shape;3709;p40"/>
                <p:cNvSpPr/>
                <p:nvPr/>
              </p:nvSpPr>
              <p:spPr>
                <a:xfrm>
                  <a:off x="1759542" y="2214174"/>
                  <a:ext cx="272775" cy="4351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" h="106" extrusionOk="0">
                      <a:moveTo>
                        <a:pt x="67" y="27"/>
                      </a:moveTo>
                      <a:cubicBezTo>
                        <a:pt x="66" y="27"/>
                        <a:pt x="65" y="28"/>
                        <a:pt x="65" y="28"/>
                      </a:cubicBezTo>
                      <a:cubicBezTo>
                        <a:pt x="50" y="52"/>
                        <a:pt x="38" y="79"/>
                        <a:pt x="32" y="106"/>
                      </a:cubicBezTo>
                      <a:cubicBezTo>
                        <a:pt x="21" y="101"/>
                        <a:pt x="10" y="96"/>
                        <a:pt x="0" y="90"/>
                      </a:cubicBezTo>
                      <a:cubicBezTo>
                        <a:pt x="0" y="89"/>
                        <a:pt x="0" y="89"/>
                        <a:pt x="0" y="89"/>
                      </a:cubicBezTo>
                      <a:cubicBezTo>
                        <a:pt x="10" y="57"/>
                        <a:pt x="18" y="29"/>
                        <a:pt x="37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47" y="9"/>
                        <a:pt x="57" y="18"/>
                        <a:pt x="67" y="27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0" name="Google Shape;3710;p40"/>
                <p:cNvSpPr/>
                <p:nvPr/>
              </p:nvSpPr>
              <p:spPr>
                <a:xfrm>
                  <a:off x="1740056" y="428149"/>
                  <a:ext cx="285765" cy="4741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" h="114" extrusionOk="0">
                      <a:moveTo>
                        <a:pt x="69" y="62"/>
                      </a:move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64" y="76"/>
                        <a:pt x="60" y="90"/>
                        <a:pt x="56" y="104"/>
                      </a:cubicBezTo>
                      <a:cubicBezTo>
                        <a:pt x="42" y="100"/>
                        <a:pt x="26" y="102"/>
                        <a:pt x="14" y="114"/>
                      </a:cubicBezTo>
                      <a:cubicBezTo>
                        <a:pt x="0" y="77"/>
                        <a:pt x="6" y="37"/>
                        <a:pt x="20" y="0"/>
                      </a:cubicBezTo>
                      <a:cubicBezTo>
                        <a:pt x="35" y="21"/>
                        <a:pt x="50" y="42"/>
                        <a:pt x="65" y="63"/>
                      </a:cubicBezTo>
                      <a:cubicBezTo>
                        <a:pt x="66" y="64"/>
                        <a:pt x="68" y="64"/>
                        <a:pt x="69" y="62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1" name="Google Shape;3711;p40"/>
                <p:cNvSpPr/>
                <p:nvPr/>
              </p:nvSpPr>
              <p:spPr>
                <a:xfrm>
                  <a:off x="1558206" y="1824496"/>
                  <a:ext cx="396176" cy="2532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6" h="61" extrusionOk="0">
                      <a:moveTo>
                        <a:pt x="94" y="24"/>
                      </a:moveTo>
                      <a:cubicBezTo>
                        <a:pt x="96" y="26"/>
                        <a:pt x="96" y="26"/>
                        <a:pt x="96" y="26"/>
                      </a:cubicBezTo>
                      <a:cubicBezTo>
                        <a:pt x="69" y="47"/>
                        <a:pt x="35" y="60"/>
                        <a:pt x="0" y="61"/>
                      </a:cubicBezTo>
                      <a:cubicBezTo>
                        <a:pt x="1" y="46"/>
                        <a:pt x="2" y="31"/>
                        <a:pt x="1" y="15"/>
                      </a:cubicBezTo>
                      <a:cubicBezTo>
                        <a:pt x="26" y="15"/>
                        <a:pt x="51" y="10"/>
                        <a:pt x="73" y="0"/>
                      </a:cubicBezTo>
                      <a:cubicBezTo>
                        <a:pt x="76" y="4"/>
                        <a:pt x="79" y="6"/>
                        <a:pt x="82" y="10"/>
                      </a:cubicBezTo>
                      <a:cubicBezTo>
                        <a:pt x="85" y="14"/>
                        <a:pt x="87" y="19"/>
                        <a:pt x="90" y="23"/>
                      </a:cubicBezTo>
                      <a:cubicBezTo>
                        <a:pt x="91" y="25"/>
                        <a:pt x="93" y="25"/>
                        <a:pt x="94" y="24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2" name="Google Shape;3712;p40"/>
                <p:cNvSpPr/>
                <p:nvPr/>
              </p:nvSpPr>
              <p:spPr>
                <a:xfrm>
                  <a:off x="1629649" y="2006346"/>
                  <a:ext cx="324733" cy="2403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" h="59" extrusionOk="0">
                      <a:moveTo>
                        <a:pt x="79" y="8"/>
                      </a:moveTo>
                      <a:cubicBezTo>
                        <a:pt x="79" y="24"/>
                        <a:pt x="67" y="38"/>
                        <a:pt x="52" y="46"/>
                      </a:cubicBezTo>
                      <a:cubicBezTo>
                        <a:pt x="27" y="59"/>
                        <a:pt x="10" y="47"/>
                        <a:pt x="0" y="26"/>
                      </a:cubicBezTo>
                      <a:cubicBezTo>
                        <a:pt x="12" y="24"/>
                        <a:pt x="23" y="21"/>
                        <a:pt x="33" y="18"/>
                      </a:cubicBezTo>
                      <a:cubicBezTo>
                        <a:pt x="37" y="24"/>
                        <a:pt x="42" y="30"/>
                        <a:pt x="48" y="34"/>
                      </a:cubicBezTo>
                      <a:cubicBezTo>
                        <a:pt x="49" y="35"/>
                        <a:pt x="51" y="32"/>
                        <a:pt x="50" y="31"/>
                      </a:cubicBezTo>
                      <a:cubicBezTo>
                        <a:pt x="45" y="27"/>
                        <a:pt x="40" y="22"/>
                        <a:pt x="37" y="17"/>
                      </a:cubicBezTo>
                      <a:cubicBezTo>
                        <a:pt x="49" y="12"/>
                        <a:pt x="60" y="7"/>
                        <a:pt x="71" y="0"/>
                      </a:cubicBezTo>
                      <a:cubicBezTo>
                        <a:pt x="72" y="3"/>
                        <a:pt x="76" y="5"/>
                        <a:pt x="79" y="8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3" name="Google Shape;3713;p40"/>
                <p:cNvSpPr/>
                <p:nvPr/>
              </p:nvSpPr>
              <p:spPr>
                <a:xfrm>
                  <a:off x="1317906" y="2142731"/>
                  <a:ext cx="578025" cy="4351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9" h="105" extrusionOk="0">
                      <a:moveTo>
                        <a:pt x="138" y="13"/>
                      </a:moveTo>
                      <a:cubicBezTo>
                        <a:pt x="139" y="13"/>
                        <a:pt x="139" y="13"/>
                        <a:pt x="139" y="13"/>
                      </a:cubicBezTo>
                      <a:cubicBezTo>
                        <a:pt x="138" y="13"/>
                        <a:pt x="138" y="14"/>
                        <a:pt x="137" y="14"/>
                      </a:cubicBezTo>
                      <a:cubicBezTo>
                        <a:pt x="120" y="40"/>
                        <a:pt x="104" y="74"/>
                        <a:pt x="103" y="105"/>
                      </a:cubicBezTo>
                      <a:cubicBezTo>
                        <a:pt x="65" y="84"/>
                        <a:pt x="29" y="56"/>
                        <a:pt x="0" y="19"/>
                      </a:cubicBezTo>
                      <a:cubicBezTo>
                        <a:pt x="0" y="15"/>
                        <a:pt x="1" y="11"/>
                        <a:pt x="2" y="8"/>
                      </a:cubicBezTo>
                      <a:cubicBezTo>
                        <a:pt x="17" y="33"/>
                        <a:pt x="60" y="32"/>
                        <a:pt x="71" y="0"/>
                      </a:cubicBezTo>
                      <a:cubicBezTo>
                        <a:pt x="82" y="20"/>
                        <a:pt x="98" y="32"/>
                        <a:pt x="123" y="22"/>
                      </a:cubicBezTo>
                      <a:cubicBezTo>
                        <a:pt x="129" y="19"/>
                        <a:pt x="134" y="16"/>
                        <a:pt x="138" y="13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4" name="Google Shape;3714;p40"/>
                <p:cNvSpPr/>
                <p:nvPr/>
              </p:nvSpPr>
              <p:spPr>
                <a:xfrm>
                  <a:off x="1616660" y="941227"/>
                  <a:ext cx="337721" cy="22081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" h="53" extrusionOk="0">
                      <a:moveTo>
                        <a:pt x="81" y="24"/>
                      </a:moveTo>
                      <a:cubicBezTo>
                        <a:pt x="71" y="32"/>
                        <a:pt x="64" y="42"/>
                        <a:pt x="58" y="53"/>
                      </a:cubicBezTo>
                      <a:cubicBezTo>
                        <a:pt x="40" y="46"/>
                        <a:pt x="19" y="42"/>
                        <a:pt x="0" y="42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27"/>
                        <a:pt x="1" y="14"/>
                        <a:pt x="3" y="0"/>
                      </a:cubicBezTo>
                      <a:cubicBezTo>
                        <a:pt x="31" y="2"/>
                        <a:pt x="59" y="10"/>
                        <a:pt x="81" y="24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5" name="Google Shape;3715;p40"/>
                <p:cNvSpPr/>
                <p:nvPr/>
              </p:nvSpPr>
              <p:spPr>
                <a:xfrm>
                  <a:off x="1480270" y="759377"/>
                  <a:ext cx="298753" cy="168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" h="42" extrusionOk="0">
                      <a:moveTo>
                        <a:pt x="73" y="42"/>
                      </a:moveTo>
                      <a:cubicBezTo>
                        <a:pt x="68" y="41"/>
                        <a:pt x="63" y="40"/>
                        <a:pt x="58" y="40"/>
                      </a:cubicBezTo>
                      <a:cubicBezTo>
                        <a:pt x="50" y="38"/>
                        <a:pt x="41" y="37"/>
                        <a:pt x="33" y="37"/>
                      </a:cubicBezTo>
                      <a:cubicBezTo>
                        <a:pt x="33" y="30"/>
                        <a:pt x="34" y="24"/>
                        <a:pt x="33" y="17"/>
                      </a:cubicBezTo>
                      <a:cubicBezTo>
                        <a:pt x="33" y="14"/>
                        <a:pt x="29" y="14"/>
                        <a:pt x="29" y="17"/>
                      </a:cubicBezTo>
                      <a:cubicBezTo>
                        <a:pt x="29" y="23"/>
                        <a:pt x="29" y="30"/>
                        <a:pt x="29" y="37"/>
                      </a:cubicBezTo>
                      <a:cubicBezTo>
                        <a:pt x="20" y="36"/>
                        <a:pt x="10" y="36"/>
                        <a:pt x="1" y="36"/>
                      </a:cubicBezTo>
                      <a:cubicBezTo>
                        <a:pt x="0" y="34"/>
                        <a:pt x="0" y="32"/>
                        <a:pt x="0" y="29"/>
                      </a:cubicBezTo>
                      <a:cubicBezTo>
                        <a:pt x="1" y="10"/>
                        <a:pt x="25" y="0"/>
                        <a:pt x="44" y="9"/>
                      </a:cubicBezTo>
                      <a:cubicBezTo>
                        <a:pt x="58" y="16"/>
                        <a:pt x="66" y="29"/>
                        <a:pt x="73" y="42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6" name="Google Shape;3716;p40"/>
                <p:cNvSpPr/>
                <p:nvPr/>
              </p:nvSpPr>
              <p:spPr>
                <a:xfrm>
                  <a:off x="1233474" y="934730"/>
                  <a:ext cx="370197" cy="2338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0" h="56" extrusionOk="0">
                      <a:moveTo>
                        <a:pt x="90" y="44"/>
                      </a:moveTo>
                      <a:cubicBezTo>
                        <a:pt x="90" y="44"/>
                        <a:pt x="90" y="44"/>
                        <a:pt x="90" y="44"/>
                      </a:cubicBezTo>
                      <a:cubicBezTo>
                        <a:pt x="73" y="45"/>
                        <a:pt x="56" y="48"/>
                        <a:pt x="41" y="55"/>
                      </a:cubicBezTo>
                      <a:cubicBezTo>
                        <a:pt x="37" y="55"/>
                        <a:pt x="33" y="56"/>
                        <a:pt x="28" y="56"/>
                      </a:cubicBezTo>
                      <a:cubicBezTo>
                        <a:pt x="17" y="44"/>
                        <a:pt x="8" y="31"/>
                        <a:pt x="0" y="17"/>
                      </a:cubicBezTo>
                      <a:cubicBezTo>
                        <a:pt x="1" y="17"/>
                        <a:pt x="1" y="17"/>
                        <a:pt x="1" y="17"/>
                      </a:cubicBezTo>
                      <a:cubicBezTo>
                        <a:pt x="26" y="5"/>
                        <a:pt x="58" y="0"/>
                        <a:pt x="89" y="1"/>
                      </a:cubicBezTo>
                      <a:cubicBezTo>
                        <a:pt x="87" y="15"/>
                        <a:pt x="87" y="30"/>
                        <a:pt x="90" y="44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7" name="Google Shape;3717;p40"/>
                <p:cNvSpPr/>
                <p:nvPr/>
              </p:nvSpPr>
              <p:spPr>
                <a:xfrm>
                  <a:off x="1330896" y="2097271"/>
                  <a:ext cx="259786" cy="168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" h="41" extrusionOk="0">
                      <a:moveTo>
                        <a:pt x="29" y="5"/>
                      </a:moveTo>
                      <a:cubicBezTo>
                        <a:pt x="40" y="6"/>
                        <a:pt x="51" y="6"/>
                        <a:pt x="63" y="5"/>
                      </a:cubicBezTo>
                      <a:cubicBezTo>
                        <a:pt x="55" y="41"/>
                        <a:pt x="3" y="37"/>
                        <a:pt x="0" y="0"/>
                      </a:cubicBezTo>
                      <a:cubicBezTo>
                        <a:pt x="4" y="1"/>
                        <a:pt x="7" y="1"/>
                        <a:pt x="10" y="2"/>
                      </a:cubicBezTo>
                      <a:cubicBezTo>
                        <a:pt x="15" y="3"/>
                        <a:pt x="20" y="4"/>
                        <a:pt x="25" y="4"/>
                      </a:cubicBezTo>
                      <a:cubicBezTo>
                        <a:pt x="25" y="5"/>
                        <a:pt x="25" y="5"/>
                        <a:pt x="25" y="5"/>
                      </a:cubicBezTo>
                      <a:cubicBezTo>
                        <a:pt x="24" y="9"/>
                        <a:pt x="23" y="13"/>
                        <a:pt x="22" y="18"/>
                      </a:cubicBezTo>
                      <a:cubicBezTo>
                        <a:pt x="22" y="20"/>
                        <a:pt x="25" y="21"/>
                        <a:pt x="25" y="19"/>
                      </a:cubicBezTo>
                      <a:cubicBezTo>
                        <a:pt x="27" y="14"/>
                        <a:pt x="28" y="10"/>
                        <a:pt x="29" y="6"/>
                      </a:cubicBezTo>
                      <a:cubicBezTo>
                        <a:pt x="29" y="5"/>
                        <a:pt x="29" y="5"/>
                        <a:pt x="29" y="5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8" name="Google Shape;3718;p40"/>
                <p:cNvSpPr/>
                <p:nvPr/>
              </p:nvSpPr>
              <p:spPr>
                <a:xfrm>
                  <a:off x="1181517" y="1850475"/>
                  <a:ext cx="363700" cy="2338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8" h="57" extrusionOk="0">
                      <a:moveTo>
                        <a:pt x="88" y="11"/>
                      </a:moveTo>
                      <a:cubicBezTo>
                        <a:pt x="87" y="26"/>
                        <a:pt x="86" y="41"/>
                        <a:pt x="85" y="56"/>
                      </a:cubicBezTo>
                      <a:cubicBezTo>
                        <a:pt x="84" y="56"/>
                        <a:pt x="82" y="57"/>
                        <a:pt x="80" y="56"/>
                      </a:cubicBezTo>
                      <a:cubicBezTo>
                        <a:pt x="54" y="56"/>
                        <a:pt x="26" y="49"/>
                        <a:pt x="0" y="37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3" y="30"/>
                        <a:pt x="7" y="23"/>
                        <a:pt x="12" y="17"/>
                      </a:cubicBezTo>
                      <a:cubicBezTo>
                        <a:pt x="17" y="11"/>
                        <a:pt x="22" y="7"/>
                        <a:pt x="28" y="2"/>
                      </a:cubicBezTo>
                      <a:cubicBezTo>
                        <a:pt x="28" y="1"/>
                        <a:pt x="29" y="1"/>
                        <a:pt x="29" y="0"/>
                      </a:cubicBezTo>
                      <a:cubicBezTo>
                        <a:pt x="36" y="3"/>
                        <a:pt x="44" y="5"/>
                        <a:pt x="52" y="7"/>
                      </a:cubicBezTo>
                      <a:cubicBezTo>
                        <a:pt x="63" y="9"/>
                        <a:pt x="76" y="10"/>
                        <a:pt x="88" y="11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19" name="Google Shape;3719;p40"/>
                <p:cNvSpPr/>
                <p:nvPr/>
              </p:nvSpPr>
              <p:spPr>
                <a:xfrm>
                  <a:off x="1220485" y="791848"/>
                  <a:ext cx="227315" cy="168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5" h="41" extrusionOk="0">
                      <a:moveTo>
                        <a:pt x="55" y="28"/>
                      </a:moveTo>
                      <a:cubicBezTo>
                        <a:pt x="55" y="28"/>
                        <a:pt x="55" y="28"/>
                        <a:pt x="55" y="28"/>
                      </a:cubicBezTo>
                      <a:cubicBezTo>
                        <a:pt x="47" y="29"/>
                        <a:pt x="39" y="30"/>
                        <a:pt x="30" y="32"/>
                      </a:cubicBezTo>
                      <a:cubicBezTo>
                        <a:pt x="29" y="27"/>
                        <a:pt x="27" y="21"/>
                        <a:pt x="25" y="16"/>
                      </a:cubicBezTo>
                      <a:cubicBezTo>
                        <a:pt x="25" y="14"/>
                        <a:pt x="22" y="15"/>
                        <a:pt x="23" y="17"/>
                      </a:cubicBezTo>
                      <a:cubicBezTo>
                        <a:pt x="24" y="22"/>
                        <a:pt x="25" y="28"/>
                        <a:pt x="26" y="33"/>
                      </a:cubicBezTo>
                      <a:cubicBezTo>
                        <a:pt x="19" y="35"/>
                        <a:pt x="11" y="38"/>
                        <a:pt x="4" y="41"/>
                      </a:cubicBezTo>
                      <a:cubicBezTo>
                        <a:pt x="0" y="21"/>
                        <a:pt x="4" y="0"/>
                        <a:pt x="30" y="6"/>
                      </a:cubicBezTo>
                      <a:cubicBezTo>
                        <a:pt x="42" y="8"/>
                        <a:pt x="49" y="17"/>
                        <a:pt x="55" y="28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0" name="Google Shape;3720;p40"/>
                <p:cNvSpPr/>
                <p:nvPr/>
              </p:nvSpPr>
              <p:spPr>
                <a:xfrm>
                  <a:off x="1175024" y="2123249"/>
                  <a:ext cx="123400" cy="1753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" h="43" extrusionOk="0">
                      <a:moveTo>
                        <a:pt x="30" y="0"/>
                      </a:moveTo>
                      <a:cubicBezTo>
                        <a:pt x="30" y="0"/>
                        <a:pt x="30" y="1"/>
                        <a:pt x="30" y="1"/>
                      </a:cubicBezTo>
                      <a:cubicBezTo>
                        <a:pt x="28" y="15"/>
                        <a:pt x="24" y="29"/>
                        <a:pt x="20" y="43"/>
                      </a:cubicBezTo>
                      <a:cubicBezTo>
                        <a:pt x="14" y="34"/>
                        <a:pt x="7" y="25"/>
                        <a:pt x="0" y="16"/>
                      </a:cubicBezTo>
                      <a:cubicBezTo>
                        <a:pt x="11" y="15"/>
                        <a:pt x="22" y="9"/>
                        <a:pt x="30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1" name="Google Shape;3721;p40"/>
                <p:cNvSpPr/>
                <p:nvPr/>
              </p:nvSpPr>
              <p:spPr>
                <a:xfrm>
                  <a:off x="967196" y="986687"/>
                  <a:ext cx="350710" cy="292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" h="70" extrusionOk="0">
                      <a:moveTo>
                        <a:pt x="59" y="2"/>
                      </a:moveTo>
                      <a:cubicBezTo>
                        <a:pt x="65" y="18"/>
                        <a:pt x="74" y="32"/>
                        <a:pt x="85" y="45"/>
                      </a:cubicBezTo>
                      <a:cubicBezTo>
                        <a:pt x="68" y="49"/>
                        <a:pt x="53" y="58"/>
                        <a:pt x="41" y="70"/>
                      </a:cubicBezTo>
                      <a:cubicBezTo>
                        <a:pt x="41" y="69"/>
                        <a:pt x="41" y="68"/>
                        <a:pt x="40" y="67"/>
                      </a:cubicBezTo>
                      <a:cubicBezTo>
                        <a:pt x="27" y="58"/>
                        <a:pt x="14" y="49"/>
                        <a:pt x="0" y="41"/>
                      </a:cubicBezTo>
                      <a:cubicBezTo>
                        <a:pt x="8" y="31"/>
                        <a:pt x="18" y="21"/>
                        <a:pt x="29" y="14"/>
                      </a:cubicBezTo>
                      <a:cubicBezTo>
                        <a:pt x="30" y="14"/>
                        <a:pt x="31" y="13"/>
                        <a:pt x="32" y="12"/>
                      </a:cubicBezTo>
                      <a:cubicBezTo>
                        <a:pt x="40" y="7"/>
                        <a:pt x="49" y="3"/>
                        <a:pt x="58" y="0"/>
                      </a:cubicBezTo>
                      <a:cubicBezTo>
                        <a:pt x="58" y="1"/>
                        <a:pt x="58" y="2"/>
                        <a:pt x="59" y="2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2" name="Google Shape;3722;p40"/>
                <p:cNvSpPr/>
                <p:nvPr/>
              </p:nvSpPr>
              <p:spPr>
                <a:xfrm>
                  <a:off x="1058121" y="2181699"/>
                  <a:ext cx="188347" cy="246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" h="60" extrusionOk="0">
                      <a:moveTo>
                        <a:pt x="46" y="35"/>
                      </a:moveTo>
                      <a:cubicBezTo>
                        <a:pt x="42" y="44"/>
                        <a:pt x="39" y="52"/>
                        <a:pt x="35" y="60"/>
                      </a:cubicBezTo>
                      <a:cubicBezTo>
                        <a:pt x="34" y="60"/>
                        <a:pt x="34" y="60"/>
                        <a:pt x="34" y="60"/>
                      </a:cubicBezTo>
                      <a:cubicBezTo>
                        <a:pt x="23" y="44"/>
                        <a:pt x="12" y="28"/>
                        <a:pt x="0" y="12"/>
                      </a:cubicBezTo>
                      <a:cubicBezTo>
                        <a:pt x="2" y="9"/>
                        <a:pt x="5" y="6"/>
                        <a:pt x="8" y="3"/>
                      </a:cubicBezTo>
                      <a:cubicBezTo>
                        <a:pt x="9" y="2"/>
                        <a:pt x="9" y="1"/>
                        <a:pt x="9" y="0"/>
                      </a:cubicBezTo>
                      <a:cubicBezTo>
                        <a:pt x="14" y="2"/>
                        <a:pt x="19" y="2"/>
                        <a:pt x="24" y="2"/>
                      </a:cubicBezTo>
                      <a:cubicBezTo>
                        <a:pt x="31" y="13"/>
                        <a:pt x="38" y="24"/>
                        <a:pt x="46" y="35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3" name="Google Shape;3723;p40"/>
                <p:cNvSpPr/>
                <p:nvPr/>
              </p:nvSpPr>
              <p:spPr>
                <a:xfrm>
                  <a:off x="928228" y="1714086"/>
                  <a:ext cx="350710" cy="2792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" h="68" extrusionOk="0">
                      <a:moveTo>
                        <a:pt x="85" y="31"/>
                      </a:moveTo>
                      <a:cubicBezTo>
                        <a:pt x="72" y="39"/>
                        <a:pt x="62" y="54"/>
                        <a:pt x="56" y="68"/>
                      </a:cubicBezTo>
                      <a:cubicBezTo>
                        <a:pt x="56" y="68"/>
                        <a:pt x="56" y="68"/>
                        <a:pt x="56" y="68"/>
                      </a:cubicBezTo>
                      <a:cubicBezTo>
                        <a:pt x="47" y="64"/>
                        <a:pt x="39" y="59"/>
                        <a:pt x="30" y="53"/>
                      </a:cubicBezTo>
                      <a:cubicBezTo>
                        <a:pt x="32" y="50"/>
                        <a:pt x="28" y="46"/>
                        <a:pt x="25" y="49"/>
                      </a:cubicBezTo>
                      <a:cubicBezTo>
                        <a:pt x="25" y="49"/>
                        <a:pt x="25" y="49"/>
                        <a:pt x="25" y="49"/>
                      </a:cubicBezTo>
                      <a:cubicBezTo>
                        <a:pt x="15" y="42"/>
                        <a:pt x="7" y="34"/>
                        <a:pt x="0" y="25"/>
                      </a:cubicBezTo>
                      <a:cubicBezTo>
                        <a:pt x="7" y="20"/>
                        <a:pt x="14" y="15"/>
                        <a:pt x="21" y="11"/>
                      </a:cubicBezTo>
                      <a:cubicBezTo>
                        <a:pt x="29" y="7"/>
                        <a:pt x="37" y="4"/>
                        <a:pt x="45" y="0"/>
                      </a:cubicBezTo>
                      <a:cubicBezTo>
                        <a:pt x="55" y="13"/>
                        <a:pt x="69" y="24"/>
                        <a:pt x="85" y="31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4" name="Google Shape;3724;p40"/>
                <p:cNvSpPr/>
                <p:nvPr/>
              </p:nvSpPr>
              <p:spPr>
                <a:xfrm>
                  <a:off x="1006164" y="1960882"/>
                  <a:ext cx="285763" cy="2273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" h="55" extrusionOk="0">
                      <a:moveTo>
                        <a:pt x="40" y="19"/>
                      </a:moveTo>
                      <a:cubicBezTo>
                        <a:pt x="50" y="24"/>
                        <a:pt x="60" y="27"/>
                        <a:pt x="70" y="30"/>
                      </a:cubicBezTo>
                      <a:cubicBezTo>
                        <a:pt x="58" y="46"/>
                        <a:pt x="38" y="55"/>
                        <a:pt x="18" y="45"/>
                      </a:cubicBezTo>
                      <a:cubicBezTo>
                        <a:pt x="10" y="41"/>
                        <a:pt x="4" y="34"/>
                        <a:pt x="2" y="27"/>
                      </a:cubicBezTo>
                      <a:cubicBezTo>
                        <a:pt x="2" y="26"/>
                        <a:pt x="3" y="25"/>
                        <a:pt x="3" y="24"/>
                      </a:cubicBezTo>
                      <a:cubicBezTo>
                        <a:pt x="5" y="21"/>
                        <a:pt x="3" y="19"/>
                        <a:pt x="1" y="18"/>
                      </a:cubicBezTo>
                      <a:cubicBezTo>
                        <a:pt x="0" y="12"/>
                        <a:pt x="2" y="5"/>
                        <a:pt x="6" y="0"/>
                      </a:cubicBezTo>
                      <a:cubicBezTo>
                        <a:pt x="15" y="6"/>
                        <a:pt x="25" y="12"/>
                        <a:pt x="36" y="17"/>
                      </a:cubicBezTo>
                      <a:cubicBezTo>
                        <a:pt x="31" y="21"/>
                        <a:pt x="27" y="26"/>
                        <a:pt x="25" y="32"/>
                      </a:cubicBezTo>
                      <a:cubicBezTo>
                        <a:pt x="24" y="34"/>
                        <a:pt x="26" y="35"/>
                        <a:pt x="27" y="33"/>
                      </a:cubicBezTo>
                      <a:cubicBezTo>
                        <a:pt x="30" y="28"/>
                        <a:pt x="34" y="23"/>
                        <a:pt x="40" y="19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5" name="Google Shape;3725;p40"/>
                <p:cNvSpPr/>
                <p:nvPr/>
              </p:nvSpPr>
              <p:spPr>
                <a:xfrm>
                  <a:off x="843796" y="2246645"/>
                  <a:ext cx="350710" cy="4546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" h="110" extrusionOk="0">
                      <a:moveTo>
                        <a:pt x="81" y="48"/>
                      </a:moveTo>
                      <a:cubicBezTo>
                        <a:pt x="82" y="49"/>
                        <a:pt x="84" y="49"/>
                        <a:pt x="85" y="49"/>
                      </a:cubicBezTo>
                      <a:cubicBezTo>
                        <a:pt x="73" y="72"/>
                        <a:pt x="58" y="92"/>
                        <a:pt x="40" y="110"/>
                      </a:cubicBezTo>
                      <a:cubicBezTo>
                        <a:pt x="26" y="89"/>
                        <a:pt x="13" y="69"/>
                        <a:pt x="0" y="48"/>
                      </a:cubicBezTo>
                      <a:cubicBezTo>
                        <a:pt x="17" y="32"/>
                        <a:pt x="33" y="16"/>
                        <a:pt x="49" y="0"/>
                      </a:cubicBezTo>
                      <a:cubicBezTo>
                        <a:pt x="59" y="16"/>
                        <a:pt x="70" y="32"/>
                        <a:pt x="81" y="48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6" name="Google Shape;3726;p40"/>
                <p:cNvSpPr/>
                <p:nvPr/>
              </p:nvSpPr>
              <p:spPr>
                <a:xfrm>
                  <a:off x="837303" y="1175033"/>
                  <a:ext cx="285763" cy="2922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" h="71" extrusionOk="0">
                      <a:moveTo>
                        <a:pt x="69" y="27"/>
                      </a:moveTo>
                      <a:cubicBezTo>
                        <a:pt x="69" y="28"/>
                        <a:pt x="70" y="28"/>
                        <a:pt x="70" y="28"/>
                      </a:cubicBezTo>
                      <a:cubicBezTo>
                        <a:pt x="60" y="39"/>
                        <a:pt x="53" y="54"/>
                        <a:pt x="51" y="71"/>
                      </a:cubicBezTo>
                      <a:cubicBezTo>
                        <a:pt x="50" y="70"/>
                        <a:pt x="49" y="70"/>
                        <a:pt x="48" y="70"/>
                      </a:cubicBezTo>
                      <a:cubicBezTo>
                        <a:pt x="33" y="68"/>
                        <a:pt x="16" y="67"/>
                        <a:pt x="0" y="69"/>
                      </a:cubicBezTo>
                      <a:cubicBezTo>
                        <a:pt x="4" y="44"/>
                        <a:pt x="14" y="20"/>
                        <a:pt x="29" y="0"/>
                      </a:cubicBezTo>
                      <a:cubicBezTo>
                        <a:pt x="42" y="9"/>
                        <a:pt x="56" y="18"/>
                        <a:pt x="69" y="27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7" name="Google Shape;3727;p40"/>
                <p:cNvSpPr/>
                <p:nvPr/>
              </p:nvSpPr>
              <p:spPr>
                <a:xfrm>
                  <a:off x="902249" y="863291"/>
                  <a:ext cx="305250" cy="246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" h="60" extrusionOk="0">
                      <a:moveTo>
                        <a:pt x="74" y="27"/>
                      </a:moveTo>
                      <a:cubicBezTo>
                        <a:pt x="63" y="29"/>
                        <a:pt x="53" y="33"/>
                        <a:pt x="44" y="38"/>
                      </a:cubicBezTo>
                      <a:cubicBezTo>
                        <a:pt x="38" y="32"/>
                        <a:pt x="33" y="26"/>
                        <a:pt x="28" y="18"/>
                      </a:cubicBezTo>
                      <a:cubicBezTo>
                        <a:pt x="27" y="16"/>
                        <a:pt x="25" y="18"/>
                        <a:pt x="26" y="20"/>
                      </a:cubicBezTo>
                      <a:cubicBezTo>
                        <a:pt x="29" y="27"/>
                        <a:pt x="34" y="34"/>
                        <a:pt x="40" y="40"/>
                      </a:cubicBezTo>
                      <a:cubicBezTo>
                        <a:pt x="32" y="46"/>
                        <a:pt x="24" y="52"/>
                        <a:pt x="17" y="60"/>
                      </a:cubicBezTo>
                      <a:cubicBezTo>
                        <a:pt x="16" y="59"/>
                        <a:pt x="16" y="59"/>
                        <a:pt x="16" y="59"/>
                      </a:cubicBezTo>
                      <a:cubicBezTo>
                        <a:pt x="0" y="43"/>
                        <a:pt x="2" y="13"/>
                        <a:pt x="27" y="6"/>
                      </a:cubicBezTo>
                      <a:cubicBezTo>
                        <a:pt x="46" y="0"/>
                        <a:pt x="61" y="14"/>
                        <a:pt x="74" y="27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8" name="Google Shape;3728;p40"/>
                <p:cNvSpPr/>
                <p:nvPr/>
              </p:nvSpPr>
              <p:spPr>
                <a:xfrm>
                  <a:off x="609989" y="2097271"/>
                  <a:ext cx="461121" cy="2532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" h="62" extrusionOk="0">
                      <a:moveTo>
                        <a:pt x="112" y="19"/>
                      </a:moveTo>
                      <a:cubicBezTo>
                        <a:pt x="112" y="19"/>
                        <a:pt x="112" y="19"/>
                        <a:pt x="112" y="19"/>
                      </a:cubicBezTo>
                      <a:cubicBezTo>
                        <a:pt x="96" y="33"/>
                        <a:pt x="81" y="47"/>
                        <a:pt x="66" y="62"/>
                      </a:cubicBezTo>
                      <a:cubicBezTo>
                        <a:pt x="66" y="61"/>
                        <a:pt x="66" y="60"/>
                        <a:pt x="64" y="60"/>
                      </a:cubicBezTo>
                      <a:cubicBezTo>
                        <a:pt x="43" y="56"/>
                        <a:pt x="22" y="53"/>
                        <a:pt x="0" y="50"/>
                      </a:cubicBezTo>
                      <a:cubicBezTo>
                        <a:pt x="0" y="50"/>
                        <a:pt x="0" y="50"/>
                        <a:pt x="0" y="50"/>
                      </a:cubicBezTo>
                      <a:cubicBezTo>
                        <a:pt x="37" y="44"/>
                        <a:pt x="71" y="29"/>
                        <a:pt x="93" y="0"/>
                      </a:cubicBezTo>
                      <a:cubicBezTo>
                        <a:pt x="96" y="6"/>
                        <a:pt x="100" y="11"/>
                        <a:pt x="106" y="15"/>
                      </a:cubicBezTo>
                      <a:cubicBezTo>
                        <a:pt x="108" y="17"/>
                        <a:pt x="110" y="18"/>
                        <a:pt x="112" y="19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29" name="Google Shape;3729;p40"/>
                <p:cNvSpPr/>
                <p:nvPr/>
              </p:nvSpPr>
              <p:spPr>
                <a:xfrm>
                  <a:off x="830806" y="1473786"/>
                  <a:ext cx="266282" cy="331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" h="80" extrusionOk="0">
                      <a:moveTo>
                        <a:pt x="52" y="3"/>
                      </a:moveTo>
                      <a:cubicBezTo>
                        <a:pt x="52" y="3"/>
                        <a:pt x="52" y="3"/>
                        <a:pt x="52" y="3"/>
                      </a:cubicBezTo>
                      <a:cubicBezTo>
                        <a:pt x="50" y="22"/>
                        <a:pt x="56" y="39"/>
                        <a:pt x="65" y="53"/>
                      </a:cubicBezTo>
                      <a:cubicBezTo>
                        <a:pt x="49" y="58"/>
                        <a:pt x="33" y="69"/>
                        <a:pt x="22" y="80"/>
                      </a:cubicBezTo>
                      <a:cubicBezTo>
                        <a:pt x="15" y="71"/>
                        <a:pt x="10" y="61"/>
                        <a:pt x="6" y="51"/>
                      </a:cubicBezTo>
                      <a:cubicBezTo>
                        <a:pt x="1" y="35"/>
                        <a:pt x="0" y="18"/>
                        <a:pt x="2" y="0"/>
                      </a:cubicBezTo>
                      <a:cubicBezTo>
                        <a:pt x="18" y="1"/>
                        <a:pt x="34" y="2"/>
                        <a:pt x="50" y="4"/>
                      </a:cubicBezTo>
                      <a:cubicBezTo>
                        <a:pt x="51" y="4"/>
                        <a:pt x="51" y="4"/>
                        <a:pt x="52" y="3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0" name="Google Shape;3730;p40"/>
                <p:cNvSpPr/>
                <p:nvPr/>
              </p:nvSpPr>
              <p:spPr>
                <a:xfrm>
                  <a:off x="746374" y="1746561"/>
                  <a:ext cx="259785" cy="246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" h="59" extrusionOk="0">
                      <a:moveTo>
                        <a:pt x="62" y="46"/>
                      </a:moveTo>
                      <a:cubicBezTo>
                        <a:pt x="62" y="47"/>
                        <a:pt x="62" y="47"/>
                        <a:pt x="62" y="47"/>
                      </a:cubicBezTo>
                      <a:cubicBezTo>
                        <a:pt x="48" y="55"/>
                        <a:pt x="31" y="59"/>
                        <a:pt x="16" y="52"/>
                      </a:cubicBezTo>
                      <a:cubicBezTo>
                        <a:pt x="13" y="50"/>
                        <a:pt x="10" y="48"/>
                        <a:pt x="7" y="45"/>
                      </a:cubicBezTo>
                      <a:cubicBezTo>
                        <a:pt x="7" y="43"/>
                        <a:pt x="6" y="40"/>
                        <a:pt x="4" y="40"/>
                      </a:cubicBezTo>
                      <a:cubicBezTo>
                        <a:pt x="1" y="35"/>
                        <a:pt x="0" y="29"/>
                        <a:pt x="1" y="22"/>
                      </a:cubicBezTo>
                      <a:cubicBezTo>
                        <a:pt x="3" y="10"/>
                        <a:pt x="12" y="3"/>
                        <a:pt x="23" y="0"/>
                      </a:cubicBezTo>
                      <a:cubicBezTo>
                        <a:pt x="27" y="8"/>
                        <a:pt x="33" y="17"/>
                        <a:pt x="39" y="24"/>
                      </a:cubicBezTo>
                      <a:cubicBezTo>
                        <a:pt x="34" y="27"/>
                        <a:pt x="28" y="31"/>
                        <a:pt x="23" y="34"/>
                      </a:cubicBezTo>
                      <a:cubicBezTo>
                        <a:pt x="21" y="36"/>
                        <a:pt x="23" y="39"/>
                        <a:pt x="25" y="38"/>
                      </a:cubicBezTo>
                      <a:cubicBezTo>
                        <a:pt x="28" y="36"/>
                        <a:pt x="31" y="34"/>
                        <a:pt x="34" y="33"/>
                      </a:cubicBezTo>
                      <a:cubicBezTo>
                        <a:pt x="35" y="33"/>
                        <a:pt x="35" y="33"/>
                        <a:pt x="36" y="32"/>
                      </a:cubicBezTo>
                      <a:cubicBezTo>
                        <a:pt x="38" y="31"/>
                        <a:pt x="40" y="29"/>
                        <a:pt x="42" y="28"/>
                      </a:cubicBezTo>
                      <a:cubicBezTo>
                        <a:pt x="48" y="34"/>
                        <a:pt x="55" y="41"/>
                        <a:pt x="62" y="46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1" name="Google Shape;3731;p40"/>
                <p:cNvSpPr/>
                <p:nvPr/>
              </p:nvSpPr>
              <p:spPr>
                <a:xfrm>
                  <a:off x="389171" y="1947892"/>
                  <a:ext cx="597507" cy="3377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5" h="82" extrusionOk="0">
                      <a:moveTo>
                        <a:pt x="145" y="6"/>
                      </a:moveTo>
                      <a:cubicBezTo>
                        <a:pt x="143" y="12"/>
                        <a:pt x="142" y="19"/>
                        <a:pt x="143" y="25"/>
                      </a:cubicBezTo>
                      <a:cubicBezTo>
                        <a:pt x="113" y="70"/>
                        <a:pt x="54" y="82"/>
                        <a:pt x="0" y="80"/>
                      </a:cubicBezTo>
                      <a:cubicBezTo>
                        <a:pt x="18" y="56"/>
                        <a:pt x="36" y="31"/>
                        <a:pt x="53" y="6"/>
                      </a:cubicBezTo>
                      <a:cubicBezTo>
                        <a:pt x="53" y="5"/>
                        <a:pt x="53" y="5"/>
                        <a:pt x="53" y="5"/>
                      </a:cubicBezTo>
                      <a:cubicBezTo>
                        <a:pt x="65" y="4"/>
                        <a:pt x="77" y="2"/>
                        <a:pt x="88" y="0"/>
                      </a:cubicBezTo>
                      <a:cubicBezTo>
                        <a:pt x="88" y="1"/>
                        <a:pt x="88" y="1"/>
                        <a:pt x="88" y="1"/>
                      </a:cubicBezTo>
                      <a:cubicBezTo>
                        <a:pt x="102" y="17"/>
                        <a:pt x="127" y="17"/>
                        <a:pt x="145" y="6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2" name="Google Shape;3732;p40"/>
                <p:cNvSpPr/>
                <p:nvPr/>
              </p:nvSpPr>
              <p:spPr>
                <a:xfrm>
                  <a:off x="694417" y="1097098"/>
                  <a:ext cx="259785" cy="30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" h="74" extrusionOk="0">
                      <a:moveTo>
                        <a:pt x="62" y="8"/>
                      </a:moveTo>
                      <a:cubicBezTo>
                        <a:pt x="61" y="9"/>
                        <a:pt x="60" y="10"/>
                        <a:pt x="59" y="12"/>
                      </a:cubicBezTo>
                      <a:cubicBezTo>
                        <a:pt x="57" y="11"/>
                        <a:pt x="55" y="13"/>
                        <a:pt x="57" y="14"/>
                      </a:cubicBezTo>
                      <a:cubicBezTo>
                        <a:pt x="50" y="23"/>
                        <a:pt x="45" y="32"/>
                        <a:pt x="41" y="41"/>
                      </a:cubicBezTo>
                      <a:cubicBezTo>
                        <a:pt x="34" y="37"/>
                        <a:pt x="26" y="35"/>
                        <a:pt x="18" y="35"/>
                      </a:cubicBezTo>
                      <a:cubicBezTo>
                        <a:pt x="17" y="35"/>
                        <a:pt x="16" y="37"/>
                        <a:pt x="18" y="38"/>
                      </a:cubicBezTo>
                      <a:cubicBezTo>
                        <a:pt x="26" y="39"/>
                        <a:pt x="32" y="42"/>
                        <a:pt x="39" y="45"/>
                      </a:cubicBezTo>
                      <a:cubicBezTo>
                        <a:pt x="35" y="54"/>
                        <a:pt x="32" y="64"/>
                        <a:pt x="29" y="74"/>
                      </a:cubicBezTo>
                      <a:cubicBezTo>
                        <a:pt x="13" y="64"/>
                        <a:pt x="0" y="47"/>
                        <a:pt x="6" y="26"/>
                      </a:cubicBezTo>
                      <a:cubicBezTo>
                        <a:pt x="14" y="0"/>
                        <a:pt x="41" y="4"/>
                        <a:pt x="62" y="8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3" name="Google Shape;3733;p40"/>
                <p:cNvSpPr/>
                <p:nvPr/>
              </p:nvSpPr>
              <p:spPr>
                <a:xfrm>
                  <a:off x="259278" y="2454474"/>
                  <a:ext cx="733896" cy="539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" h="131" extrusionOk="0">
                      <a:moveTo>
                        <a:pt x="139" y="0"/>
                      </a:moveTo>
                      <a:cubicBezTo>
                        <a:pt x="150" y="22"/>
                        <a:pt x="163" y="43"/>
                        <a:pt x="178" y="63"/>
                      </a:cubicBezTo>
                      <a:cubicBezTo>
                        <a:pt x="150" y="89"/>
                        <a:pt x="117" y="108"/>
                        <a:pt x="79" y="119"/>
                      </a:cubicBezTo>
                      <a:cubicBezTo>
                        <a:pt x="58" y="124"/>
                        <a:pt x="30" y="131"/>
                        <a:pt x="9" y="127"/>
                      </a:cubicBezTo>
                      <a:cubicBezTo>
                        <a:pt x="5" y="127"/>
                        <a:pt x="2" y="126"/>
                        <a:pt x="0" y="123"/>
                      </a:cubicBezTo>
                      <a:cubicBezTo>
                        <a:pt x="35" y="98"/>
                        <a:pt x="66" y="66"/>
                        <a:pt x="98" y="37"/>
                      </a:cubicBezTo>
                      <a:cubicBezTo>
                        <a:pt x="111" y="25"/>
                        <a:pt x="125" y="12"/>
                        <a:pt x="139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4" name="Google Shape;3734;p40"/>
                <p:cNvSpPr/>
                <p:nvPr/>
              </p:nvSpPr>
              <p:spPr>
                <a:xfrm>
                  <a:off x="480096" y="1590690"/>
                  <a:ext cx="350710" cy="3052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" h="73" extrusionOk="0">
                      <a:moveTo>
                        <a:pt x="85" y="30"/>
                      </a:moveTo>
                      <a:cubicBezTo>
                        <a:pt x="85" y="31"/>
                        <a:pt x="85" y="31"/>
                        <a:pt x="85" y="32"/>
                      </a:cubicBezTo>
                      <a:cubicBezTo>
                        <a:pt x="67" y="35"/>
                        <a:pt x="56" y="55"/>
                        <a:pt x="60" y="73"/>
                      </a:cubicBezTo>
                      <a:cubicBezTo>
                        <a:pt x="59" y="73"/>
                        <a:pt x="59" y="73"/>
                        <a:pt x="59" y="73"/>
                      </a:cubicBezTo>
                      <a:cubicBezTo>
                        <a:pt x="59" y="72"/>
                        <a:pt x="59" y="72"/>
                        <a:pt x="58" y="71"/>
                      </a:cubicBezTo>
                      <a:cubicBezTo>
                        <a:pt x="41" y="47"/>
                        <a:pt x="21" y="23"/>
                        <a:pt x="0" y="2"/>
                      </a:cubicBezTo>
                      <a:cubicBezTo>
                        <a:pt x="12" y="1"/>
                        <a:pt x="25" y="1"/>
                        <a:pt x="37" y="0"/>
                      </a:cubicBezTo>
                      <a:cubicBezTo>
                        <a:pt x="42" y="21"/>
                        <a:pt x="64" y="32"/>
                        <a:pt x="85" y="3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5" name="Google Shape;3735;p40"/>
                <p:cNvSpPr/>
                <p:nvPr/>
              </p:nvSpPr>
              <p:spPr>
                <a:xfrm>
                  <a:off x="616481" y="1415333"/>
                  <a:ext cx="207829" cy="2857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" h="69" extrusionOk="0">
                      <a:moveTo>
                        <a:pt x="47" y="3"/>
                      </a:moveTo>
                      <a:cubicBezTo>
                        <a:pt x="46" y="5"/>
                        <a:pt x="46" y="8"/>
                        <a:pt x="45" y="11"/>
                      </a:cubicBezTo>
                      <a:cubicBezTo>
                        <a:pt x="45" y="11"/>
                        <a:pt x="45" y="11"/>
                        <a:pt x="45" y="11"/>
                      </a:cubicBezTo>
                      <a:cubicBezTo>
                        <a:pt x="44" y="11"/>
                        <a:pt x="44" y="13"/>
                        <a:pt x="45" y="13"/>
                      </a:cubicBezTo>
                      <a:cubicBezTo>
                        <a:pt x="44" y="21"/>
                        <a:pt x="44" y="28"/>
                        <a:pt x="44" y="35"/>
                      </a:cubicBezTo>
                      <a:cubicBezTo>
                        <a:pt x="44" y="37"/>
                        <a:pt x="44" y="38"/>
                        <a:pt x="44" y="39"/>
                      </a:cubicBezTo>
                      <a:cubicBezTo>
                        <a:pt x="37" y="39"/>
                        <a:pt x="29" y="40"/>
                        <a:pt x="21" y="40"/>
                      </a:cubicBezTo>
                      <a:cubicBezTo>
                        <a:pt x="20" y="40"/>
                        <a:pt x="20" y="42"/>
                        <a:pt x="21" y="42"/>
                      </a:cubicBezTo>
                      <a:cubicBezTo>
                        <a:pt x="29" y="43"/>
                        <a:pt x="37" y="43"/>
                        <a:pt x="45" y="43"/>
                      </a:cubicBezTo>
                      <a:cubicBezTo>
                        <a:pt x="45" y="52"/>
                        <a:pt x="47" y="61"/>
                        <a:pt x="50" y="69"/>
                      </a:cubicBezTo>
                      <a:cubicBezTo>
                        <a:pt x="36" y="68"/>
                        <a:pt x="20" y="63"/>
                        <a:pt x="13" y="49"/>
                      </a:cubicBezTo>
                      <a:cubicBezTo>
                        <a:pt x="0" y="25"/>
                        <a:pt x="22" y="0"/>
                        <a:pt x="47" y="3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6" name="Google Shape;3736;p40"/>
                <p:cNvSpPr/>
                <p:nvPr/>
              </p:nvSpPr>
              <p:spPr>
                <a:xfrm>
                  <a:off x="434631" y="2311592"/>
                  <a:ext cx="428647" cy="1883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4" h="45" extrusionOk="0">
                      <a:moveTo>
                        <a:pt x="104" y="13"/>
                      </a:moveTo>
                      <a:cubicBezTo>
                        <a:pt x="93" y="24"/>
                        <a:pt x="82" y="35"/>
                        <a:pt x="71" y="45"/>
                      </a:cubicBezTo>
                      <a:cubicBezTo>
                        <a:pt x="71" y="44"/>
                        <a:pt x="70" y="44"/>
                        <a:pt x="69" y="44"/>
                      </a:cubicBezTo>
                      <a:cubicBezTo>
                        <a:pt x="46" y="40"/>
                        <a:pt x="23" y="37"/>
                        <a:pt x="0" y="35"/>
                      </a:cubicBezTo>
                      <a:cubicBezTo>
                        <a:pt x="11" y="22"/>
                        <a:pt x="24" y="10"/>
                        <a:pt x="38" y="0"/>
                      </a:cubicBezTo>
                      <a:cubicBezTo>
                        <a:pt x="60" y="5"/>
                        <a:pt x="82" y="9"/>
                        <a:pt x="104" y="13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7" name="Google Shape;3737;p40"/>
                <p:cNvSpPr/>
                <p:nvPr/>
              </p:nvSpPr>
              <p:spPr>
                <a:xfrm>
                  <a:off x="135878" y="1597182"/>
                  <a:ext cx="604004" cy="3507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6" h="84" extrusionOk="0">
                      <a:moveTo>
                        <a:pt x="144" y="71"/>
                      </a:moveTo>
                      <a:cubicBezTo>
                        <a:pt x="144" y="73"/>
                        <a:pt x="145" y="75"/>
                        <a:pt x="146" y="77"/>
                      </a:cubicBezTo>
                      <a:cubicBezTo>
                        <a:pt x="125" y="80"/>
                        <a:pt x="103" y="83"/>
                        <a:pt x="82" y="84"/>
                      </a:cubicBezTo>
                      <a:cubicBezTo>
                        <a:pt x="56" y="58"/>
                        <a:pt x="28" y="33"/>
                        <a:pt x="0" y="9"/>
                      </a:cubicBezTo>
                      <a:cubicBezTo>
                        <a:pt x="26" y="5"/>
                        <a:pt x="53" y="2"/>
                        <a:pt x="80" y="0"/>
                      </a:cubicBezTo>
                      <a:cubicBezTo>
                        <a:pt x="79" y="1"/>
                        <a:pt x="79" y="1"/>
                        <a:pt x="80" y="2"/>
                      </a:cubicBezTo>
                      <a:cubicBezTo>
                        <a:pt x="99" y="25"/>
                        <a:pt x="118" y="48"/>
                        <a:pt x="136" y="73"/>
                      </a:cubicBezTo>
                      <a:cubicBezTo>
                        <a:pt x="139" y="76"/>
                        <a:pt x="144" y="74"/>
                        <a:pt x="143" y="71"/>
                      </a:cubicBezTo>
                      <a:lnTo>
                        <a:pt x="144" y="7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8" name="Google Shape;3738;p40"/>
                <p:cNvSpPr/>
                <p:nvPr/>
              </p:nvSpPr>
              <p:spPr>
                <a:xfrm>
                  <a:off x="304739" y="2473960"/>
                  <a:ext cx="402668" cy="2013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" h="49" extrusionOk="0">
                      <a:moveTo>
                        <a:pt x="98" y="11"/>
                      </a:moveTo>
                      <a:cubicBezTo>
                        <a:pt x="94" y="15"/>
                        <a:pt x="89" y="20"/>
                        <a:pt x="84" y="24"/>
                      </a:cubicBezTo>
                      <a:cubicBezTo>
                        <a:pt x="75" y="33"/>
                        <a:pt x="66" y="41"/>
                        <a:pt x="56" y="49"/>
                      </a:cubicBezTo>
                      <a:cubicBezTo>
                        <a:pt x="56" y="49"/>
                        <a:pt x="55" y="49"/>
                        <a:pt x="55" y="49"/>
                      </a:cubicBezTo>
                      <a:cubicBezTo>
                        <a:pt x="37" y="47"/>
                        <a:pt x="18" y="47"/>
                        <a:pt x="0" y="46"/>
                      </a:cubicBezTo>
                      <a:cubicBezTo>
                        <a:pt x="7" y="30"/>
                        <a:pt x="17" y="14"/>
                        <a:pt x="28" y="0"/>
                      </a:cubicBezTo>
                      <a:cubicBezTo>
                        <a:pt x="52" y="4"/>
                        <a:pt x="75" y="8"/>
                        <a:pt x="98" y="11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39" name="Google Shape;3739;p40"/>
                <p:cNvSpPr/>
                <p:nvPr/>
              </p:nvSpPr>
              <p:spPr>
                <a:xfrm>
                  <a:off x="-169368" y="1973871"/>
                  <a:ext cx="746885" cy="305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" h="74" extrusionOk="0">
                      <a:moveTo>
                        <a:pt x="180" y="0"/>
                      </a:moveTo>
                      <a:cubicBezTo>
                        <a:pt x="163" y="25"/>
                        <a:pt x="145" y="49"/>
                        <a:pt x="129" y="74"/>
                      </a:cubicBezTo>
                      <a:cubicBezTo>
                        <a:pt x="112" y="73"/>
                        <a:pt x="96" y="71"/>
                        <a:pt x="81" y="68"/>
                      </a:cubicBezTo>
                      <a:cubicBezTo>
                        <a:pt x="53" y="62"/>
                        <a:pt x="26" y="52"/>
                        <a:pt x="0" y="39"/>
                      </a:cubicBezTo>
                      <a:cubicBezTo>
                        <a:pt x="7" y="34"/>
                        <a:pt x="13" y="29"/>
                        <a:pt x="20" y="23"/>
                      </a:cubicBezTo>
                      <a:cubicBezTo>
                        <a:pt x="28" y="17"/>
                        <a:pt x="38" y="10"/>
                        <a:pt x="45" y="2"/>
                      </a:cubicBezTo>
                      <a:cubicBezTo>
                        <a:pt x="46" y="2"/>
                        <a:pt x="46" y="1"/>
                        <a:pt x="46" y="0"/>
                      </a:cubicBezTo>
                      <a:cubicBezTo>
                        <a:pt x="47" y="0"/>
                        <a:pt x="48" y="0"/>
                        <a:pt x="49" y="0"/>
                      </a:cubicBezTo>
                      <a:cubicBezTo>
                        <a:pt x="93" y="5"/>
                        <a:pt x="136" y="5"/>
                        <a:pt x="180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40" name="Google Shape;3740;p40"/>
                <p:cNvSpPr/>
                <p:nvPr/>
              </p:nvSpPr>
              <p:spPr>
                <a:xfrm>
                  <a:off x="226803" y="2688280"/>
                  <a:ext cx="285764" cy="2662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" h="65" extrusionOk="0">
                      <a:moveTo>
                        <a:pt x="16" y="0"/>
                      </a:moveTo>
                      <a:cubicBezTo>
                        <a:pt x="33" y="2"/>
                        <a:pt x="50" y="3"/>
                        <a:pt x="68" y="4"/>
                      </a:cubicBezTo>
                      <a:cubicBezTo>
                        <a:pt x="45" y="23"/>
                        <a:pt x="22" y="43"/>
                        <a:pt x="1" y="65"/>
                      </a:cubicBezTo>
                      <a:cubicBezTo>
                        <a:pt x="0" y="63"/>
                        <a:pt x="0" y="61"/>
                        <a:pt x="1" y="58"/>
                      </a:cubicBezTo>
                      <a:cubicBezTo>
                        <a:pt x="0" y="52"/>
                        <a:pt x="3" y="44"/>
                        <a:pt x="4" y="38"/>
                      </a:cubicBezTo>
                      <a:cubicBezTo>
                        <a:pt x="6" y="28"/>
                        <a:pt x="9" y="19"/>
                        <a:pt x="12" y="10"/>
                      </a:cubicBezTo>
                      <a:cubicBezTo>
                        <a:pt x="13" y="6"/>
                        <a:pt x="14" y="3"/>
                        <a:pt x="16" y="0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41" name="Google Shape;3741;p40"/>
                <p:cNvSpPr/>
                <p:nvPr/>
              </p:nvSpPr>
              <p:spPr>
                <a:xfrm>
                  <a:off x="-71951" y="1642647"/>
                  <a:ext cx="506581" cy="311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" h="76" extrusionOk="0">
                      <a:moveTo>
                        <a:pt x="123" y="75"/>
                      </a:moveTo>
                      <a:cubicBezTo>
                        <a:pt x="109" y="75"/>
                        <a:pt x="96" y="76"/>
                        <a:pt x="83" y="76"/>
                      </a:cubicBezTo>
                      <a:cubicBezTo>
                        <a:pt x="57" y="52"/>
                        <a:pt x="28" y="31"/>
                        <a:pt x="0" y="10"/>
                      </a:cubicBezTo>
                      <a:cubicBezTo>
                        <a:pt x="15" y="6"/>
                        <a:pt x="30" y="3"/>
                        <a:pt x="45" y="0"/>
                      </a:cubicBezTo>
                      <a:cubicBezTo>
                        <a:pt x="69" y="26"/>
                        <a:pt x="96" y="51"/>
                        <a:pt x="123" y="75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42" name="Google Shape;3742;p40"/>
                <p:cNvSpPr/>
                <p:nvPr/>
              </p:nvSpPr>
              <p:spPr>
                <a:xfrm>
                  <a:off x="-487607" y="1688107"/>
                  <a:ext cx="714414" cy="2662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4" h="65" extrusionOk="0">
                      <a:moveTo>
                        <a:pt x="174" y="65"/>
                      </a:moveTo>
                      <a:cubicBezTo>
                        <a:pt x="166" y="64"/>
                        <a:pt x="157" y="64"/>
                        <a:pt x="149" y="63"/>
                      </a:cubicBezTo>
                      <a:cubicBezTo>
                        <a:pt x="124" y="62"/>
                        <a:pt x="98" y="59"/>
                        <a:pt x="73" y="54"/>
                      </a:cubicBezTo>
                      <a:cubicBezTo>
                        <a:pt x="61" y="52"/>
                        <a:pt x="49" y="49"/>
                        <a:pt x="37" y="46"/>
                      </a:cubicBezTo>
                      <a:cubicBezTo>
                        <a:pt x="29" y="44"/>
                        <a:pt x="8" y="41"/>
                        <a:pt x="0" y="34"/>
                      </a:cubicBezTo>
                      <a:cubicBezTo>
                        <a:pt x="32" y="20"/>
                        <a:pt x="64" y="9"/>
                        <a:pt x="97" y="0"/>
                      </a:cubicBezTo>
                      <a:cubicBezTo>
                        <a:pt x="122" y="22"/>
                        <a:pt x="147" y="44"/>
                        <a:pt x="174" y="65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43" name="Google Shape;3743;p40"/>
                <p:cNvSpPr/>
                <p:nvPr/>
              </p:nvSpPr>
              <p:spPr>
                <a:xfrm>
                  <a:off x="-286272" y="1947892"/>
                  <a:ext cx="285763" cy="1753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" h="43" extrusionOk="0">
                      <a:moveTo>
                        <a:pt x="70" y="5"/>
                      </a:moveTo>
                      <a:cubicBezTo>
                        <a:pt x="62" y="10"/>
                        <a:pt x="55" y="17"/>
                        <a:pt x="48" y="23"/>
                      </a:cubicBezTo>
                      <a:cubicBezTo>
                        <a:pt x="40" y="30"/>
                        <a:pt x="33" y="36"/>
                        <a:pt x="25" y="43"/>
                      </a:cubicBezTo>
                      <a:cubicBezTo>
                        <a:pt x="17" y="38"/>
                        <a:pt x="8" y="33"/>
                        <a:pt x="0" y="27"/>
                      </a:cubicBezTo>
                      <a:cubicBezTo>
                        <a:pt x="5" y="24"/>
                        <a:pt x="10" y="20"/>
                        <a:pt x="15" y="16"/>
                      </a:cubicBezTo>
                      <a:cubicBezTo>
                        <a:pt x="22" y="11"/>
                        <a:pt x="29" y="6"/>
                        <a:pt x="36" y="1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47" y="2"/>
                        <a:pt x="59" y="4"/>
                        <a:pt x="70" y="5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744" name="Google Shape;3744;p40"/>
                <p:cNvSpPr/>
                <p:nvPr/>
              </p:nvSpPr>
              <p:spPr>
                <a:xfrm>
                  <a:off x="-526575" y="1837486"/>
                  <a:ext cx="357207" cy="2078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" h="51" extrusionOk="0">
                      <a:moveTo>
                        <a:pt x="87" y="26"/>
                      </a:moveTo>
                      <a:cubicBezTo>
                        <a:pt x="81" y="30"/>
                        <a:pt x="75" y="35"/>
                        <a:pt x="69" y="39"/>
                      </a:cubicBezTo>
                      <a:cubicBezTo>
                        <a:pt x="64" y="43"/>
                        <a:pt x="58" y="47"/>
                        <a:pt x="54" y="51"/>
                      </a:cubicBezTo>
                      <a:cubicBezTo>
                        <a:pt x="34" y="37"/>
                        <a:pt x="16" y="21"/>
                        <a:pt x="0" y="3"/>
                      </a:cubicBez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13" y="12"/>
                        <a:pt x="40" y="15"/>
                        <a:pt x="52" y="18"/>
                      </a:cubicBezTo>
                      <a:cubicBezTo>
                        <a:pt x="63" y="21"/>
                        <a:pt x="75" y="23"/>
                        <a:pt x="87" y="26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3745" name="Google Shape;3745;p40"/>
            <p:cNvGrpSpPr/>
            <p:nvPr/>
          </p:nvGrpSpPr>
          <p:grpSpPr>
            <a:xfrm flipH="1">
              <a:off x="4241809" y="4411402"/>
              <a:ext cx="763278" cy="740016"/>
              <a:chOff x="1956732" y="4502890"/>
              <a:chExt cx="763278" cy="740016"/>
            </a:xfrm>
          </p:grpSpPr>
          <p:sp>
            <p:nvSpPr>
              <p:cNvPr id="3746" name="Google Shape;3746;p40"/>
              <p:cNvSpPr/>
              <p:nvPr/>
            </p:nvSpPr>
            <p:spPr>
              <a:xfrm rot="10800000" flipH="1">
                <a:off x="1956732" y="4502890"/>
                <a:ext cx="763273" cy="740016"/>
              </a:xfrm>
              <a:custGeom>
                <a:avLst/>
                <a:gdLst/>
                <a:ahLst/>
                <a:cxnLst/>
                <a:rect l="l" t="t" r="r" b="b"/>
                <a:pathLst>
                  <a:path w="250" h="242" extrusionOk="0">
                    <a:moveTo>
                      <a:pt x="219" y="225"/>
                    </a:moveTo>
                    <a:cubicBezTo>
                      <a:pt x="233" y="214"/>
                      <a:pt x="233" y="195"/>
                      <a:pt x="220" y="184"/>
                    </a:cubicBezTo>
                    <a:cubicBezTo>
                      <a:pt x="228" y="183"/>
                      <a:pt x="236" y="178"/>
                      <a:pt x="241" y="171"/>
                    </a:cubicBezTo>
                    <a:cubicBezTo>
                      <a:pt x="250" y="159"/>
                      <a:pt x="248" y="144"/>
                      <a:pt x="240" y="132"/>
                    </a:cubicBezTo>
                    <a:cubicBezTo>
                      <a:pt x="228" y="115"/>
                      <a:pt x="200" y="107"/>
                      <a:pt x="183" y="120"/>
                    </a:cubicBezTo>
                    <a:cubicBezTo>
                      <a:pt x="183" y="103"/>
                      <a:pt x="170" y="87"/>
                      <a:pt x="153" y="84"/>
                    </a:cubicBezTo>
                    <a:cubicBezTo>
                      <a:pt x="142" y="82"/>
                      <a:pt x="130" y="87"/>
                      <a:pt x="122" y="95"/>
                    </a:cubicBezTo>
                    <a:cubicBezTo>
                      <a:pt x="126" y="73"/>
                      <a:pt x="128" y="50"/>
                      <a:pt x="129" y="28"/>
                    </a:cubicBezTo>
                    <a:cubicBezTo>
                      <a:pt x="129" y="19"/>
                      <a:pt x="130" y="2"/>
                      <a:pt x="118" y="1"/>
                    </a:cubicBezTo>
                    <a:cubicBezTo>
                      <a:pt x="106" y="0"/>
                      <a:pt x="106" y="16"/>
                      <a:pt x="106" y="24"/>
                    </a:cubicBezTo>
                    <a:cubicBezTo>
                      <a:pt x="104" y="49"/>
                      <a:pt x="105" y="74"/>
                      <a:pt x="108" y="98"/>
                    </a:cubicBezTo>
                    <a:cubicBezTo>
                      <a:pt x="97" y="85"/>
                      <a:pt x="78" y="79"/>
                      <a:pt x="64" y="90"/>
                    </a:cubicBezTo>
                    <a:cubicBezTo>
                      <a:pt x="54" y="97"/>
                      <a:pt x="50" y="113"/>
                      <a:pt x="55" y="124"/>
                    </a:cubicBezTo>
                    <a:cubicBezTo>
                      <a:pt x="34" y="118"/>
                      <a:pt x="6" y="122"/>
                      <a:pt x="2" y="147"/>
                    </a:cubicBezTo>
                    <a:cubicBezTo>
                      <a:pt x="0" y="158"/>
                      <a:pt x="6" y="168"/>
                      <a:pt x="16" y="173"/>
                    </a:cubicBezTo>
                    <a:cubicBezTo>
                      <a:pt x="26" y="178"/>
                      <a:pt x="36" y="177"/>
                      <a:pt x="46" y="174"/>
                    </a:cubicBezTo>
                    <a:cubicBezTo>
                      <a:pt x="38" y="188"/>
                      <a:pt x="37" y="206"/>
                      <a:pt x="49" y="218"/>
                    </a:cubicBezTo>
                    <a:cubicBezTo>
                      <a:pt x="55" y="225"/>
                      <a:pt x="63" y="226"/>
                      <a:pt x="71" y="222"/>
                    </a:cubicBezTo>
                    <a:cubicBezTo>
                      <a:pt x="81" y="216"/>
                      <a:pt x="85" y="206"/>
                      <a:pt x="88" y="196"/>
                    </a:cubicBezTo>
                    <a:cubicBezTo>
                      <a:pt x="88" y="196"/>
                      <a:pt x="88" y="195"/>
                      <a:pt x="87" y="195"/>
                    </a:cubicBezTo>
                    <a:cubicBezTo>
                      <a:pt x="87" y="195"/>
                      <a:pt x="87" y="195"/>
                      <a:pt x="87" y="195"/>
                    </a:cubicBezTo>
                    <a:cubicBezTo>
                      <a:pt x="87" y="194"/>
                      <a:pt x="87" y="194"/>
                      <a:pt x="87" y="194"/>
                    </a:cubicBezTo>
                    <a:cubicBezTo>
                      <a:pt x="73" y="190"/>
                      <a:pt x="61" y="183"/>
                      <a:pt x="55" y="173"/>
                    </a:cubicBezTo>
                    <a:cubicBezTo>
                      <a:pt x="55" y="173"/>
                      <a:pt x="55" y="173"/>
                      <a:pt x="55" y="173"/>
                    </a:cubicBezTo>
                    <a:cubicBezTo>
                      <a:pt x="61" y="183"/>
                      <a:pt x="73" y="190"/>
                      <a:pt x="87" y="194"/>
                    </a:cubicBezTo>
                    <a:cubicBezTo>
                      <a:pt x="89" y="194"/>
                      <a:pt x="91" y="195"/>
                      <a:pt x="93" y="195"/>
                    </a:cubicBezTo>
                    <a:cubicBezTo>
                      <a:pt x="92" y="195"/>
                      <a:pt x="91" y="195"/>
                      <a:pt x="90" y="197"/>
                    </a:cubicBezTo>
                    <a:cubicBezTo>
                      <a:pt x="81" y="213"/>
                      <a:pt x="92" y="232"/>
                      <a:pt x="109" y="237"/>
                    </a:cubicBezTo>
                    <a:cubicBezTo>
                      <a:pt x="127" y="242"/>
                      <a:pt x="156" y="230"/>
                      <a:pt x="165" y="212"/>
                    </a:cubicBezTo>
                    <a:cubicBezTo>
                      <a:pt x="177" y="229"/>
                      <a:pt x="200" y="240"/>
                      <a:pt x="219" y="225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47" name="Google Shape;3747;p40"/>
              <p:cNvSpPr/>
              <p:nvPr/>
            </p:nvSpPr>
            <p:spPr>
              <a:xfrm rot="10800000" flipH="1">
                <a:off x="2312919" y="4852944"/>
                <a:ext cx="189009" cy="126005"/>
              </a:xfrm>
              <a:custGeom>
                <a:avLst/>
                <a:gdLst/>
                <a:ahLst/>
                <a:cxnLst/>
                <a:rect l="l" t="t" r="r" b="b"/>
                <a:pathLst>
                  <a:path w="62" h="41" extrusionOk="0">
                    <a:moveTo>
                      <a:pt x="36" y="3"/>
                    </a:moveTo>
                    <a:cubicBezTo>
                      <a:pt x="55" y="6"/>
                      <a:pt x="62" y="25"/>
                      <a:pt x="60" y="41"/>
                    </a:cubicBezTo>
                    <a:cubicBezTo>
                      <a:pt x="59" y="41"/>
                      <a:pt x="58" y="41"/>
                      <a:pt x="57" y="40"/>
                    </a:cubicBezTo>
                    <a:cubicBezTo>
                      <a:pt x="39" y="33"/>
                      <a:pt x="20" y="29"/>
                      <a:pt x="0" y="29"/>
                    </a:cubicBezTo>
                    <a:cubicBezTo>
                      <a:pt x="0" y="27"/>
                      <a:pt x="1" y="26"/>
                      <a:pt x="1" y="25"/>
                    </a:cubicBezTo>
                    <a:cubicBezTo>
                      <a:pt x="2" y="25"/>
                      <a:pt x="3" y="24"/>
                      <a:pt x="3" y="23"/>
                    </a:cubicBezTo>
                    <a:cubicBezTo>
                      <a:pt x="4" y="22"/>
                      <a:pt x="4" y="21"/>
                      <a:pt x="4" y="19"/>
                    </a:cubicBezTo>
                    <a:cubicBezTo>
                      <a:pt x="11" y="8"/>
                      <a:pt x="22" y="0"/>
                      <a:pt x="36" y="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48" name="Google Shape;3748;p40"/>
              <p:cNvSpPr/>
              <p:nvPr/>
            </p:nvSpPr>
            <p:spPr>
              <a:xfrm rot="10800000" flipH="1">
                <a:off x="2429231" y="4789941"/>
                <a:ext cx="53311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9" extrusionOk="0">
                    <a:moveTo>
                      <a:pt x="16" y="5"/>
                    </a:moveTo>
                    <a:cubicBezTo>
                      <a:pt x="18" y="6"/>
                      <a:pt x="16" y="9"/>
                      <a:pt x="15" y="8"/>
                    </a:cubicBezTo>
                    <a:cubicBezTo>
                      <a:pt x="10" y="6"/>
                      <a:pt x="6" y="4"/>
                      <a:pt x="1" y="2"/>
                    </a:cubicBezTo>
                    <a:cubicBezTo>
                      <a:pt x="0" y="2"/>
                      <a:pt x="1" y="0"/>
                      <a:pt x="2" y="0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49" name="Google Shape;3749;p40"/>
              <p:cNvSpPr/>
              <p:nvPr/>
            </p:nvSpPr>
            <p:spPr>
              <a:xfrm rot="10800000" flipH="1">
                <a:off x="2356537" y="4693014"/>
                <a:ext cx="111467" cy="43618"/>
              </a:xfrm>
              <a:custGeom>
                <a:avLst/>
                <a:gdLst/>
                <a:ahLst/>
                <a:cxnLst/>
                <a:rect l="l" t="t" r="r" b="b"/>
                <a:pathLst>
                  <a:path w="35" h="14" extrusionOk="0">
                    <a:moveTo>
                      <a:pt x="33" y="1"/>
                    </a:moveTo>
                    <a:cubicBezTo>
                      <a:pt x="33" y="0"/>
                      <a:pt x="35" y="1"/>
                      <a:pt x="34" y="2"/>
                    </a:cubicBezTo>
                    <a:cubicBezTo>
                      <a:pt x="27" y="11"/>
                      <a:pt x="13" y="14"/>
                      <a:pt x="2" y="8"/>
                    </a:cubicBezTo>
                    <a:cubicBezTo>
                      <a:pt x="0" y="7"/>
                      <a:pt x="2" y="3"/>
                      <a:pt x="5" y="4"/>
                    </a:cubicBezTo>
                    <a:cubicBezTo>
                      <a:pt x="15" y="9"/>
                      <a:pt x="25" y="8"/>
                      <a:pt x="33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0" name="Google Shape;3750;p40"/>
              <p:cNvSpPr/>
              <p:nvPr/>
            </p:nvSpPr>
            <p:spPr>
              <a:xfrm rot="10800000" flipH="1">
                <a:off x="2366230" y="4780248"/>
                <a:ext cx="67849" cy="24233"/>
              </a:xfrm>
              <a:custGeom>
                <a:avLst/>
                <a:gdLst/>
                <a:ahLst/>
                <a:cxnLst/>
                <a:rect l="l" t="t" r="r" b="b"/>
                <a:pathLst>
                  <a:path w="23" h="7" extrusionOk="0">
                    <a:moveTo>
                      <a:pt x="21" y="4"/>
                    </a:moveTo>
                    <a:cubicBezTo>
                      <a:pt x="23" y="4"/>
                      <a:pt x="22" y="7"/>
                      <a:pt x="21" y="7"/>
                    </a:cubicBezTo>
                    <a:cubicBezTo>
                      <a:pt x="19" y="6"/>
                      <a:pt x="17" y="6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4"/>
                      <a:pt x="6" y="3"/>
                      <a:pt x="1" y="2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8" y="2"/>
                      <a:pt x="15" y="3"/>
                      <a:pt x="21" y="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1" name="Google Shape;3751;p40"/>
              <p:cNvSpPr/>
              <p:nvPr/>
            </p:nvSpPr>
            <p:spPr>
              <a:xfrm rot="10800000" flipH="1">
                <a:off x="2346844" y="4760863"/>
                <a:ext cx="43619" cy="9693"/>
              </a:xfrm>
              <a:custGeom>
                <a:avLst/>
                <a:gdLst/>
                <a:ahLst/>
                <a:cxnLst/>
                <a:rect l="l" t="t" r="r" b="b"/>
                <a:pathLst>
                  <a:path w="14" h="4" extrusionOk="0">
                    <a:moveTo>
                      <a:pt x="12" y="0"/>
                    </a:moveTo>
                    <a:cubicBezTo>
                      <a:pt x="14" y="1"/>
                      <a:pt x="14" y="4"/>
                      <a:pt x="12" y="4"/>
                    </a:cubicBezTo>
                    <a:cubicBezTo>
                      <a:pt x="8" y="4"/>
                      <a:pt x="5" y="4"/>
                      <a:pt x="1" y="4"/>
                    </a:cubicBezTo>
                    <a:cubicBezTo>
                      <a:pt x="0" y="4"/>
                      <a:pt x="0" y="1"/>
                      <a:pt x="1" y="1"/>
                    </a:cubicBezTo>
                    <a:cubicBezTo>
                      <a:pt x="5" y="1"/>
                      <a:pt x="8" y="0"/>
                      <a:pt x="1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2" name="Google Shape;3752;p40"/>
              <p:cNvSpPr/>
              <p:nvPr/>
            </p:nvSpPr>
            <p:spPr>
              <a:xfrm rot="10800000" flipH="1">
                <a:off x="2283841" y="4915945"/>
                <a:ext cx="53311" cy="295627"/>
              </a:xfrm>
              <a:custGeom>
                <a:avLst/>
                <a:gdLst/>
                <a:ahLst/>
                <a:cxnLst/>
                <a:rect l="l" t="t" r="r" b="b"/>
                <a:pathLst>
                  <a:path w="17" h="96" extrusionOk="0">
                    <a:moveTo>
                      <a:pt x="5" y="0"/>
                    </a:moveTo>
                    <a:cubicBezTo>
                      <a:pt x="9" y="3"/>
                      <a:pt x="13" y="5"/>
                      <a:pt x="17" y="8"/>
                    </a:cubicBezTo>
                    <a:cubicBezTo>
                      <a:pt x="17" y="13"/>
                      <a:pt x="17" y="18"/>
                      <a:pt x="17" y="23"/>
                    </a:cubicBezTo>
                    <a:cubicBezTo>
                      <a:pt x="16" y="30"/>
                      <a:pt x="16" y="38"/>
                      <a:pt x="15" y="45"/>
                    </a:cubicBezTo>
                    <a:cubicBezTo>
                      <a:pt x="13" y="61"/>
                      <a:pt x="11" y="77"/>
                      <a:pt x="8" y="92"/>
                    </a:cubicBezTo>
                    <a:cubicBezTo>
                      <a:pt x="8" y="94"/>
                      <a:pt x="7" y="95"/>
                      <a:pt x="7" y="96"/>
                    </a:cubicBezTo>
                    <a:cubicBezTo>
                      <a:pt x="6" y="94"/>
                      <a:pt x="6" y="93"/>
                      <a:pt x="5" y="92"/>
                    </a:cubicBezTo>
                    <a:cubicBezTo>
                      <a:pt x="4" y="77"/>
                      <a:pt x="3" y="63"/>
                      <a:pt x="3" y="48"/>
                    </a:cubicBezTo>
                    <a:cubicBezTo>
                      <a:pt x="3" y="41"/>
                      <a:pt x="0" y="4"/>
                      <a:pt x="5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3" name="Google Shape;3753;p40"/>
              <p:cNvSpPr/>
              <p:nvPr/>
            </p:nvSpPr>
            <p:spPr>
              <a:xfrm rot="10800000" flipH="1">
                <a:off x="2283841" y="4833559"/>
                <a:ext cx="38771" cy="9693"/>
              </a:xfrm>
              <a:custGeom>
                <a:avLst/>
                <a:gdLst/>
                <a:ahLst/>
                <a:cxnLst/>
                <a:rect l="l" t="t" r="r" b="b"/>
                <a:pathLst>
                  <a:path w="13" h="3" extrusionOk="0">
                    <a:moveTo>
                      <a:pt x="12" y="0"/>
                    </a:moveTo>
                    <a:cubicBezTo>
                      <a:pt x="13" y="0"/>
                      <a:pt x="13" y="3"/>
                      <a:pt x="12" y="3"/>
                    </a:cubicBezTo>
                    <a:cubicBezTo>
                      <a:pt x="8" y="3"/>
                      <a:pt x="5" y="2"/>
                      <a:pt x="1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5" y="0"/>
                      <a:pt x="8" y="0"/>
                      <a:pt x="12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4" name="Google Shape;3754;p40"/>
              <p:cNvSpPr/>
              <p:nvPr/>
            </p:nvSpPr>
            <p:spPr>
              <a:xfrm rot="10800000" flipH="1">
                <a:off x="2225685" y="4770555"/>
                <a:ext cx="87234" cy="14540"/>
              </a:xfrm>
              <a:custGeom>
                <a:avLst/>
                <a:gdLst/>
                <a:ahLst/>
                <a:cxnLst/>
                <a:rect l="l" t="t" r="r" b="b"/>
                <a:pathLst>
                  <a:path w="28" h="6" extrusionOk="0">
                    <a:moveTo>
                      <a:pt x="25" y="2"/>
                    </a:moveTo>
                    <a:cubicBezTo>
                      <a:pt x="28" y="3"/>
                      <a:pt x="28" y="6"/>
                      <a:pt x="25" y="6"/>
                    </a:cubicBezTo>
                    <a:cubicBezTo>
                      <a:pt x="17" y="5"/>
                      <a:pt x="9" y="4"/>
                      <a:pt x="1" y="3"/>
                    </a:cubicBezTo>
                    <a:cubicBezTo>
                      <a:pt x="0" y="2"/>
                      <a:pt x="0" y="0"/>
                      <a:pt x="1" y="0"/>
                    </a:cubicBezTo>
                    <a:cubicBezTo>
                      <a:pt x="9" y="1"/>
                      <a:pt x="17" y="1"/>
                      <a:pt x="25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5" name="Google Shape;3755;p40"/>
              <p:cNvSpPr/>
              <p:nvPr/>
            </p:nvSpPr>
            <p:spPr>
              <a:xfrm rot="10800000" flipH="1">
                <a:off x="2128758" y="4848097"/>
                <a:ext cx="174468" cy="140544"/>
              </a:xfrm>
              <a:custGeom>
                <a:avLst/>
                <a:gdLst/>
                <a:ahLst/>
                <a:cxnLst/>
                <a:rect l="l" t="t" r="r" b="b"/>
                <a:pathLst>
                  <a:path w="57" h="46" extrusionOk="0">
                    <a:moveTo>
                      <a:pt x="57" y="28"/>
                    </a:moveTo>
                    <a:cubicBezTo>
                      <a:pt x="56" y="29"/>
                      <a:pt x="56" y="30"/>
                      <a:pt x="56" y="32"/>
                    </a:cubicBezTo>
                    <a:cubicBezTo>
                      <a:pt x="56" y="31"/>
                      <a:pt x="55" y="31"/>
                      <a:pt x="55" y="31"/>
                    </a:cubicBezTo>
                    <a:cubicBezTo>
                      <a:pt x="53" y="31"/>
                      <a:pt x="52" y="32"/>
                      <a:pt x="51" y="34"/>
                    </a:cubicBezTo>
                    <a:cubicBezTo>
                      <a:pt x="38" y="33"/>
                      <a:pt x="21" y="37"/>
                      <a:pt x="9" y="46"/>
                    </a:cubicBezTo>
                    <a:cubicBezTo>
                      <a:pt x="9" y="45"/>
                      <a:pt x="9" y="44"/>
                      <a:pt x="8" y="44"/>
                    </a:cubicBezTo>
                    <a:cubicBezTo>
                      <a:pt x="8" y="44"/>
                      <a:pt x="7" y="43"/>
                      <a:pt x="7" y="43"/>
                    </a:cubicBezTo>
                    <a:cubicBezTo>
                      <a:pt x="0" y="32"/>
                      <a:pt x="0" y="17"/>
                      <a:pt x="13" y="9"/>
                    </a:cubicBezTo>
                    <a:cubicBezTo>
                      <a:pt x="28" y="0"/>
                      <a:pt x="46" y="13"/>
                      <a:pt x="52" y="27"/>
                    </a:cubicBezTo>
                    <a:cubicBezTo>
                      <a:pt x="53" y="29"/>
                      <a:pt x="55" y="29"/>
                      <a:pt x="57" y="2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6" name="Google Shape;3756;p40"/>
              <p:cNvSpPr/>
              <p:nvPr/>
            </p:nvSpPr>
            <p:spPr>
              <a:xfrm rot="10800000" flipH="1">
                <a:off x="2191762" y="4804481"/>
                <a:ext cx="77541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26" h="9" extrusionOk="0">
                    <a:moveTo>
                      <a:pt x="24" y="4"/>
                    </a:moveTo>
                    <a:cubicBezTo>
                      <a:pt x="26" y="5"/>
                      <a:pt x="25" y="9"/>
                      <a:pt x="23" y="8"/>
                    </a:cubicBezTo>
                    <a:cubicBezTo>
                      <a:pt x="16" y="5"/>
                      <a:pt x="9" y="4"/>
                      <a:pt x="2" y="5"/>
                    </a:cubicBezTo>
                    <a:cubicBezTo>
                      <a:pt x="0" y="5"/>
                      <a:pt x="0" y="3"/>
                      <a:pt x="1" y="2"/>
                    </a:cubicBezTo>
                    <a:cubicBezTo>
                      <a:pt x="9" y="0"/>
                      <a:pt x="17" y="1"/>
                      <a:pt x="24" y="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7" name="Google Shape;3757;p40"/>
              <p:cNvSpPr/>
              <p:nvPr/>
            </p:nvSpPr>
            <p:spPr>
              <a:xfrm rot="10800000" flipH="1">
                <a:off x="2186914" y="4731785"/>
                <a:ext cx="72696" cy="38770"/>
              </a:xfrm>
              <a:custGeom>
                <a:avLst/>
                <a:gdLst/>
                <a:ahLst/>
                <a:cxnLst/>
                <a:rect l="l" t="t" r="r" b="b"/>
                <a:pathLst>
                  <a:path w="24" h="12" extrusionOk="0">
                    <a:moveTo>
                      <a:pt x="22" y="8"/>
                    </a:moveTo>
                    <a:cubicBezTo>
                      <a:pt x="23" y="7"/>
                      <a:pt x="24" y="10"/>
                      <a:pt x="23" y="10"/>
                    </a:cubicBezTo>
                    <a:cubicBezTo>
                      <a:pt x="15" y="12"/>
                      <a:pt x="8" y="11"/>
                      <a:pt x="2" y="5"/>
                    </a:cubicBezTo>
                    <a:cubicBezTo>
                      <a:pt x="0" y="3"/>
                      <a:pt x="3" y="0"/>
                      <a:pt x="5" y="2"/>
                    </a:cubicBezTo>
                    <a:cubicBezTo>
                      <a:pt x="10" y="6"/>
                      <a:pt x="16" y="9"/>
                      <a:pt x="22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8" name="Google Shape;3758;p40"/>
              <p:cNvSpPr/>
              <p:nvPr/>
            </p:nvSpPr>
            <p:spPr>
              <a:xfrm rot="10800000" flipH="1">
                <a:off x="2089988" y="4571858"/>
                <a:ext cx="130852" cy="145390"/>
              </a:xfrm>
              <a:custGeom>
                <a:avLst/>
                <a:gdLst/>
                <a:ahLst/>
                <a:cxnLst/>
                <a:rect l="l" t="t" r="r" b="b"/>
                <a:pathLst>
                  <a:path w="43" h="48" extrusionOk="0">
                    <a:moveTo>
                      <a:pt x="43" y="21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42" y="22"/>
                      <a:pt x="42" y="22"/>
                      <a:pt x="41" y="23"/>
                    </a:cubicBezTo>
                    <a:cubicBezTo>
                      <a:pt x="39" y="29"/>
                      <a:pt x="36" y="35"/>
                      <a:pt x="32" y="40"/>
                    </a:cubicBezTo>
                    <a:cubicBezTo>
                      <a:pt x="23" y="48"/>
                      <a:pt x="11" y="47"/>
                      <a:pt x="6" y="36"/>
                    </a:cubicBezTo>
                    <a:cubicBezTo>
                      <a:pt x="0" y="24"/>
                      <a:pt x="3" y="10"/>
                      <a:pt x="11" y="0"/>
                    </a:cubicBezTo>
                    <a:cubicBezTo>
                      <a:pt x="17" y="11"/>
                      <a:pt x="29" y="17"/>
                      <a:pt x="43" y="2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59" name="Google Shape;3759;p40"/>
              <p:cNvSpPr/>
              <p:nvPr/>
            </p:nvSpPr>
            <p:spPr>
              <a:xfrm rot="10800000" flipH="1">
                <a:off x="1963983" y="4717244"/>
                <a:ext cx="17931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58" h="51" extrusionOk="0">
                    <a:moveTo>
                      <a:pt x="48" y="45"/>
                    </a:moveTo>
                    <a:cubicBezTo>
                      <a:pt x="47" y="46"/>
                      <a:pt x="46" y="47"/>
                      <a:pt x="45" y="48"/>
                    </a:cubicBezTo>
                    <a:cubicBezTo>
                      <a:pt x="37" y="50"/>
                      <a:pt x="29" y="51"/>
                      <a:pt x="20" y="49"/>
                    </a:cubicBezTo>
                    <a:cubicBezTo>
                      <a:pt x="9" y="45"/>
                      <a:pt x="0" y="33"/>
                      <a:pt x="6" y="21"/>
                    </a:cubicBezTo>
                    <a:cubicBezTo>
                      <a:pt x="17" y="0"/>
                      <a:pt x="40" y="8"/>
                      <a:pt x="58" y="12"/>
                    </a:cubicBezTo>
                    <a:cubicBezTo>
                      <a:pt x="49" y="20"/>
                      <a:pt x="44" y="31"/>
                      <a:pt x="48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0" name="Google Shape;3760;p40"/>
              <p:cNvSpPr/>
              <p:nvPr/>
            </p:nvSpPr>
            <p:spPr>
              <a:xfrm rot="10800000" flipH="1">
                <a:off x="2135119" y="4654243"/>
                <a:ext cx="441016" cy="218086"/>
              </a:xfrm>
              <a:custGeom>
                <a:avLst/>
                <a:gdLst/>
                <a:ahLst/>
                <a:cxnLst/>
                <a:rect l="l" t="t" r="r" b="b"/>
                <a:pathLst>
                  <a:path w="143" h="71" extrusionOk="0">
                    <a:moveTo>
                      <a:pt x="143" y="31"/>
                    </a:moveTo>
                    <a:cubicBezTo>
                      <a:pt x="143" y="39"/>
                      <a:pt x="143" y="47"/>
                      <a:pt x="143" y="56"/>
                    </a:cubicBezTo>
                    <a:cubicBezTo>
                      <a:pt x="140" y="57"/>
                      <a:pt x="138" y="59"/>
                      <a:pt x="136" y="61"/>
                    </a:cubicBezTo>
                    <a:cubicBezTo>
                      <a:pt x="124" y="67"/>
                      <a:pt x="110" y="68"/>
                      <a:pt x="97" y="69"/>
                    </a:cubicBezTo>
                    <a:cubicBezTo>
                      <a:pt x="73" y="71"/>
                      <a:pt x="48" y="68"/>
                      <a:pt x="25" y="60"/>
                    </a:cubicBezTo>
                    <a:cubicBezTo>
                      <a:pt x="20" y="59"/>
                      <a:pt x="13" y="56"/>
                      <a:pt x="9" y="52"/>
                    </a:cubicBezTo>
                    <a:cubicBezTo>
                      <a:pt x="0" y="43"/>
                      <a:pt x="1" y="24"/>
                      <a:pt x="10" y="15"/>
                    </a:cubicBezTo>
                    <a:cubicBezTo>
                      <a:pt x="20" y="4"/>
                      <a:pt x="35" y="0"/>
                      <a:pt x="50" y="0"/>
                    </a:cubicBezTo>
                    <a:cubicBezTo>
                      <a:pt x="50" y="1"/>
                      <a:pt x="51" y="1"/>
                      <a:pt x="53" y="1"/>
                    </a:cubicBezTo>
                    <a:cubicBezTo>
                      <a:pt x="79" y="2"/>
                      <a:pt x="104" y="7"/>
                      <a:pt x="127" y="19"/>
                    </a:cubicBezTo>
                    <a:cubicBezTo>
                      <a:pt x="132" y="22"/>
                      <a:pt x="141" y="26"/>
                      <a:pt x="143" y="31"/>
                    </a:cubicBezTo>
                    <a:moveTo>
                      <a:pt x="130" y="42"/>
                    </a:moveTo>
                    <a:cubicBezTo>
                      <a:pt x="131" y="41"/>
                      <a:pt x="130" y="39"/>
                      <a:pt x="128" y="38"/>
                    </a:cubicBezTo>
                    <a:cubicBezTo>
                      <a:pt x="128" y="38"/>
                      <a:pt x="122" y="35"/>
                      <a:pt x="124" y="34"/>
                    </a:cubicBezTo>
                    <a:cubicBezTo>
                      <a:pt x="125" y="33"/>
                      <a:pt x="124" y="32"/>
                      <a:pt x="123" y="32"/>
                    </a:cubicBezTo>
                    <a:cubicBezTo>
                      <a:pt x="121" y="33"/>
                      <a:pt x="121" y="36"/>
                      <a:pt x="122" y="37"/>
                    </a:cubicBezTo>
                    <a:cubicBezTo>
                      <a:pt x="123" y="38"/>
                      <a:pt x="124" y="39"/>
                      <a:pt x="125" y="40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5" y="40"/>
                      <a:pt x="124" y="40"/>
                      <a:pt x="124" y="41"/>
                    </a:cubicBezTo>
                    <a:cubicBezTo>
                      <a:pt x="123" y="45"/>
                      <a:pt x="129" y="45"/>
                      <a:pt x="130" y="42"/>
                    </a:cubicBezTo>
                    <a:moveTo>
                      <a:pt x="111" y="26"/>
                    </a:moveTo>
                    <a:cubicBezTo>
                      <a:pt x="112" y="27"/>
                      <a:pt x="114" y="24"/>
                      <a:pt x="112" y="23"/>
                    </a:cubicBezTo>
                    <a:cubicBezTo>
                      <a:pt x="98" y="18"/>
                      <a:pt x="98" y="18"/>
                      <a:pt x="98" y="18"/>
                    </a:cubicBezTo>
                    <a:cubicBezTo>
                      <a:pt x="97" y="18"/>
                      <a:pt x="96" y="20"/>
                      <a:pt x="97" y="20"/>
                    </a:cubicBezTo>
                    <a:cubicBezTo>
                      <a:pt x="102" y="22"/>
                      <a:pt x="106" y="24"/>
                      <a:pt x="111" y="26"/>
                    </a:cubicBezTo>
                    <a:moveTo>
                      <a:pt x="107" y="47"/>
                    </a:moveTo>
                    <a:cubicBezTo>
                      <a:pt x="108" y="46"/>
                      <a:pt x="106" y="45"/>
                      <a:pt x="106" y="46"/>
                    </a:cubicBezTo>
                    <a:cubicBezTo>
                      <a:pt x="98" y="53"/>
                      <a:pt x="88" y="54"/>
                      <a:pt x="78" y="49"/>
                    </a:cubicBezTo>
                    <a:cubicBezTo>
                      <a:pt x="75" y="48"/>
                      <a:pt x="73" y="52"/>
                      <a:pt x="75" y="53"/>
                    </a:cubicBezTo>
                    <a:cubicBezTo>
                      <a:pt x="86" y="59"/>
                      <a:pt x="100" y="56"/>
                      <a:pt x="107" y="47"/>
                    </a:cubicBezTo>
                    <a:moveTo>
                      <a:pt x="96" y="30"/>
                    </a:moveTo>
                    <a:cubicBezTo>
                      <a:pt x="97" y="30"/>
                      <a:pt x="98" y="27"/>
                      <a:pt x="96" y="27"/>
                    </a:cubicBezTo>
                    <a:cubicBezTo>
                      <a:pt x="90" y="26"/>
                      <a:pt x="83" y="25"/>
                      <a:pt x="77" y="23"/>
                    </a:cubicBezTo>
                    <a:cubicBezTo>
                      <a:pt x="76" y="23"/>
                      <a:pt x="75" y="25"/>
                      <a:pt x="76" y="25"/>
                    </a:cubicBezTo>
                    <a:cubicBezTo>
                      <a:pt x="81" y="26"/>
                      <a:pt x="85" y="27"/>
                      <a:pt x="89" y="28"/>
                    </a:cubicBezTo>
                    <a:cubicBezTo>
                      <a:pt x="89" y="28"/>
                      <a:pt x="89" y="29"/>
                      <a:pt x="90" y="29"/>
                    </a:cubicBezTo>
                    <a:cubicBezTo>
                      <a:pt x="92" y="29"/>
                      <a:pt x="94" y="29"/>
                      <a:pt x="96" y="30"/>
                    </a:cubicBezTo>
                    <a:moveTo>
                      <a:pt x="82" y="37"/>
                    </a:moveTo>
                    <a:cubicBezTo>
                      <a:pt x="84" y="37"/>
                      <a:pt x="84" y="34"/>
                      <a:pt x="82" y="33"/>
                    </a:cubicBezTo>
                    <a:cubicBezTo>
                      <a:pt x="78" y="33"/>
                      <a:pt x="75" y="34"/>
                      <a:pt x="71" y="34"/>
                    </a:cubicBezTo>
                    <a:cubicBezTo>
                      <a:pt x="70" y="34"/>
                      <a:pt x="70" y="37"/>
                      <a:pt x="71" y="37"/>
                    </a:cubicBezTo>
                    <a:cubicBezTo>
                      <a:pt x="75" y="37"/>
                      <a:pt x="78" y="37"/>
                      <a:pt x="82" y="37"/>
                    </a:cubicBezTo>
                    <a:moveTo>
                      <a:pt x="61" y="13"/>
                    </a:moveTo>
                    <a:cubicBezTo>
                      <a:pt x="62" y="13"/>
                      <a:pt x="62" y="10"/>
                      <a:pt x="61" y="10"/>
                    </a:cubicBezTo>
                    <a:cubicBezTo>
                      <a:pt x="57" y="10"/>
                      <a:pt x="54" y="10"/>
                      <a:pt x="50" y="10"/>
                    </a:cubicBezTo>
                    <a:cubicBezTo>
                      <a:pt x="49" y="11"/>
                      <a:pt x="49" y="12"/>
                      <a:pt x="50" y="12"/>
                    </a:cubicBezTo>
                    <a:cubicBezTo>
                      <a:pt x="54" y="12"/>
                      <a:pt x="57" y="13"/>
                      <a:pt x="61" y="13"/>
                    </a:cubicBezTo>
                    <a:moveTo>
                      <a:pt x="55" y="34"/>
                    </a:moveTo>
                    <a:cubicBezTo>
                      <a:pt x="58" y="34"/>
                      <a:pt x="58" y="31"/>
                      <a:pt x="55" y="30"/>
                    </a:cubicBezTo>
                    <a:cubicBezTo>
                      <a:pt x="47" y="29"/>
                      <a:pt x="39" y="29"/>
                      <a:pt x="31" y="28"/>
                    </a:cubicBezTo>
                    <a:cubicBezTo>
                      <a:pt x="30" y="28"/>
                      <a:pt x="30" y="30"/>
                      <a:pt x="31" y="31"/>
                    </a:cubicBezTo>
                    <a:cubicBezTo>
                      <a:pt x="39" y="32"/>
                      <a:pt x="47" y="33"/>
                      <a:pt x="55" y="34"/>
                    </a:cubicBezTo>
                    <a:moveTo>
                      <a:pt x="42" y="21"/>
                    </a:moveTo>
                    <a:cubicBezTo>
                      <a:pt x="44" y="22"/>
                      <a:pt x="45" y="18"/>
                      <a:pt x="43" y="17"/>
                    </a:cubicBezTo>
                    <a:cubicBezTo>
                      <a:pt x="36" y="14"/>
                      <a:pt x="28" y="13"/>
                      <a:pt x="20" y="15"/>
                    </a:cubicBezTo>
                    <a:cubicBezTo>
                      <a:pt x="19" y="16"/>
                      <a:pt x="19" y="18"/>
                      <a:pt x="21" y="18"/>
                    </a:cubicBezTo>
                    <a:cubicBezTo>
                      <a:pt x="28" y="17"/>
                      <a:pt x="35" y="18"/>
                      <a:pt x="42" y="21"/>
                    </a:cubicBezTo>
                    <a:moveTo>
                      <a:pt x="40" y="44"/>
                    </a:moveTo>
                    <a:cubicBezTo>
                      <a:pt x="41" y="44"/>
                      <a:pt x="40" y="41"/>
                      <a:pt x="39" y="42"/>
                    </a:cubicBezTo>
                    <a:cubicBezTo>
                      <a:pt x="33" y="43"/>
                      <a:pt x="27" y="40"/>
                      <a:pt x="22" y="36"/>
                    </a:cubicBezTo>
                    <a:cubicBezTo>
                      <a:pt x="20" y="34"/>
                      <a:pt x="17" y="37"/>
                      <a:pt x="19" y="39"/>
                    </a:cubicBezTo>
                    <a:cubicBezTo>
                      <a:pt x="25" y="45"/>
                      <a:pt x="32" y="46"/>
                      <a:pt x="40" y="44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1" name="Google Shape;3761;p40"/>
              <p:cNvSpPr/>
              <p:nvPr/>
            </p:nvSpPr>
            <p:spPr>
              <a:xfrm rot="10800000" flipH="1">
                <a:off x="2312919" y="4852944"/>
                <a:ext cx="189009" cy="126005"/>
              </a:xfrm>
              <a:custGeom>
                <a:avLst/>
                <a:gdLst/>
                <a:ahLst/>
                <a:cxnLst/>
                <a:rect l="l" t="t" r="r" b="b"/>
                <a:pathLst>
                  <a:path w="62" h="41" extrusionOk="0">
                    <a:moveTo>
                      <a:pt x="36" y="3"/>
                    </a:moveTo>
                    <a:cubicBezTo>
                      <a:pt x="55" y="6"/>
                      <a:pt x="62" y="25"/>
                      <a:pt x="60" y="41"/>
                    </a:cubicBezTo>
                    <a:cubicBezTo>
                      <a:pt x="59" y="41"/>
                      <a:pt x="58" y="41"/>
                      <a:pt x="57" y="40"/>
                    </a:cubicBezTo>
                    <a:cubicBezTo>
                      <a:pt x="39" y="33"/>
                      <a:pt x="20" y="29"/>
                      <a:pt x="0" y="29"/>
                    </a:cubicBezTo>
                    <a:cubicBezTo>
                      <a:pt x="0" y="27"/>
                      <a:pt x="1" y="26"/>
                      <a:pt x="1" y="25"/>
                    </a:cubicBezTo>
                    <a:cubicBezTo>
                      <a:pt x="2" y="25"/>
                      <a:pt x="3" y="24"/>
                      <a:pt x="3" y="23"/>
                    </a:cubicBezTo>
                    <a:cubicBezTo>
                      <a:pt x="4" y="22"/>
                      <a:pt x="4" y="21"/>
                      <a:pt x="4" y="19"/>
                    </a:cubicBezTo>
                    <a:cubicBezTo>
                      <a:pt x="11" y="8"/>
                      <a:pt x="22" y="0"/>
                      <a:pt x="36" y="3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2" name="Google Shape;3762;p40"/>
              <p:cNvSpPr/>
              <p:nvPr/>
            </p:nvSpPr>
            <p:spPr>
              <a:xfrm rot="10800000" flipH="1">
                <a:off x="2429231" y="4789941"/>
                <a:ext cx="53311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9" extrusionOk="0">
                    <a:moveTo>
                      <a:pt x="16" y="5"/>
                    </a:moveTo>
                    <a:cubicBezTo>
                      <a:pt x="18" y="6"/>
                      <a:pt x="16" y="9"/>
                      <a:pt x="15" y="8"/>
                    </a:cubicBezTo>
                    <a:cubicBezTo>
                      <a:pt x="10" y="6"/>
                      <a:pt x="6" y="4"/>
                      <a:pt x="1" y="2"/>
                    </a:cubicBezTo>
                    <a:cubicBezTo>
                      <a:pt x="0" y="2"/>
                      <a:pt x="1" y="0"/>
                      <a:pt x="2" y="0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3" name="Google Shape;3763;p40"/>
              <p:cNvSpPr/>
              <p:nvPr/>
            </p:nvSpPr>
            <p:spPr>
              <a:xfrm rot="10800000" flipH="1">
                <a:off x="2283841" y="4915945"/>
                <a:ext cx="53311" cy="295627"/>
              </a:xfrm>
              <a:custGeom>
                <a:avLst/>
                <a:gdLst/>
                <a:ahLst/>
                <a:cxnLst/>
                <a:rect l="l" t="t" r="r" b="b"/>
                <a:pathLst>
                  <a:path w="17" h="96" extrusionOk="0">
                    <a:moveTo>
                      <a:pt x="5" y="0"/>
                    </a:moveTo>
                    <a:cubicBezTo>
                      <a:pt x="9" y="3"/>
                      <a:pt x="13" y="5"/>
                      <a:pt x="17" y="8"/>
                    </a:cubicBezTo>
                    <a:cubicBezTo>
                      <a:pt x="17" y="13"/>
                      <a:pt x="17" y="18"/>
                      <a:pt x="17" y="23"/>
                    </a:cubicBezTo>
                    <a:cubicBezTo>
                      <a:pt x="16" y="30"/>
                      <a:pt x="16" y="38"/>
                      <a:pt x="15" y="45"/>
                    </a:cubicBezTo>
                    <a:cubicBezTo>
                      <a:pt x="13" y="61"/>
                      <a:pt x="11" y="77"/>
                      <a:pt x="8" y="92"/>
                    </a:cubicBezTo>
                    <a:cubicBezTo>
                      <a:pt x="8" y="94"/>
                      <a:pt x="7" y="95"/>
                      <a:pt x="7" y="96"/>
                    </a:cubicBezTo>
                    <a:cubicBezTo>
                      <a:pt x="6" y="94"/>
                      <a:pt x="6" y="93"/>
                      <a:pt x="5" y="92"/>
                    </a:cubicBezTo>
                    <a:cubicBezTo>
                      <a:pt x="4" y="77"/>
                      <a:pt x="3" y="63"/>
                      <a:pt x="3" y="48"/>
                    </a:cubicBezTo>
                    <a:cubicBezTo>
                      <a:pt x="3" y="41"/>
                      <a:pt x="0" y="4"/>
                      <a:pt x="5" y="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4" name="Google Shape;3764;p40"/>
              <p:cNvSpPr/>
              <p:nvPr/>
            </p:nvSpPr>
            <p:spPr>
              <a:xfrm rot="10800000" flipH="1">
                <a:off x="2128758" y="4848097"/>
                <a:ext cx="174468" cy="140544"/>
              </a:xfrm>
              <a:custGeom>
                <a:avLst/>
                <a:gdLst/>
                <a:ahLst/>
                <a:cxnLst/>
                <a:rect l="l" t="t" r="r" b="b"/>
                <a:pathLst>
                  <a:path w="57" h="46" extrusionOk="0">
                    <a:moveTo>
                      <a:pt x="57" y="28"/>
                    </a:moveTo>
                    <a:cubicBezTo>
                      <a:pt x="56" y="29"/>
                      <a:pt x="56" y="30"/>
                      <a:pt x="56" y="32"/>
                    </a:cubicBezTo>
                    <a:cubicBezTo>
                      <a:pt x="56" y="31"/>
                      <a:pt x="55" y="31"/>
                      <a:pt x="55" y="31"/>
                    </a:cubicBezTo>
                    <a:cubicBezTo>
                      <a:pt x="53" y="31"/>
                      <a:pt x="52" y="32"/>
                      <a:pt x="51" y="34"/>
                    </a:cubicBezTo>
                    <a:cubicBezTo>
                      <a:pt x="38" y="33"/>
                      <a:pt x="21" y="37"/>
                      <a:pt x="9" y="46"/>
                    </a:cubicBezTo>
                    <a:cubicBezTo>
                      <a:pt x="9" y="45"/>
                      <a:pt x="9" y="44"/>
                      <a:pt x="8" y="44"/>
                    </a:cubicBezTo>
                    <a:cubicBezTo>
                      <a:pt x="8" y="44"/>
                      <a:pt x="7" y="43"/>
                      <a:pt x="7" y="43"/>
                    </a:cubicBezTo>
                    <a:cubicBezTo>
                      <a:pt x="0" y="32"/>
                      <a:pt x="0" y="17"/>
                      <a:pt x="13" y="9"/>
                    </a:cubicBezTo>
                    <a:cubicBezTo>
                      <a:pt x="28" y="0"/>
                      <a:pt x="46" y="13"/>
                      <a:pt x="52" y="27"/>
                    </a:cubicBezTo>
                    <a:cubicBezTo>
                      <a:pt x="53" y="29"/>
                      <a:pt x="55" y="29"/>
                      <a:pt x="57" y="28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5" name="Google Shape;3765;p40"/>
              <p:cNvSpPr/>
              <p:nvPr/>
            </p:nvSpPr>
            <p:spPr>
              <a:xfrm rot="10800000" flipH="1">
                <a:off x="2089988" y="4571858"/>
                <a:ext cx="130852" cy="145390"/>
              </a:xfrm>
              <a:custGeom>
                <a:avLst/>
                <a:gdLst/>
                <a:ahLst/>
                <a:cxnLst/>
                <a:rect l="l" t="t" r="r" b="b"/>
                <a:pathLst>
                  <a:path w="43" h="48" extrusionOk="0">
                    <a:moveTo>
                      <a:pt x="43" y="21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42" y="22"/>
                      <a:pt x="42" y="22"/>
                      <a:pt x="41" y="23"/>
                    </a:cubicBezTo>
                    <a:cubicBezTo>
                      <a:pt x="39" y="29"/>
                      <a:pt x="36" y="35"/>
                      <a:pt x="32" y="40"/>
                    </a:cubicBezTo>
                    <a:cubicBezTo>
                      <a:pt x="23" y="48"/>
                      <a:pt x="11" y="47"/>
                      <a:pt x="6" y="36"/>
                    </a:cubicBezTo>
                    <a:cubicBezTo>
                      <a:pt x="0" y="24"/>
                      <a:pt x="3" y="10"/>
                      <a:pt x="11" y="0"/>
                    </a:cubicBezTo>
                    <a:cubicBezTo>
                      <a:pt x="17" y="11"/>
                      <a:pt x="29" y="17"/>
                      <a:pt x="43" y="21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6" name="Google Shape;3766;p40"/>
              <p:cNvSpPr/>
              <p:nvPr/>
            </p:nvSpPr>
            <p:spPr>
              <a:xfrm rot="10800000" flipH="1">
                <a:off x="1963983" y="4717244"/>
                <a:ext cx="17931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58" h="51" extrusionOk="0">
                    <a:moveTo>
                      <a:pt x="48" y="45"/>
                    </a:moveTo>
                    <a:cubicBezTo>
                      <a:pt x="47" y="46"/>
                      <a:pt x="46" y="47"/>
                      <a:pt x="45" y="48"/>
                    </a:cubicBezTo>
                    <a:cubicBezTo>
                      <a:pt x="37" y="50"/>
                      <a:pt x="29" y="51"/>
                      <a:pt x="20" y="49"/>
                    </a:cubicBezTo>
                    <a:cubicBezTo>
                      <a:pt x="9" y="45"/>
                      <a:pt x="0" y="33"/>
                      <a:pt x="6" y="21"/>
                    </a:cubicBezTo>
                    <a:cubicBezTo>
                      <a:pt x="17" y="0"/>
                      <a:pt x="40" y="8"/>
                      <a:pt x="58" y="12"/>
                    </a:cubicBezTo>
                    <a:cubicBezTo>
                      <a:pt x="49" y="20"/>
                      <a:pt x="44" y="31"/>
                      <a:pt x="48" y="45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7" name="Google Shape;3767;p40"/>
              <p:cNvSpPr/>
              <p:nvPr/>
            </p:nvSpPr>
            <p:spPr>
              <a:xfrm rot="10800000" flipH="1">
                <a:off x="2458308" y="4542780"/>
                <a:ext cx="227779" cy="145390"/>
              </a:xfrm>
              <a:custGeom>
                <a:avLst/>
                <a:gdLst/>
                <a:ahLst/>
                <a:cxnLst/>
                <a:rect l="l" t="t" r="r" b="b"/>
                <a:pathLst>
                  <a:path w="74" h="48" extrusionOk="0">
                    <a:moveTo>
                      <a:pt x="52" y="2"/>
                    </a:moveTo>
                    <a:cubicBezTo>
                      <a:pt x="74" y="19"/>
                      <a:pt x="54" y="48"/>
                      <a:pt x="30" y="43"/>
                    </a:cubicBezTo>
                    <a:cubicBezTo>
                      <a:pt x="17" y="40"/>
                      <a:pt x="9" y="31"/>
                      <a:pt x="4" y="20"/>
                    </a:cubicBezTo>
                    <a:cubicBezTo>
                      <a:pt x="3" y="19"/>
                      <a:pt x="2" y="18"/>
                      <a:pt x="0" y="1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5" y="14"/>
                      <a:pt x="34" y="10"/>
                      <a:pt x="44" y="0"/>
                    </a:cubicBezTo>
                    <a:cubicBezTo>
                      <a:pt x="44" y="1"/>
                      <a:pt x="45" y="1"/>
                      <a:pt x="45" y="1"/>
                    </a:cubicBezTo>
                    <a:cubicBezTo>
                      <a:pt x="47" y="2"/>
                      <a:pt x="50" y="2"/>
                      <a:pt x="52" y="2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8" name="Google Shape;3768;p40"/>
              <p:cNvSpPr/>
              <p:nvPr/>
            </p:nvSpPr>
            <p:spPr>
              <a:xfrm rot="10800000" flipH="1">
                <a:off x="2211147" y="4528240"/>
                <a:ext cx="247164" cy="121159"/>
              </a:xfrm>
              <a:custGeom>
                <a:avLst/>
                <a:gdLst/>
                <a:ahLst/>
                <a:cxnLst/>
                <a:rect l="l" t="t" r="r" b="b"/>
                <a:pathLst>
                  <a:path w="79" h="39" extrusionOk="0">
                    <a:moveTo>
                      <a:pt x="79" y="3"/>
                    </a:moveTo>
                    <a:cubicBezTo>
                      <a:pt x="79" y="5"/>
                      <a:pt x="79" y="5"/>
                      <a:pt x="79" y="5"/>
                    </a:cubicBezTo>
                    <a:cubicBezTo>
                      <a:pt x="78" y="6"/>
                      <a:pt x="77" y="6"/>
                      <a:pt x="77" y="8"/>
                    </a:cubicBezTo>
                    <a:cubicBezTo>
                      <a:pt x="74" y="21"/>
                      <a:pt x="57" y="31"/>
                      <a:pt x="44" y="34"/>
                    </a:cubicBezTo>
                    <a:cubicBezTo>
                      <a:pt x="27" y="39"/>
                      <a:pt x="0" y="27"/>
                      <a:pt x="12" y="5"/>
                    </a:cubicBezTo>
                    <a:cubicBezTo>
                      <a:pt x="13" y="2"/>
                      <a:pt x="11" y="0"/>
                      <a:pt x="9" y="0"/>
                    </a:cubicBezTo>
                    <a:cubicBezTo>
                      <a:pt x="30" y="4"/>
                      <a:pt x="53" y="4"/>
                      <a:pt x="67" y="4"/>
                    </a:cubicBezTo>
                    <a:cubicBezTo>
                      <a:pt x="71" y="4"/>
                      <a:pt x="75" y="3"/>
                      <a:pt x="79" y="3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69" name="Google Shape;3769;p40"/>
              <p:cNvSpPr/>
              <p:nvPr/>
            </p:nvSpPr>
            <p:spPr>
              <a:xfrm rot="10800000" flipH="1">
                <a:off x="2516464" y="4702707"/>
                <a:ext cx="203546" cy="193853"/>
              </a:xfrm>
              <a:custGeom>
                <a:avLst/>
                <a:gdLst/>
                <a:ahLst/>
                <a:cxnLst/>
                <a:rect l="l" t="t" r="r" b="b"/>
                <a:pathLst>
                  <a:path w="67" h="63" extrusionOk="0">
                    <a:moveTo>
                      <a:pt x="48" y="15"/>
                    </a:moveTo>
                    <a:cubicBezTo>
                      <a:pt x="67" y="34"/>
                      <a:pt x="56" y="63"/>
                      <a:pt x="29" y="62"/>
                    </a:cubicBezTo>
                    <a:cubicBezTo>
                      <a:pt x="32" y="57"/>
                      <a:pt x="33" y="51"/>
                      <a:pt x="31" y="43"/>
                    </a:cubicBezTo>
                    <a:cubicBezTo>
                      <a:pt x="27" y="30"/>
                      <a:pt x="12" y="22"/>
                      <a:pt x="0" y="16"/>
                    </a:cubicBezTo>
                    <a:cubicBezTo>
                      <a:pt x="0" y="15"/>
                      <a:pt x="0" y="13"/>
                      <a:pt x="1" y="12"/>
                    </a:cubicBezTo>
                    <a:cubicBezTo>
                      <a:pt x="14" y="0"/>
                      <a:pt x="35" y="2"/>
                      <a:pt x="48" y="15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70" name="Google Shape;3770;p40"/>
              <p:cNvSpPr/>
              <p:nvPr/>
            </p:nvSpPr>
            <p:spPr>
              <a:xfrm>
                <a:off x="2480750" y="4683450"/>
                <a:ext cx="115800" cy="1113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Nunito"/>
                  <a:ea typeface="Nunito"/>
                  <a:cs typeface="Nunito"/>
                  <a:sym typeface="Nunito"/>
                </a:endParaRPr>
              </a:p>
            </p:txBody>
          </p:sp>
        </p:grpSp>
        <p:grpSp>
          <p:nvGrpSpPr>
            <p:cNvPr id="3771" name="Google Shape;3771;p40"/>
            <p:cNvGrpSpPr/>
            <p:nvPr/>
          </p:nvGrpSpPr>
          <p:grpSpPr>
            <a:xfrm flipH="1">
              <a:off x="2393807" y="4411422"/>
              <a:ext cx="553572" cy="739982"/>
              <a:chOff x="4315426" y="3028542"/>
              <a:chExt cx="521303" cy="696782"/>
            </a:xfrm>
          </p:grpSpPr>
          <p:sp>
            <p:nvSpPr>
              <p:cNvPr id="3772" name="Google Shape;3772;p40"/>
              <p:cNvSpPr/>
              <p:nvPr/>
            </p:nvSpPr>
            <p:spPr>
              <a:xfrm rot="10800000" flipH="1">
                <a:off x="4315426" y="3028542"/>
                <a:ext cx="520193" cy="696782"/>
              </a:xfrm>
              <a:custGeom>
                <a:avLst/>
                <a:gdLst/>
                <a:ahLst/>
                <a:cxnLst/>
                <a:rect l="l" t="t" r="r" b="b"/>
                <a:pathLst>
                  <a:path w="172" h="230" extrusionOk="0">
                    <a:moveTo>
                      <a:pt x="144" y="43"/>
                    </a:moveTo>
                    <a:cubicBezTo>
                      <a:pt x="121" y="37"/>
                      <a:pt x="98" y="40"/>
                      <a:pt x="76" y="48"/>
                    </a:cubicBezTo>
                    <a:cubicBezTo>
                      <a:pt x="76" y="45"/>
                      <a:pt x="76" y="43"/>
                      <a:pt x="76" y="40"/>
                    </a:cubicBezTo>
                    <a:cubicBezTo>
                      <a:pt x="76" y="28"/>
                      <a:pt x="80" y="4"/>
                      <a:pt x="64" y="0"/>
                    </a:cubicBezTo>
                    <a:cubicBezTo>
                      <a:pt x="63" y="0"/>
                      <a:pt x="62" y="1"/>
                      <a:pt x="61" y="2"/>
                    </a:cubicBezTo>
                    <a:cubicBezTo>
                      <a:pt x="46" y="37"/>
                      <a:pt x="45" y="75"/>
                      <a:pt x="58" y="111"/>
                    </a:cubicBezTo>
                    <a:cubicBezTo>
                      <a:pt x="50" y="105"/>
                      <a:pt x="40" y="104"/>
                      <a:pt x="31" y="112"/>
                    </a:cubicBezTo>
                    <a:cubicBezTo>
                      <a:pt x="23" y="118"/>
                      <a:pt x="22" y="130"/>
                      <a:pt x="28" y="137"/>
                    </a:cubicBezTo>
                    <a:cubicBezTo>
                      <a:pt x="25" y="137"/>
                      <a:pt x="23" y="137"/>
                      <a:pt x="21" y="137"/>
                    </a:cubicBezTo>
                    <a:cubicBezTo>
                      <a:pt x="14" y="137"/>
                      <a:pt x="6" y="142"/>
                      <a:pt x="4" y="149"/>
                    </a:cubicBezTo>
                    <a:cubicBezTo>
                      <a:pt x="0" y="162"/>
                      <a:pt x="13" y="170"/>
                      <a:pt x="25" y="172"/>
                    </a:cubicBezTo>
                    <a:cubicBezTo>
                      <a:pt x="21" y="174"/>
                      <a:pt x="17" y="176"/>
                      <a:pt x="14" y="180"/>
                    </a:cubicBezTo>
                    <a:cubicBezTo>
                      <a:pt x="11" y="186"/>
                      <a:pt x="9" y="193"/>
                      <a:pt x="13" y="199"/>
                    </a:cubicBezTo>
                    <a:cubicBezTo>
                      <a:pt x="19" y="208"/>
                      <a:pt x="32" y="206"/>
                      <a:pt x="40" y="200"/>
                    </a:cubicBezTo>
                    <a:cubicBezTo>
                      <a:pt x="38" y="207"/>
                      <a:pt x="41" y="217"/>
                      <a:pt x="47" y="221"/>
                    </a:cubicBezTo>
                    <a:cubicBezTo>
                      <a:pt x="60" y="230"/>
                      <a:pt x="72" y="217"/>
                      <a:pt x="80" y="206"/>
                    </a:cubicBezTo>
                    <a:cubicBezTo>
                      <a:pt x="78" y="211"/>
                      <a:pt x="79" y="216"/>
                      <a:pt x="82" y="219"/>
                    </a:cubicBezTo>
                    <a:cubicBezTo>
                      <a:pt x="88" y="224"/>
                      <a:pt x="96" y="225"/>
                      <a:pt x="103" y="223"/>
                    </a:cubicBezTo>
                    <a:cubicBezTo>
                      <a:pt x="112" y="221"/>
                      <a:pt x="118" y="211"/>
                      <a:pt x="119" y="202"/>
                    </a:cubicBezTo>
                    <a:cubicBezTo>
                      <a:pt x="128" y="207"/>
                      <a:pt x="140" y="205"/>
                      <a:pt x="147" y="197"/>
                    </a:cubicBezTo>
                    <a:cubicBezTo>
                      <a:pt x="154" y="187"/>
                      <a:pt x="149" y="174"/>
                      <a:pt x="141" y="167"/>
                    </a:cubicBezTo>
                    <a:cubicBezTo>
                      <a:pt x="154" y="162"/>
                      <a:pt x="171" y="150"/>
                      <a:pt x="161" y="136"/>
                    </a:cubicBezTo>
                    <a:cubicBezTo>
                      <a:pt x="154" y="125"/>
                      <a:pt x="139" y="122"/>
                      <a:pt x="126" y="125"/>
                    </a:cubicBezTo>
                    <a:cubicBezTo>
                      <a:pt x="128" y="116"/>
                      <a:pt x="124" y="105"/>
                      <a:pt x="115" y="100"/>
                    </a:cubicBezTo>
                    <a:cubicBezTo>
                      <a:pt x="96" y="90"/>
                      <a:pt x="77" y="104"/>
                      <a:pt x="70" y="121"/>
                    </a:cubicBezTo>
                    <a:cubicBezTo>
                      <a:pt x="70" y="121"/>
                      <a:pt x="70" y="121"/>
                      <a:pt x="70" y="121"/>
                    </a:cubicBezTo>
                    <a:cubicBezTo>
                      <a:pt x="72" y="102"/>
                      <a:pt x="74" y="83"/>
                      <a:pt x="75" y="65"/>
                    </a:cubicBezTo>
                    <a:cubicBezTo>
                      <a:pt x="94" y="75"/>
                      <a:pt x="118" y="79"/>
                      <a:pt x="140" y="79"/>
                    </a:cubicBezTo>
                    <a:cubicBezTo>
                      <a:pt x="149" y="78"/>
                      <a:pt x="167" y="78"/>
                      <a:pt x="169" y="65"/>
                    </a:cubicBezTo>
                    <a:cubicBezTo>
                      <a:pt x="172" y="51"/>
                      <a:pt x="155" y="45"/>
                      <a:pt x="144" y="43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73" name="Google Shape;3773;p40"/>
              <p:cNvSpPr/>
              <p:nvPr/>
            </p:nvSpPr>
            <p:spPr>
              <a:xfrm>
                <a:off x="4694775" y="3507225"/>
                <a:ext cx="114300" cy="69900"/>
              </a:xfrm>
              <a:prstGeom prst="ellipse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Nunito"/>
                  <a:ea typeface="Nunito"/>
                  <a:cs typeface="Nunito"/>
                  <a:sym typeface="Nunito"/>
                </a:endParaRPr>
              </a:p>
            </p:txBody>
          </p:sp>
          <p:sp>
            <p:nvSpPr>
              <p:cNvPr id="3774" name="Google Shape;3774;p40"/>
              <p:cNvSpPr/>
              <p:nvPr/>
            </p:nvSpPr>
            <p:spPr>
              <a:xfrm>
                <a:off x="4447225" y="3141388"/>
                <a:ext cx="245100" cy="1695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Nunito"/>
                  <a:ea typeface="Nunito"/>
                  <a:cs typeface="Nunito"/>
                  <a:sym typeface="Nunito"/>
                </a:endParaRPr>
              </a:p>
            </p:txBody>
          </p:sp>
          <p:sp>
            <p:nvSpPr>
              <p:cNvPr id="3775" name="Google Shape;3775;p40"/>
              <p:cNvSpPr/>
              <p:nvPr/>
            </p:nvSpPr>
            <p:spPr>
              <a:xfrm rot="10800000" flipH="1">
                <a:off x="4667106" y="3228560"/>
                <a:ext cx="169623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55" h="35" extrusionOk="0">
                    <a:moveTo>
                      <a:pt x="37" y="6"/>
                    </a:moveTo>
                    <a:cubicBezTo>
                      <a:pt x="55" y="17"/>
                      <a:pt x="34" y="31"/>
                      <a:pt x="21" y="35"/>
                    </a:cubicBezTo>
                    <a:cubicBezTo>
                      <a:pt x="18" y="35"/>
                      <a:pt x="16" y="34"/>
                      <a:pt x="13" y="34"/>
                    </a:cubicBezTo>
                    <a:cubicBezTo>
                      <a:pt x="12" y="34"/>
                      <a:pt x="12" y="35"/>
                      <a:pt x="12" y="35"/>
                    </a:cubicBezTo>
                    <a:cubicBezTo>
                      <a:pt x="12" y="30"/>
                      <a:pt x="10" y="25"/>
                      <a:pt x="8" y="21"/>
                    </a:cubicBezTo>
                    <a:cubicBezTo>
                      <a:pt x="14" y="21"/>
                      <a:pt x="20" y="20"/>
                      <a:pt x="26" y="19"/>
                    </a:cubicBezTo>
                    <a:cubicBezTo>
                      <a:pt x="29" y="19"/>
                      <a:pt x="29" y="15"/>
                      <a:pt x="26" y="15"/>
                    </a:cubicBezTo>
                    <a:cubicBezTo>
                      <a:pt x="20" y="17"/>
                      <a:pt x="14" y="17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5" y="16"/>
                      <a:pt x="3" y="13"/>
                      <a:pt x="0" y="10"/>
                    </a:cubicBezTo>
                    <a:cubicBezTo>
                      <a:pt x="4" y="9"/>
                      <a:pt x="7" y="6"/>
                      <a:pt x="9" y="3"/>
                    </a:cubicBezTo>
                    <a:cubicBezTo>
                      <a:pt x="18" y="0"/>
                      <a:pt x="29" y="0"/>
                      <a:pt x="37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76" name="Google Shape;3776;p40"/>
              <p:cNvSpPr/>
              <p:nvPr/>
            </p:nvSpPr>
            <p:spPr>
              <a:xfrm rot="10800000" flipH="1">
                <a:off x="4667106" y="3112248"/>
                <a:ext cx="106619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34" h="33" extrusionOk="0">
                    <a:moveTo>
                      <a:pt x="16" y="1"/>
                    </a:moveTo>
                    <a:cubicBezTo>
                      <a:pt x="27" y="4"/>
                      <a:pt x="34" y="16"/>
                      <a:pt x="27" y="26"/>
                    </a:cubicBezTo>
                    <a:cubicBezTo>
                      <a:pt x="21" y="33"/>
                      <a:pt x="10" y="33"/>
                      <a:pt x="3" y="28"/>
                    </a:cubicBezTo>
                    <a:cubicBezTo>
                      <a:pt x="2" y="26"/>
                      <a:pt x="1" y="23"/>
                      <a:pt x="0" y="21"/>
                    </a:cubicBezTo>
                    <a:cubicBezTo>
                      <a:pt x="1" y="21"/>
                      <a:pt x="2" y="20"/>
                      <a:pt x="3" y="19"/>
                    </a:cubicBezTo>
                    <a:cubicBezTo>
                      <a:pt x="4" y="17"/>
                      <a:pt x="6" y="15"/>
                      <a:pt x="7" y="13"/>
                    </a:cubicBezTo>
                    <a:cubicBezTo>
                      <a:pt x="11" y="13"/>
                      <a:pt x="15" y="15"/>
                      <a:pt x="19" y="18"/>
                    </a:cubicBezTo>
                    <a:cubicBezTo>
                      <a:pt x="20" y="20"/>
                      <a:pt x="23" y="17"/>
                      <a:pt x="21" y="16"/>
                    </a:cubicBezTo>
                    <a:cubicBezTo>
                      <a:pt x="17" y="12"/>
                      <a:pt x="13" y="10"/>
                      <a:pt x="8" y="10"/>
                    </a:cubicBezTo>
                    <a:cubicBezTo>
                      <a:pt x="10" y="7"/>
                      <a:pt x="10" y="3"/>
                      <a:pt x="11" y="0"/>
                    </a:cubicBezTo>
                    <a:cubicBezTo>
                      <a:pt x="11" y="0"/>
                      <a:pt x="11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6" y="1"/>
                      <a:pt x="16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77" name="Google Shape;3777;p40"/>
              <p:cNvSpPr/>
              <p:nvPr/>
            </p:nvSpPr>
            <p:spPr>
              <a:xfrm rot="10800000" flipH="1">
                <a:off x="4536254" y="3315794"/>
                <a:ext cx="159930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52" h="33" extrusionOk="0">
                    <a:moveTo>
                      <a:pt x="31" y="1"/>
                    </a:moveTo>
                    <a:cubicBezTo>
                      <a:pt x="44" y="3"/>
                      <a:pt x="52" y="17"/>
                      <a:pt x="47" y="26"/>
                    </a:cubicBezTo>
                    <a:cubicBezTo>
                      <a:pt x="44" y="27"/>
                      <a:pt x="42" y="28"/>
                      <a:pt x="40" y="30"/>
                    </a:cubicBezTo>
                    <a:cubicBezTo>
                      <a:pt x="39" y="31"/>
                      <a:pt x="38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3"/>
                      <a:pt x="37" y="33"/>
                    </a:cubicBezTo>
                    <a:cubicBezTo>
                      <a:pt x="32" y="30"/>
                      <a:pt x="27" y="28"/>
                      <a:pt x="22" y="27"/>
                    </a:cubicBezTo>
                    <a:cubicBezTo>
                      <a:pt x="24" y="20"/>
                      <a:pt x="25" y="13"/>
                      <a:pt x="25" y="7"/>
                    </a:cubicBezTo>
                    <a:cubicBezTo>
                      <a:pt x="25" y="4"/>
                      <a:pt x="22" y="4"/>
                      <a:pt x="21" y="6"/>
                    </a:cubicBezTo>
                    <a:cubicBezTo>
                      <a:pt x="19" y="12"/>
                      <a:pt x="19" y="19"/>
                      <a:pt x="18" y="26"/>
                    </a:cubicBezTo>
                    <a:cubicBezTo>
                      <a:pt x="13" y="25"/>
                      <a:pt x="8" y="26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6"/>
                      <a:pt x="1" y="25"/>
                      <a:pt x="0" y="24"/>
                    </a:cubicBezTo>
                    <a:cubicBezTo>
                      <a:pt x="6" y="11"/>
                      <a:pt x="16" y="0"/>
                      <a:pt x="3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78" name="Google Shape;3778;p40"/>
              <p:cNvSpPr/>
              <p:nvPr/>
            </p:nvSpPr>
            <p:spPr>
              <a:xfrm rot="10800000" flipH="1">
                <a:off x="4565332" y="3054092"/>
                <a:ext cx="101774" cy="82389"/>
              </a:xfrm>
              <a:custGeom>
                <a:avLst/>
                <a:gdLst/>
                <a:ahLst/>
                <a:cxnLst/>
                <a:rect l="l" t="t" r="r" b="b"/>
                <a:pathLst>
                  <a:path w="32" h="26" extrusionOk="0">
                    <a:moveTo>
                      <a:pt x="29" y="1"/>
                    </a:moveTo>
                    <a:cubicBezTo>
                      <a:pt x="32" y="10"/>
                      <a:pt x="31" y="20"/>
                      <a:pt x="21" y="24"/>
                    </a:cubicBezTo>
                    <a:cubicBezTo>
                      <a:pt x="17" y="26"/>
                      <a:pt x="11" y="25"/>
                      <a:pt x="7" y="24"/>
                    </a:cubicBezTo>
                    <a:cubicBezTo>
                      <a:pt x="0" y="20"/>
                      <a:pt x="1" y="12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13" y="6"/>
                      <a:pt x="22" y="4"/>
                      <a:pt x="2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moveTo>
                      <a:pt x="15" y="13"/>
                    </a:moveTo>
                    <a:cubicBezTo>
                      <a:pt x="15" y="11"/>
                      <a:pt x="15" y="9"/>
                      <a:pt x="15" y="7"/>
                    </a:cubicBezTo>
                    <a:cubicBezTo>
                      <a:pt x="15" y="6"/>
                      <a:pt x="11" y="6"/>
                      <a:pt x="11" y="7"/>
                    </a:cubicBezTo>
                    <a:cubicBezTo>
                      <a:pt x="11" y="9"/>
                      <a:pt x="11" y="11"/>
                      <a:pt x="11" y="13"/>
                    </a:cubicBezTo>
                    <a:cubicBezTo>
                      <a:pt x="11" y="16"/>
                      <a:pt x="15" y="16"/>
                      <a:pt x="15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79" name="Google Shape;3779;p40"/>
              <p:cNvSpPr/>
              <p:nvPr/>
            </p:nvSpPr>
            <p:spPr>
              <a:xfrm rot="10800000" flipH="1">
                <a:off x="4575024" y="3267331"/>
                <a:ext cx="58156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10" extrusionOk="0">
                    <a:moveTo>
                      <a:pt x="16" y="6"/>
                    </a:moveTo>
                    <a:cubicBezTo>
                      <a:pt x="18" y="8"/>
                      <a:pt x="16" y="10"/>
                      <a:pt x="14" y="9"/>
                    </a:cubicBezTo>
                    <a:cubicBezTo>
                      <a:pt x="11" y="6"/>
                      <a:pt x="7" y="4"/>
                      <a:pt x="2" y="4"/>
                    </a:cubicBezTo>
                    <a:cubicBezTo>
                      <a:pt x="0" y="3"/>
                      <a:pt x="0" y="0"/>
                      <a:pt x="2" y="1"/>
                    </a:cubicBezTo>
                    <a:cubicBezTo>
                      <a:pt x="7" y="1"/>
                      <a:pt x="12" y="3"/>
                      <a:pt x="16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0" name="Google Shape;3780;p40"/>
              <p:cNvSpPr/>
              <p:nvPr/>
            </p:nvSpPr>
            <p:spPr>
              <a:xfrm rot="10800000" flipH="1">
                <a:off x="4599258" y="3088018"/>
                <a:ext cx="14540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4" h="10" extrusionOk="0">
                    <a:moveTo>
                      <a:pt x="4" y="1"/>
                    </a:moveTo>
                    <a:cubicBezTo>
                      <a:pt x="4" y="3"/>
                      <a:pt x="4" y="5"/>
                      <a:pt x="4" y="7"/>
                    </a:cubicBezTo>
                    <a:cubicBezTo>
                      <a:pt x="4" y="10"/>
                      <a:pt x="0" y="10"/>
                      <a:pt x="0" y="7"/>
                    </a:cubicBezTo>
                    <a:cubicBezTo>
                      <a:pt x="0" y="5"/>
                      <a:pt x="0" y="3"/>
                      <a:pt x="0" y="1"/>
                    </a:cubicBezTo>
                    <a:cubicBezTo>
                      <a:pt x="0" y="0"/>
                      <a:pt x="4" y="0"/>
                      <a:pt x="4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1" name="Google Shape;3781;p40"/>
              <p:cNvSpPr/>
              <p:nvPr/>
            </p:nvSpPr>
            <p:spPr>
              <a:xfrm rot="10800000" flipH="1">
                <a:off x="4536254" y="3233408"/>
                <a:ext cx="72696" cy="4846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2" name="Google Shape;3782;p40"/>
              <p:cNvSpPr/>
              <p:nvPr/>
            </p:nvSpPr>
            <p:spPr>
              <a:xfrm rot="10800000" flipH="1">
                <a:off x="4473253" y="3373949"/>
                <a:ext cx="58156" cy="348935"/>
              </a:xfrm>
              <a:custGeom>
                <a:avLst/>
                <a:gdLst/>
                <a:ahLst/>
                <a:cxnLst/>
                <a:rect l="l" t="t" r="r" b="b"/>
                <a:pathLst>
                  <a:path w="19" h="113" extrusionOk="0">
                    <a:moveTo>
                      <a:pt x="18" y="30"/>
                    </a:moveTo>
                    <a:cubicBezTo>
                      <a:pt x="19" y="39"/>
                      <a:pt x="18" y="48"/>
                      <a:pt x="18" y="57"/>
                    </a:cubicBezTo>
                    <a:cubicBezTo>
                      <a:pt x="17" y="76"/>
                      <a:pt x="15" y="94"/>
                      <a:pt x="13" y="113"/>
                    </a:cubicBezTo>
                    <a:cubicBezTo>
                      <a:pt x="12" y="112"/>
                      <a:pt x="12" y="112"/>
                      <a:pt x="12" y="112"/>
                    </a:cubicBezTo>
                    <a:cubicBezTo>
                      <a:pt x="7" y="98"/>
                      <a:pt x="3" y="84"/>
                      <a:pt x="2" y="69"/>
                    </a:cubicBezTo>
                    <a:cubicBezTo>
                      <a:pt x="1" y="54"/>
                      <a:pt x="0" y="29"/>
                      <a:pt x="9" y="16"/>
                    </a:cubicBezTo>
                    <a:cubicBezTo>
                      <a:pt x="19" y="0"/>
                      <a:pt x="18" y="21"/>
                      <a:pt x="18" y="3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3" name="Google Shape;3783;p40"/>
              <p:cNvSpPr/>
              <p:nvPr/>
            </p:nvSpPr>
            <p:spPr>
              <a:xfrm rot="10800000" flipH="1">
                <a:off x="4390864" y="3281871"/>
                <a:ext cx="130852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43" h="35" extrusionOk="0">
                    <a:moveTo>
                      <a:pt x="42" y="16"/>
                    </a:moveTo>
                    <a:cubicBezTo>
                      <a:pt x="42" y="17"/>
                      <a:pt x="43" y="18"/>
                      <a:pt x="43" y="19"/>
                    </a:cubicBezTo>
                    <a:cubicBezTo>
                      <a:pt x="39" y="20"/>
                      <a:pt x="35" y="23"/>
                      <a:pt x="31" y="25"/>
                    </a:cubicBezTo>
                    <a:cubicBezTo>
                      <a:pt x="28" y="23"/>
                      <a:pt x="25" y="20"/>
                      <a:pt x="23" y="18"/>
                    </a:cubicBezTo>
                    <a:cubicBezTo>
                      <a:pt x="20" y="15"/>
                      <a:pt x="18" y="13"/>
                      <a:pt x="15" y="11"/>
                    </a:cubicBezTo>
                    <a:cubicBezTo>
                      <a:pt x="13" y="10"/>
                      <a:pt x="11" y="13"/>
                      <a:pt x="12" y="14"/>
                    </a:cubicBezTo>
                    <a:cubicBezTo>
                      <a:pt x="15" y="17"/>
                      <a:pt x="18" y="19"/>
                      <a:pt x="21" y="21"/>
                    </a:cubicBezTo>
                    <a:cubicBezTo>
                      <a:pt x="23" y="23"/>
                      <a:pt x="26" y="25"/>
                      <a:pt x="28" y="27"/>
                    </a:cubicBezTo>
                    <a:cubicBezTo>
                      <a:pt x="25" y="29"/>
                      <a:pt x="22" y="32"/>
                      <a:pt x="19" y="35"/>
                    </a:cubicBezTo>
                    <a:cubicBezTo>
                      <a:pt x="17" y="34"/>
                      <a:pt x="16" y="33"/>
                      <a:pt x="14" y="32"/>
                    </a:cubicBezTo>
                    <a:cubicBezTo>
                      <a:pt x="16" y="31"/>
                      <a:pt x="16" y="29"/>
                      <a:pt x="14" y="28"/>
                    </a:cubicBezTo>
                    <a:cubicBezTo>
                      <a:pt x="0" y="24"/>
                      <a:pt x="2" y="5"/>
                      <a:pt x="16" y="2"/>
                    </a:cubicBezTo>
                    <a:cubicBezTo>
                      <a:pt x="25" y="0"/>
                      <a:pt x="33" y="5"/>
                      <a:pt x="39" y="11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3"/>
                      <a:pt x="39" y="14"/>
                      <a:pt x="40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6"/>
                      <a:pt x="41" y="16"/>
                      <a:pt x="42" y="1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4" name="Google Shape;3784;p40"/>
              <p:cNvSpPr/>
              <p:nvPr/>
            </p:nvSpPr>
            <p:spPr>
              <a:xfrm rot="10800000" flipH="1">
                <a:off x="4347249" y="3049244"/>
                <a:ext cx="20354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66" h="52" extrusionOk="0">
                    <a:moveTo>
                      <a:pt x="53" y="26"/>
                    </a:moveTo>
                    <a:cubicBezTo>
                      <a:pt x="57" y="28"/>
                      <a:pt x="61" y="29"/>
                      <a:pt x="66" y="29"/>
                    </a:cubicBezTo>
                    <a:cubicBezTo>
                      <a:pt x="61" y="38"/>
                      <a:pt x="52" y="52"/>
                      <a:pt x="41" y="48"/>
                    </a:cubicBezTo>
                    <a:cubicBezTo>
                      <a:pt x="31" y="44"/>
                      <a:pt x="32" y="31"/>
                      <a:pt x="39" y="25"/>
                    </a:cubicBezTo>
                    <a:cubicBezTo>
                      <a:pt x="40" y="24"/>
                      <a:pt x="39" y="22"/>
                      <a:pt x="37" y="22"/>
                    </a:cubicBezTo>
                    <a:cubicBezTo>
                      <a:pt x="37" y="21"/>
                      <a:pt x="35" y="20"/>
                      <a:pt x="34" y="21"/>
                    </a:cubicBezTo>
                    <a:cubicBezTo>
                      <a:pt x="27" y="24"/>
                      <a:pt x="13" y="37"/>
                      <a:pt x="7" y="26"/>
                    </a:cubicBezTo>
                    <a:cubicBezTo>
                      <a:pt x="0" y="16"/>
                      <a:pt x="13" y="8"/>
                      <a:pt x="21" y="3"/>
                    </a:cubicBezTo>
                    <a:cubicBezTo>
                      <a:pt x="21" y="3"/>
                      <a:pt x="22" y="3"/>
                      <a:pt x="23" y="3"/>
                    </a:cubicBezTo>
                    <a:cubicBezTo>
                      <a:pt x="24" y="3"/>
                      <a:pt x="25" y="1"/>
                      <a:pt x="2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7" y="3"/>
                      <a:pt x="28" y="6"/>
                      <a:pt x="29" y="8"/>
                    </a:cubicBezTo>
                    <a:cubicBezTo>
                      <a:pt x="28" y="9"/>
                      <a:pt x="26" y="10"/>
                      <a:pt x="24" y="11"/>
                    </a:cubicBezTo>
                    <a:cubicBezTo>
                      <a:pt x="24" y="12"/>
                      <a:pt x="23" y="12"/>
                      <a:pt x="23" y="13"/>
                    </a:cubicBezTo>
                    <a:cubicBezTo>
                      <a:pt x="20" y="15"/>
                      <a:pt x="17" y="18"/>
                      <a:pt x="14" y="21"/>
                    </a:cubicBezTo>
                    <a:cubicBezTo>
                      <a:pt x="13" y="21"/>
                      <a:pt x="14" y="23"/>
                      <a:pt x="15" y="22"/>
                    </a:cubicBezTo>
                    <a:cubicBezTo>
                      <a:pt x="21" y="19"/>
                      <a:pt x="26" y="16"/>
                      <a:pt x="31" y="12"/>
                    </a:cubicBezTo>
                    <a:cubicBezTo>
                      <a:pt x="33" y="15"/>
                      <a:pt x="35" y="17"/>
                      <a:pt x="37" y="18"/>
                    </a:cubicBezTo>
                    <a:cubicBezTo>
                      <a:pt x="40" y="21"/>
                      <a:pt x="45" y="23"/>
                      <a:pt x="49" y="25"/>
                    </a:cubicBezTo>
                    <a:cubicBezTo>
                      <a:pt x="48" y="28"/>
                      <a:pt x="48" y="31"/>
                      <a:pt x="48" y="35"/>
                    </a:cubicBezTo>
                    <a:cubicBezTo>
                      <a:pt x="48" y="36"/>
                      <a:pt x="50" y="36"/>
                      <a:pt x="50" y="35"/>
                    </a:cubicBezTo>
                    <a:cubicBezTo>
                      <a:pt x="51" y="32"/>
                      <a:pt x="52" y="29"/>
                      <a:pt x="53" y="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5" name="Google Shape;3785;p40"/>
              <p:cNvSpPr/>
              <p:nvPr/>
            </p:nvSpPr>
            <p:spPr>
              <a:xfrm rot="10800000" flipH="1">
                <a:off x="4468405" y="3214019"/>
                <a:ext cx="38771" cy="4361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4" extrusionOk="0">
                    <a:moveTo>
                      <a:pt x="10" y="1"/>
                    </a:moveTo>
                    <a:cubicBezTo>
                      <a:pt x="12" y="1"/>
                      <a:pt x="12" y="4"/>
                      <a:pt x="10" y="4"/>
                    </a:cubicBezTo>
                    <a:cubicBezTo>
                      <a:pt x="7" y="4"/>
                      <a:pt x="5" y="9"/>
                      <a:pt x="7" y="11"/>
                    </a:cubicBezTo>
                    <a:cubicBezTo>
                      <a:pt x="8" y="13"/>
                      <a:pt x="6" y="14"/>
                      <a:pt x="5" y="13"/>
                    </a:cubicBezTo>
                    <a:cubicBezTo>
                      <a:pt x="0" y="9"/>
                      <a:pt x="4" y="0"/>
                      <a:pt x="1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6" name="Google Shape;3786;p40"/>
              <p:cNvSpPr/>
              <p:nvPr/>
            </p:nvSpPr>
            <p:spPr>
              <a:xfrm rot="10800000" flipH="1">
                <a:off x="4342401" y="3209175"/>
                <a:ext cx="101774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34" h="28" extrusionOk="0">
                    <a:moveTo>
                      <a:pt x="33" y="9"/>
                    </a:moveTo>
                    <a:cubicBezTo>
                      <a:pt x="33" y="9"/>
                      <a:pt x="33" y="10"/>
                      <a:pt x="34" y="10"/>
                    </a:cubicBezTo>
                    <a:cubicBezTo>
                      <a:pt x="32" y="12"/>
                      <a:pt x="31" y="13"/>
                      <a:pt x="30" y="15"/>
                    </a:cubicBezTo>
                    <a:cubicBezTo>
                      <a:pt x="25" y="14"/>
                      <a:pt x="20" y="12"/>
                      <a:pt x="14" y="11"/>
                    </a:cubicBezTo>
                    <a:cubicBezTo>
                      <a:pt x="13" y="10"/>
                      <a:pt x="12" y="13"/>
                      <a:pt x="14" y="13"/>
                    </a:cubicBezTo>
                    <a:cubicBezTo>
                      <a:pt x="19" y="15"/>
                      <a:pt x="24" y="17"/>
                      <a:pt x="29" y="18"/>
                    </a:cubicBezTo>
                    <a:cubicBezTo>
                      <a:pt x="28" y="21"/>
                      <a:pt x="28" y="24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5" y="25"/>
                    </a:cubicBezTo>
                    <a:cubicBezTo>
                      <a:pt x="17" y="24"/>
                      <a:pt x="1" y="24"/>
                      <a:pt x="0" y="13"/>
                    </a:cubicBezTo>
                    <a:cubicBezTo>
                      <a:pt x="0" y="3"/>
                      <a:pt x="11" y="0"/>
                      <a:pt x="18" y="1"/>
                    </a:cubicBezTo>
                    <a:cubicBezTo>
                      <a:pt x="24" y="2"/>
                      <a:pt x="29" y="5"/>
                      <a:pt x="33" y="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7" name="Google Shape;3787;p40"/>
              <p:cNvSpPr/>
              <p:nvPr/>
            </p:nvSpPr>
            <p:spPr>
              <a:xfrm rot="10800000" flipH="1">
                <a:off x="4536246" y="3502204"/>
                <a:ext cx="256857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84" h="28" extrusionOk="0">
                    <a:moveTo>
                      <a:pt x="74" y="4"/>
                    </a:moveTo>
                    <a:cubicBezTo>
                      <a:pt x="82" y="5"/>
                      <a:pt x="84" y="9"/>
                      <a:pt x="79" y="16"/>
                    </a:cubicBezTo>
                    <a:cubicBezTo>
                      <a:pt x="76" y="28"/>
                      <a:pt x="72" y="26"/>
                      <a:pt x="61" y="26"/>
                    </a:cubicBezTo>
                    <a:cubicBezTo>
                      <a:pt x="55" y="26"/>
                      <a:pt x="49" y="26"/>
                      <a:pt x="43" y="25"/>
                    </a:cubicBezTo>
                    <a:cubicBezTo>
                      <a:pt x="28" y="24"/>
                      <a:pt x="15" y="19"/>
                      <a:pt x="1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4"/>
                      <a:pt x="1" y="12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7" y="12"/>
                      <a:pt x="33" y="14"/>
                      <a:pt x="49" y="14"/>
                    </a:cubicBezTo>
                    <a:cubicBezTo>
                      <a:pt x="52" y="14"/>
                      <a:pt x="52" y="9"/>
                      <a:pt x="49" y="9"/>
                    </a:cubicBezTo>
                    <a:cubicBezTo>
                      <a:pt x="35" y="7"/>
                      <a:pt x="20" y="7"/>
                      <a:pt x="6" y="7"/>
                    </a:cubicBezTo>
                    <a:cubicBezTo>
                      <a:pt x="18" y="3"/>
                      <a:pt x="30" y="0"/>
                      <a:pt x="43" y="0"/>
                    </a:cubicBezTo>
                    <a:cubicBezTo>
                      <a:pt x="50" y="0"/>
                      <a:pt x="58" y="1"/>
                      <a:pt x="65" y="2"/>
                    </a:cubicBezTo>
                    <a:cubicBezTo>
                      <a:pt x="68" y="3"/>
                      <a:pt x="71" y="3"/>
                      <a:pt x="74" y="4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8" name="Google Shape;3788;p40"/>
              <p:cNvSpPr/>
              <p:nvPr/>
            </p:nvSpPr>
            <p:spPr>
              <a:xfrm rot="10800000" flipH="1">
                <a:off x="4667106" y="3228560"/>
                <a:ext cx="169623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55" h="35" extrusionOk="0">
                    <a:moveTo>
                      <a:pt x="37" y="6"/>
                    </a:moveTo>
                    <a:cubicBezTo>
                      <a:pt x="55" y="17"/>
                      <a:pt x="34" y="31"/>
                      <a:pt x="21" y="35"/>
                    </a:cubicBezTo>
                    <a:cubicBezTo>
                      <a:pt x="18" y="35"/>
                      <a:pt x="16" y="34"/>
                      <a:pt x="13" y="34"/>
                    </a:cubicBezTo>
                    <a:cubicBezTo>
                      <a:pt x="12" y="34"/>
                      <a:pt x="12" y="35"/>
                      <a:pt x="12" y="35"/>
                    </a:cubicBezTo>
                    <a:cubicBezTo>
                      <a:pt x="12" y="30"/>
                      <a:pt x="10" y="25"/>
                      <a:pt x="8" y="21"/>
                    </a:cubicBezTo>
                    <a:cubicBezTo>
                      <a:pt x="14" y="21"/>
                      <a:pt x="20" y="20"/>
                      <a:pt x="26" y="19"/>
                    </a:cubicBezTo>
                    <a:cubicBezTo>
                      <a:pt x="29" y="19"/>
                      <a:pt x="29" y="15"/>
                      <a:pt x="26" y="15"/>
                    </a:cubicBezTo>
                    <a:cubicBezTo>
                      <a:pt x="20" y="17"/>
                      <a:pt x="14" y="17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5" y="16"/>
                      <a:pt x="3" y="13"/>
                      <a:pt x="0" y="10"/>
                    </a:cubicBezTo>
                    <a:cubicBezTo>
                      <a:pt x="4" y="9"/>
                      <a:pt x="7" y="6"/>
                      <a:pt x="9" y="3"/>
                    </a:cubicBezTo>
                    <a:cubicBezTo>
                      <a:pt x="18" y="0"/>
                      <a:pt x="29" y="0"/>
                      <a:pt x="37" y="6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89" name="Google Shape;3789;p40"/>
              <p:cNvSpPr/>
              <p:nvPr/>
            </p:nvSpPr>
            <p:spPr>
              <a:xfrm rot="10800000" flipH="1">
                <a:off x="4667106" y="3112248"/>
                <a:ext cx="106619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34" h="33" extrusionOk="0">
                    <a:moveTo>
                      <a:pt x="16" y="1"/>
                    </a:moveTo>
                    <a:cubicBezTo>
                      <a:pt x="27" y="4"/>
                      <a:pt x="34" y="16"/>
                      <a:pt x="27" y="26"/>
                    </a:cubicBezTo>
                    <a:cubicBezTo>
                      <a:pt x="21" y="33"/>
                      <a:pt x="10" y="33"/>
                      <a:pt x="3" y="28"/>
                    </a:cubicBezTo>
                    <a:cubicBezTo>
                      <a:pt x="2" y="26"/>
                      <a:pt x="1" y="23"/>
                      <a:pt x="0" y="21"/>
                    </a:cubicBezTo>
                    <a:cubicBezTo>
                      <a:pt x="1" y="21"/>
                      <a:pt x="2" y="20"/>
                      <a:pt x="3" y="19"/>
                    </a:cubicBezTo>
                    <a:cubicBezTo>
                      <a:pt x="4" y="17"/>
                      <a:pt x="6" y="15"/>
                      <a:pt x="7" y="13"/>
                    </a:cubicBezTo>
                    <a:cubicBezTo>
                      <a:pt x="11" y="13"/>
                      <a:pt x="15" y="15"/>
                      <a:pt x="19" y="18"/>
                    </a:cubicBezTo>
                    <a:cubicBezTo>
                      <a:pt x="20" y="20"/>
                      <a:pt x="23" y="17"/>
                      <a:pt x="21" y="16"/>
                    </a:cubicBezTo>
                    <a:cubicBezTo>
                      <a:pt x="17" y="12"/>
                      <a:pt x="13" y="10"/>
                      <a:pt x="8" y="10"/>
                    </a:cubicBezTo>
                    <a:cubicBezTo>
                      <a:pt x="10" y="7"/>
                      <a:pt x="10" y="3"/>
                      <a:pt x="11" y="0"/>
                    </a:cubicBezTo>
                    <a:cubicBezTo>
                      <a:pt x="11" y="0"/>
                      <a:pt x="11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6" y="1"/>
                      <a:pt x="16" y="1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0" name="Google Shape;3790;p40"/>
              <p:cNvSpPr/>
              <p:nvPr/>
            </p:nvSpPr>
            <p:spPr>
              <a:xfrm rot="10800000" flipH="1">
                <a:off x="4536254" y="3315794"/>
                <a:ext cx="159930" cy="101774"/>
              </a:xfrm>
              <a:custGeom>
                <a:avLst/>
                <a:gdLst/>
                <a:ahLst/>
                <a:cxnLst/>
                <a:rect l="l" t="t" r="r" b="b"/>
                <a:pathLst>
                  <a:path w="52" h="33" extrusionOk="0">
                    <a:moveTo>
                      <a:pt x="31" y="1"/>
                    </a:moveTo>
                    <a:cubicBezTo>
                      <a:pt x="44" y="3"/>
                      <a:pt x="52" y="17"/>
                      <a:pt x="47" y="26"/>
                    </a:cubicBezTo>
                    <a:cubicBezTo>
                      <a:pt x="44" y="27"/>
                      <a:pt x="42" y="28"/>
                      <a:pt x="40" y="30"/>
                    </a:cubicBezTo>
                    <a:cubicBezTo>
                      <a:pt x="39" y="31"/>
                      <a:pt x="38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3"/>
                      <a:pt x="37" y="33"/>
                    </a:cubicBezTo>
                    <a:cubicBezTo>
                      <a:pt x="32" y="30"/>
                      <a:pt x="27" y="28"/>
                      <a:pt x="22" y="27"/>
                    </a:cubicBezTo>
                    <a:cubicBezTo>
                      <a:pt x="24" y="20"/>
                      <a:pt x="25" y="13"/>
                      <a:pt x="25" y="7"/>
                    </a:cubicBezTo>
                    <a:cubicBezTo>
                      <a:pt x="25" y="4"/>
                      <a:pt x="22" y="4"/>
                      <a:pt x="21" y="6"/>
                    </a:cubicBezTo>
                    <a:cubicBezTo>
                      <a:pt x="19" y="12"/>
                      <a:pt x="19" y="19"/>
                      <a:pt x="18" y="26"/>
                    </a:cubicBezTo>
                    <a:cubicBezTo>
                      <a:pt x="13" y="25"/>
                      <a:pt x="8" y="26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6"/>
                      <a:pt x="1" y="25"/>
                      <a:pt x="0" y="24"/>
                    </a:cubicBezTo>
                    <a:cubicBezTo>
                      <a:pt x="6" y="11"/>
                      <a:pt x="16" y="0"/>
                      <a:pt x="31" y="1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1" name="Google Shape;3791;p40"/>
              <p:cNvSpPr/>
              <p:nvPr/>
            </p:nvSpPr>
            <p:spPr>
              <a:xfrm rot="10800000" flipH="1">
                <a:off x="4565332" y="3054092"/>
                <a:ext cx="101774" cy="82389"/>
              </a:xfrm>
              <a:custGeom>
                <a:avLst/>
                <a:gdLst/>
                <a:ahLst/>
                <a:cxnLst/>
                <a:rect l="l" t="t" r="r" b="b"/>
                <a:pathLst>
                  <a:path w="32" h="26" extrusionOk="0">
                    <a:moveTo>
                      <a:pt x="29" y="1"/>
                    </a:moveTo>
                    <a:cubicBezTo>
                      <a:pt x="32" y="10"/>
                      <a:pt x="31" y="20"/>
                      <a:pt x="21" y="24"/>
                    </a:cubicBezTo>
                    <a:cubicBezTo>
                      <a:pt x="17" y="26"/>
                      <a:pt x="11" y="25"/>
                      <a:pt x="7" y="24"/>
                    </a:cubicBezTo>
                    <a:cubicBezTo>
                      <a:pt x="0" y="20"/>
                      <a:pt x="1" y="12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13" y="6"/>
                      <a:pt x="22" y="4"/>
                      <a:pt x="2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moveTo>
                      <a:pt x="15" y="13"/>
                    </a:moveTo>
                    <a:cubicBezTo>
                      <a:pt x="15" y="11"/>
                      <a:pt x="15" y="9"/>
                      <a:pt x="15" y="7"/>
                    </a:cubicBezTo>
                    <a:cubicBezTo>
                      <a:pt x="15" y="6"/>
                      <a:pt x="11" y="6"/>
                      <a:pt x="11" y="7"/>
                    </a:cubicBezTo>
                    <a:cubicBezTo>
                      <a:pt x="11" y="9"/>
                      <a:pt x="11" y="11"/>
                      <a:pt x="11" y="13"/>
                    </a:cubicBezTo>
                    <a:cubicBezTo>
                      <a:pt x="11" y="16"/>
                      <a:pt x="15" y="16"/>
                      <a:pt x="15" y="13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2" name="Google Shape;3792;p40"/>
              <p:cNvSpPr/>
              <p:nvPr/>
            </p:nvSpPr>
            <p:spPr>
              <a:xfrm rot="10800000" flipH="1">
                <a:off x="4575024" y="3267331"/>
                <a:ext cx="58156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18" h="10" extrusionOk="0">
                    <a:moveTo>
                      <a:pt x="16" y="6"/>
                    </a:moveTo>
                    <a:cubicBezTo>
                      <a:pt x="18" y="8"/>
                      <a:pt x="16" y="10"/>
                      <a:pt x="14" y="9"/>
                    </a:cubicBezTo>
                    <a:cubicBezTo>
                      <a:pt x="11" y="6"/>
                      <a:pt x="7" y="4"/>
                      <a:pt x="2" y="4"/>
                    </a:cubicBezTo>
                    <a:cubicBezTo>
                      <a:pt x="0" y="3"/>
                      <a:pt x="0" y="0"/>
                      <a:pt x="2" y="1"/>
                    </a:cubicBezTo>
                    <a:cubicBezTo>
                      <a:pt x="7" y="1"/>
                      <a:pt x="12" y="3"/>
                      <a:pt x="16" y="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3" name="Google Shape;3793;p40"/>
              <p:cNvSpPr/>
              <p:nvPr/>
            </p:nvSpPr>
            <p:spPr>
              <a:xfrm rot="10800000" flipH="1">
                <a:off x="4599258" y="3088018"/>
                <a:ext cx="14540" cy="29078"/>
              </a:xfrm>
              <a:custGeom>
                <a:avLst/>
                <a:gdLst/>
                <a:ahLst/>
                <a:cxnLst/>
                <a:rect l="l" t="t" r="r" b="b"/>
                <a:pathLst>
                  <a:path w="4" h="10" extrusionOk="0">
                    <a:moveTo>
                      <a:pt x="4" y="1"/>
                    </a:moveTo>
                    <a:cubicBezTo>
                      <a:pt x="4" y="3"/>
                      <a:pt x="4" y="5"/>
                      <a:pt x="4" y="7"/>
                    </a:cubicBezTo>
                    <a:cubicBezTo>
                      <a:pt x="4" y="10"/>
                      <a:pt x="0" y="10"/>
                      <a:pt x="0" y="7"/>
                    </a:cubicBezTo>
                    <a:cubicBezTo>
                      <a:pt x="0" y="5"/>
                      <a:pt x="0" y="3"/>
                      <a:pt x="0" y="1"/>
                    </a:cubicBezTo>
                    <a:cubicBezTo>
                      <a:pt x="0" y="0"/>
                      <a:pt x="4" y="0"/>
                      <a:pt x="4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4" name="Google Shape;3794;p40"/>
              <p:cNvSpPr/>
              <p:nvPr/>
            </p:nvSpPr>
            <p:spPr>
              <a:xfrm rot="10800000" flipH="1">
                <a:off x="4536254" y="3233408"/>
                <a:ext cx="72696" cy="4846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5" name="Google Shape;3795;p40"/>
              <p:cNvSpPr/>
              <p:nvPr/>
            </p:nvSpPr>
            <p:spPr>
              <a:xfrm rot="10800000" flipH="1">
                <a:off x="4531391" y="3206939"/>
                <a:ext cx="72696" cy="24233"/>
              </a:xfrm>
              <a:custGeom>
                <a:avLst/>
                <a:gdLst/>
                <a:ahLst/>
                <a:cxnLst/>
                <a:rect l="l" t="t" r="r" b="b"/>
                <a:pathLst>
                  <a:path w="23" h="8" extrusionOk="0">
                    <a:moveTo>
                      <a:pt x="22" y="5"/>
                    </a:moveTo>
                    <a:cubicBezTo>
                      <a:pt x="22" y="5"/>
                      <a:pt x="23" y="7"/>
                      <a:pt x="22" y="7"/>
                    </a:cubicBezTo>
                    <a:cubicBezTo>
                      <a:pt x="15" y="8"/>
                      <a:pt x="9" y="7"/>
                      <a:pt x="2" y="5"/>
                    </a:cubicBezTo>
                    <a:cubicBezTo>
                      <a:pt x="0" y="4"/>
                      <a:pt x="1" y="0"/>
                      <a:pt x="4" y="2"/>
                    </a:cubicBezTo>
                    <a:cubicBezTo>
                      <a:pt x="9" y="5"/>
                      <a:pt x="16" y="5"/>
                      <a:pt x="22" y="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6" name="Google Shape;3796;p40"/>
              <p:cNvSpPr/>
              <p:nvPr/>
            </p:nvSpPr>
            <p:spPr>
              <a:xfrm rot="10800000" flipH="1">
                <a:off x="4473253" y="3373949"/>
                <a:ext cx="58156" cy="348935"/>
              </a:xfrm>
              <a:custGeom>
                <a:avLst/>
                <a:gdLst/>
                <a:ahLst/>
                <a:cxnLst/>
                <a:rect l="l" t="t" r="r" b="b"/>
                <a:pathLst>
                  <a:path w="19" h="113" extrusionOk="0">
                    <a:moveTo>
                      <a:pt x="18" y="30"/>
                    </a:moveTo>
                    <a:cubicBezTo>
                      <a:pt x="19" y="39"/>
                      <a:pt x="18" y="48"/>
                      <a:pt x="18" y="57"/>
                    </a:cubicBezTo>
                    <a:cubicBezTo>
                      <a:pt x="17" y="76"/>
                      <a:pt x="15" y="94"/>
                      <a:pt x="13" y="113"/>
                    </a:cubicBezTo>
                    <a:cubicBezTo>
                      <a:pt x="12" y="112"/>
                      <a:pt x="12" y="112"/>
                      <a:pt x="12" y="112"/>
                    </a:cubicBezTo>
                    <a:cubicBezTo>
                      <a:pt x="7" y="98"/>
                      <a:pt x="3" y="84"/>
                      <a:pt x="2" y="69"/>
                    </a:cubicBezTo>
                    <a:cubicBezTo>
                      <a:pt x="1" y="54"/>
                      <a:pt x="0" y="29"/>
                      <a:pt x="9" y="16"/>
                    </a:cubicBezTo>
                    <a:cubicBezTo>
                      <a:pt x="19" y="0"/>
                      <a:pt x="18" y="21"/>
                      <a:pt x="18" y="3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7" name="Google Shape;3797;p40"/>
              <p:cNvSpPr/>
              <p:nvPr/>
            </p:nvSpPr>
            <p:spPr>
              <a:xfrm rot="10800000" flipH="1">
                <a:off x="4390864" y="3281871"/>
                <a:ext cx="130852" cy="106619"/>
              </a:xfrm>
              <a:custGeom>
                <a:avLst/>
                <a:gdLst/>
                <a:ahLst/>
                <a:cxnLst/>
                <a:rect l="l" t="t" r="r" b="b"/>
                <a:pathLst>
                  <a:path w="43" h="35" extrusionOk="0">
                    <a:moveTo>
                      <a:pt x="42" y="16"/>
                    </a:moveTo>
                    <a:cubicBezTo>
                      <a:pt x="42" y="17"/>
                      <a:pt x="43" y="18"/>
                      <a:pt x="43" y="19"/>
                    </a:cubicBezTo>
                    <a:cubicBezTo>
                      <a:pt x="39" y="20"/>
                      <a:pt x="35" y="23"/>
                      <a:pt x="31" y="25"/>
                    </a:cubicBezTo>
                    <a:cubicBezTo>
                      <a:pt x="28" y="23"/>
                      <a:pt x="25" y="20"/>
                      <a:pt x="23" y="18"/>
                    </a:cubicBezTo>
                    <a:cubicBezTo>
                      <a:pt x="20" y="15"/>
                      <a:pt x="18" y="13"/>
                      <a:pt x="15" y="11"/>
                    </a:cubicBezTo>
                    <a:cubicBezTo>
                      <a:pt x="13" y="10"/>
                      <a:pt x="11" y="13"/>
                      <a:pt x="12" y="14"/>
                    </a:cubicBezTo>
                    <a:cubicBezTo>
                      <a:pt x="15" y="17"/>
                      <a:pt x="18" y="19"/>
                      <a:pt x="21" y="21"/>
                    </a:cubicBezTo>
                    <a:cubicBezTo>
                      <a:pt x="23" y="23"/>
                      <a:pt x="26" y="25"/>
                      <a:pt x="28" y="27"/>
                    </a:cubicBezTo>
                    <a:cubicBezTo>
                      <a:pt x="25" y="29"/>
                      <a:pt x="22" y="32"/>
                      <a:pt x="19" y="35"/>
                    </a:cubicBezTo>
                    <a:cubicBezTo>
                      <a:pt x="17" y="34"/>
                      <a:pt x="16" y="33"/>
                      <a:pt x="14" y="32"/>
                    </a:cubicBezTo>
                    <a:cubicBezTo>
                      <a:pt x="16" y="31"/>
                      <a:pt x="16" y="29"/>
                      <a:pt x="14" y="28"/>
                    </a:cubicBezTo>
                    <a:cubicBezTo>
                      <a:pt x="0" y="24"/>
                      <a:pt x="2" y="5"/>
                      <a:pt x="16" y="2"/>
                    </a:cubicBezTo>
                    <a:cubicBezTo>
                      <a:pt x="25" y="0"/>
                      <a:pt x="33" y="5"/>
                      <a:pt x="39" y="11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3"/>
                      <a:pt x="39" y="14"/>
                      <a:pt x="40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6"/>
                      <a:pt x="41" y="16"/>
                      <a:pt x="42" y="16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8" name="Google Shape;3798;p40"/>
              <p:cNvSpPr/>
              <p:nvPr/>
            </p:nvSpPr>
            <p:spPr>
              <a:xfrm rot="10800000" flipH="1">
                <a:off x="4347249" y="3049244"/>
                <a:ext cx="203546" cy="159930"/>
              </a:xfrm>
              <a:custGeom>
                <a:avLst/>
                <a:gdLst/>
                <a:ahLst/>
                <a:cxnLst/>
                <a:rect l="l" t="t" r="r" b="b"/>
                <a:pathLst>
                  <a:path w="66" h="52" extrusionOk="0">
                    <a:moveTo>
                      <a:pt x="53" y="26"/>
                    </a:moveTo>
                    <a:cubicBezTo>
                      <a:pt x="57" y="28"/>
                      <a:pt x="61" y="29"/>
                      <a:pt x="66" y="29"/>
                    </a:cubicBezTo>
                    <a:cubicBezTo>
                      <a:pt x="61" y="38"/>
                      <a:pt x="52" y="52"/>
                      <a:pt x="41" y="48"/>
                    </a:cubicBezTo>
                    <a:cubicBezTo>
                      <a:pt x="31" y="44"/>
                      <a:pt x="32" y="31"/>
                      <a:pt x="39" y="25"/>
                    </a:cubicBezTo>
                    <a:cubicBezTo>
                      <a:pt x="40" y="24"/>
                      <a:pt x="39" y="22"/>
                      <a:pt x="37" y="22"/>
                    </a:cubicBezTo>
                    <a:cubicBezTo>
                      <a:pt x="37" y="21"/>
                      <a:pt x="35" y="20"/>
                      <a:pt x="34" y="21"/>
                    </a:cubicBezTo>
                    <a:cubicBezTo>
                      <a:pt x="27" y="24"/>
                      <a:pt x="13" y="37"/>
                      <a:pt x="7" y="26"/>
                    </a:cubicBezTo>
                    <a:cubicBezTo>
                      <a:pt x="0" y="16"/>
                      <a:pt x="13" y="8"/>
                      <a:pt x="21" y="3"/>
                    </a:cubicBezTo>
                    <a:cubicBezTo>
                      <a:pt x="21" y="3"/>
                      <a:pt x="22" y="3"/>
                      <a:pt x="23" y="3"/>
                    </a:cubicBezTo>
                    <a:cubicBezTo>
                      <a:pt x="24" y="3"/>
                      <a:pt x="25" y="1"/>
                      <a:pt x="2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7" y="3"/>
                      <a:pt x="28" y="6"/>
                      <a:pt x="29" y="8"/>
                    </a:cubicBezTo>
                    <a:cubicBezTo>
                      <a:pt x="28" y="9"/>
                      <a:pt x="26" y="10"/>
                      <a:pt x="24" y="11"/>
                    </a:cubicBezTo>
                    <a:cubicBezTo>
                      <a:pt x="24" y="12"/>
                      <a:pt x="23" y="12"/>
                      <a:pt x="23" y="13"/>
                    </a:cubicBezTo>
                    <a:cubicBezTo>
                      <a:pt x="20" y="15"/>
                      <a:pt x="17" y="18"/>
                      <a:pt x="14" y="21"/>
                    </a:cubicBezTo>
                    <a:cubicBezTo>
                      <a:pt x="13" y="21"/>
                      <a:pt x="14" y="23"/>
                      <a:pt x="15" y="22"/>
                    </a:cubicBezTo>
                    <a:cubicBezTo>
                      <a:pt x="21" y="19"/>
                      <a:pt x="26" y="16"/>
                      <a:pt x="31" y="12"/>
                    </a:cubicBezTo>
                    <a:cubicBezTo>
                      <a:pt x="33" y="15"/>
                      <a:pt x="35" y="17"/>
                      <a:pt x="37" y="18"/>
                    </a:cubicBezTo>
                    <a:cubicBezTo>
                      <a:pt x="40" y="21"/>
                      <a:pt x="45" y="23"/>
                      <a:pt x="49" y="25"/>
                    </a:cubicBezTo>
                    <a:cubicBezTo>
                      <a:pt x="48" y="28"/>
                      <a:pt x="48" y="31"/>
                      <a:pt x="48" y="35"/>
                    </a:cubicBezTo>
                    <a:cubicBezTo>
                      <a:pt x="48" y="36"/>
                      <a:pt x="50" y="36"/>
                      <a:pt x="50" y="35"/>
                    </a:cubicBezTo>
                    <a:cubicBezTo>
                      <a:pt x="51" y="32"/>
                      <a:pt x="52" y="29"/>
                      <a:pt x="53" y="26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99" name="Google Shape;3799;p40"/>
              <p:cNvSpPr/>
              <p:nvPr/>
            </p:nvSpPr>
            <p:spPr>
              <a:xfrm rot="10800000" flipH="1">
                <a:off x="4468405" y="3214019"/>
                <a:ext cx="38771" cy="43618"/>
              </a:xfrm>
              <a:custGeom>
                <a:avLst/>
                <a:gdLst/>
                <a:ahLst/>
                <a:cxnLst/>
                <a:rect l="l" t="t" r="r" b="b"/>
                <a:pathLst>
                  <a:path w="12" h="14" extrusionOk="0">
                    <a:moveTo>
                      <a:pt x="10" y="1"/>
                    </a:moveTo>
                    <a:cubicBezTo>
                      <a:pt x="12" y="1"/>
                      <a:pt x="12" y="4"/>
                      <a:pt x="10" y="4"/>
                    </a:cubicBezTo>
                    <a:cubicBezTo>
                      <a:pt x="7" y="4"/>
                      <a:pt x="5" y="9"/>
                      <a:pt x="7" y="11"/>
                    </a:cubicBezTo>
                    <a:cubicBezTo>
                      <a:pt x="8" y="13"/>
                      <a:pt x="6" y="14"/>
                      <a:pt x="5" y="13"/>
                    </a:cubicBezTo>
                    <a:cubicBezTo>
                      <a:pt x="0" y="9"/>
                      <a:pt x="4" y="0"/>
                      <a:pt x="10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0" name="Google Shape;3800;p40"/>
              <p:cNvSpPr/>
              <p:nvPr/>
            </p:nvSpPr>
            <p:spPr>
              <a:xfrm rot="10800000" flipH="1">
                <a:off x="4342401" y="3209175"/>
                <a:ext cx="101774" cy="87233"/>
              </a:xfrm>
              <a:custGeom>
                <a:avLst/>
                <a:gdLst/>
                <a:ahLst/>
                <a:cxnLst/>
                <a:rect l="l" t="t" r="r" b="b"/>
                <a:pathLst>
                  <a:path w="34" h="28" extrusionOk="0">
                    <a:moveTo>
                      <a:pt x="33" y="9"/>
                    </a:moveTo>
                    <a:cubicBezTo>
                      <a:pt x="33" y="9"/>
                      <a:pt x="33" y="10"/>
                      <a:pt x="34" y="10"/>
                    </a:cubicBezTo>
                    <a:cubicBezTo>
                      <a:pt x="32" y="12"/>
                      <a:pt x="31" y="13"/>
                      <a:pt x="30" y="15"/>
                    </a:cubicBezTo>
                    <a:cubicBezTo>
                      <a:pt x="25" y="14"/>
                      <a:pt x="20" y="12"/>
                      <a:pt x="14" y="11"/>
                    </a:cubicBezTo>
                    <a:cubicBezTo>
                      <a:pt x="13" y="10"/>
                      <a:pt x="12" y="13"/>
                      <a:pt x="14" y="13"/>
                    </a:cubicBezTo>
                    <a:cubicBezTo>
                      <a:pt x="19" y="15"/>
                      <a:pt x="24" y="17"/>
                      <a:pt x="29" y="18"/>
                    </a:cubicBezTo>
                    <a:cubicBezTo>
                      <a:pt x="28" y="21"/>
                      <a:pt x="28" y="24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5" y="25"/>
                    </a:cubicBezTo>
                    <a:cubicBezTo>
                      <a:pt x="17" y="24"/>
                      <a:pt x="1" y="24"/>
                      <a:pt x="0" y="13"/>
                    </a:cubicBezTo>
                    <a:cubicBezTo>
                      <a:pt x="0" y="3"/>
                      <a:pt x="11" y="0"/>
                      <a:pt x="18" y="1"/>
                    </a:cubicBezTo>
                    <a:cubicBezTo>
                      <a:pt x="24" y="2"/>
                      <a:pt x="29" y="5"/>
                      <a:pt x="33" y="9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1" name="Google Shape;3801;p40"/>
              <p:cNvSpPr/>
              <p:nvPr/>
            </p:nvSpPr>
            <p:spPr>
              <a:xfrm rot="10800000" flipH="1">
                <a:off x="4623275" y="3199675"/>
                <a:ext cx="38771" cy="38770"/>
              </a:xfrm>
              <a:custGeom>
                <a:avLst/>
                <a:gdLst/>
                <a:ahLst/>
                <a:cxnLst/>
                <a:rect l="l" t="t" r="r" b="b"/>
                <a:pathLst>
                  <a:path w="13" h="12" extrusionOk="0">
                    <a:moveTo>
                      <a:pt x="11" y="1"/>
                    </a:moveTo>
                    <a:cubicBezTo>
                      <a:pt x="12" y="5"/>
                      <a:pt x="13" y="12"/>
                      <a:pt x="7" y="12"/>
                    </a:cubicBezTo>
                    <a:cubicBezTo>
                      <a:pt x="4" y="12"/>
                      <a:pt x="0" y="6"/>
                      <a:pt x="5" y="5"/>
                    </a:cubicBezTo>
                    <a:cubicBezTo>
                      <a:pt x="7" y="4"/>
                      <a:pt x="9" y="6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7"/>
                      <a:pt x="9" y="4"/>
                      <a:pt x="8" y="2"/>
                    </a:cubicBezTo>
                    <a:cubicBezTo>
                      <a:pt x="8" y="0"/>
                      <a:pt x="10" y="0"/>
                      <a:pt x="1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2" name="Google Shape;3802;p40"/>
              <p:cNvSpPr/>
              <p:nvPr/>
            </p:nvSpPr>
            <p:spPr>
              <a:xfrm flipH="1">
                <a:off x="4499301" y="3165951"/>
                <a:ext cx="58150" cy="38773"/>
              </a:xfrm>
              <a:custGeom>
                <a:avLst/>
                <a:gdLst/>
                <a:ahLst/>
                <a:cxnLst/>
                <a:rect l="l" t="t" r="r" b="b"/>
                <a:pathLst>
                  <a:path w="23" h="15" extrusionOk="0">
                    <a:moveTo>
                      <a:pt x="22" y="11"/>
                    </a:moveTo>
                    <a:cubicBezTo>
                      <a:pt x="23" y="13"/>
                      <a:pt x="20" y="15"/>
                      <a:pt x="19" y="13"/>
                    </a:cubicBezTo>
                    <a:cubicBezTo>
                      <a:pt x="15" y="7"/>
                      <a:pt x="9" y="4"/>
                      <a:pt x="2" y="6"/>
                    </a:cubicBezTo>
                    <a:cubicBezTo>
                      <a:pt x="0" y="6"/>
                      <a:pt x="0" y="4"/>
                      <a:pt x="1" y="3"/>
                    </a:cubicBezTo>
                    <a:cubicBezTo>
                      <a:pt x="9" y="0"/>
                      <a:pt x="18" y="4"/>
                      <a:pt x="22" y="1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803" name="Google Shape;3803;p40"/>
            <p:cNvGrpSpPr/>
            <p:nvPr/>
          </p:nvGrpSpPr>
          <p:grpSpPr>
            <a:xfrm>
              <a:off x="3192129" y="3899817"/>
              <a:ext cx="846745" cy="1408359"/>
              <a:chOff x="5735924" y="3413431"/>
              <a:chExt cx="1040099" cy="1729958"/>
            </a:xfrm>
          </p:grpSpPr>
          <p:sp>
            <p:nvSpPr>
              <p:cNvPr id="3804" name="Google Shape;3804;p40"/>
              <p:cNvSpPr/>
              <p:nvPr/>
            </p:nvSpPr>
            <p:spPr>
              <a:xfrm rot="10800000">
                <a:off x="5735924" y="3413431"/>
                <a:ext cx="1037512" cy="1729958"/>
              </a:xfrm>
              <a:custGeom>
                <a:avLst/>
                <a:gdLst/>
                <a:ahLst/>
                <a:cxnLst/>
                <a:rect l="l" t="t" r="r" b="b"/>
                <a:pathLst>
                  <a:path w="276" h="460" extrusionOk="0">
                    <a:moveTo>
                      <a:pt x="272" y="278"/>
                    </a:moveTo>
                    <a:cubicBezTo>
                      <a:pt x="269" y="264"/>
                      <a:pt x="259" y="253"/>
                      <a:pt x="244" y="251"/>
                    </a:cubicBezTo>
                    <a:cubicBezTo>
                      <a:pt x="231" y="250"/>
                      <a:pt x="220" y="255"/>
                      <a:pt x="209" y="263"/>
                    </a:cubicBezTo>
                    <a:cubicBezTo>
                      <a:pt x="212" y="249"/>
                      <a:pt x="201" y="232"/>
                      <a:pt x="187" y="227"/>
                    </a:cubicBezTo>
                    <a:cubicBezTo>
                      <a:pt x="170" y="220"/>
                      <a:pt x="150" y="226"/>
                      <a:pt x="140" y="239"/>
                    </a:cubicBezTo>
                    <a:cubicBezTo>
                      <a:pt x="141" y="194"/>
                      <a:pt x="143" y="149"/>
                      <a:pt x="144" y="104"/>
                    </a:cubicBezTo>
                    <a:cubicBezTo>
                      <a:pt x="155" y="110"/>
                      <a:pt x="167" y="113"/>
                      <a:pt x="180" y="111"/>
                    </a:cubicBezTo>
                    <a:cubicBezTo>
                      <a:pt x="192" y="109"/>
                      <a:pt x="212" y="102"/>
                      <a:pt x="214" y="88"/>
                    </a:cubicBezTo>
                    <a:cubicBezTo>
                      <a:pt x="215" y="76"/>
                      <a:pt x="200" y="71"/>
                      <a:pt x="190" y="71"/>
                    </a:cubicBezTo>
                    <a:cubicBezTo>
                      <a:pt x="174" y="70"/>
                      <a:pt x="158" y="76"/>
                      <a:pt x="145" y="85"/>
                    </a:cubicBezTo>
                    <a:cubicBezTo>
                      <a:pt x="148" y="59"/>
                      <a:pt x="154" y="0"/>
                      <a:pt x="128" y="1"/>
                    </a:cubicBezTo>
                    <a:cubicBezTo>
                      <a:pt x="120" y="1"/>
                      <a:pt x="118" y="7"/>
                      <a:pt x="117" y="14"/>
                    </a:cubicBezTo>
                    <a:cubicBezTo>
                      <a:pt x="112" y="36"/>
                      <a:pt x="116" y="63"/>
                      <a:pt x="116" y="86"/>
                    </a:cubicBezTo>
                    <a:cubicBezTo>
                      <a:pt x="111" y="80"/>
                      <a:pt x="104" y="75"/>
                      <a:pt x="96" y="71"/>
                    </a:cubicBezTo>
                    <a:cubicBezTo>
                      <a:pt x="89" y="67"/>
                      <a:pt x="81" y="65"/>
                      <a:pt x="73" y="64"/>
                    </a:cubicBezTo>
                    <a:cubicBezTo>
                      <a:pt x="62" y="63"/>
                      <a:pt x="44" y="63"/>
                      <a:pt x="39" y="75"/>
                    </a:cubicBezTo>
                    <a:cubicBezTo>
                      <a:pt x="34" y="87"/>
                      <a:pt x="48" y="95"/>
                      <a:pt x="57" y="98"/>
                    </a:cubicBezTo>
                    <a:cubicBezTo>
                      <a:pt x="75" y="104"/>
                      <a:pt x="97" y="101"/>
                      <a:pt x="114" y="95"/>
                    </a:cubicBezTo>
                    <a:cubicBezTo>
                      <a:pt x="116" y="94"/>
                      <a:pt x="116" y="94"/>
                      <a:pt x="117" y="93"/>
                    </a:cubicBezTo>
                    <a:cubicBezTo>
                      <a:pt x="117" y="116"/>
                      <a:pt x="119" y="140"/>
                      <a:pt x="122" y="163"/>
                    </a:cubicBezTo>
                    <a:cubicBezTo>
                      <a:pt x="124" y="186"/>
                      <a:pt x="130" y="209"/>
                      <a:pt x="129" y="232"/>
                    </a:cubicBezTo>
                    <a:cubicBezTo>
                      <a:pt x="120" y="220"/>
                      <a:pt x="101" y="214"/>
                      <a:pt x="86" y="221"/>
                    </a:cubicBezTo>
                    <a:cubicBezTo>
                      <a:pt x="68" y="229"/>
                      <a:pt x="51" y="260"/>
                      <a:pt x="61" y="279"/>
                    </a:cubicBezTo>
                    <a:cubicBezTo>
                      <a:pt x="38" y="272"/>
                      <a:pt x="11" y="283"/>
                      <a:pt x="6" y="310"/>
                    </a:cubicBezTo>
                    <a:cubicBezTo>
                      <a:pt x="0" y="335"/>
                      <a:pt x="25" y="363"/>
                      <a:pt x="50" y="355"/>
                    </a:cubicBezTo>
                    <a:cubicBezTo>
                      <a:pt x="27" y="366"/>
                      <a:pt x="1" y="401"/>
                      <a:pt x="19" y="423"/>
                    </a:cubicBezTo>
                    <a:cubicBezTo>
                      <a:pt x="40" y="448"/>
                      <a:pt x="83" y="435"/>
                      <a:pt x="104" y="416"/>
                    </a:cubicBezTo>
                    <a:cubicBezTo>
                      <a:pt x="101" y="438"/>
                      <a:pt x="110" y="460"/>
                      <a:pt x="138" y="457"/>
                    </a:cubicBezTo>
                    <a:cubicBezTo>
                      <a:pt x="164" y="454"/>
                      <a:pt x="185" y="431"/>
                      <a:pt x="187" y="405"/>
                    </a:cubicBezTo>
                    <a:cubicBezTo>
                      <a:pt x="206" y="422"/>
                      <a:pt x="244" y="429"/>
                      <a:pt x="262" y="409"/>
                    </a:cubicBezTo>
                    <a:cubicBezTo>
                      <a:pt x="271" y="398"/>
                      <a:pt x="271" y="382"/>
                      <a:pt x="265" y="370"/>
                    </a:cubicBezTo>
                    <a:cubicBezTo>
                      <a:pt x="258" y="358"/>
                      <a:pt x="246" y="350"/>
                      <a:pt x="234" y="345"/>
                    </a:cubicBezTo>
                    <a:cubicBezTo>
                      <a:pt x="260" y="339"/>
                      <a:pt x="276" y="304"/>
                      <a:pt x="272" y="278"/>
                    </a:cubicBezTo>
                    <a:close/>
                  </a:path>
                </a:pathLst>
              </a:custGeom>
              <a:solidFill>
                <a:schemeClr val="dk1"/>
              </a:solidFill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5" name="Google Shape;3805;p40"/>
              <p:cNvSpPr/>
              <p:nvPr/>
            </p:nvSpPr>
            <p:spPr>
              <a:xfrm rot="10800000">
                <a:off x="5764016" y="3860749"/>
                <a:ext cx="261931" cy="321461"/>
              </a:xfrm>
              <a:custGeom>
                <a:avLst/>
                <a:gdLst/>
                <a:ahLst/>
                <a:cxnLst/>
                <a:rect l="l" t="t" r="r" b="b"/>
                <a:pathLst>
                  <a:path w="70" h="85" extrusionOk="0">
                    <a:moveTo>
                      <a:pt x="69" y="32"/>
                    </a:moveTo>
                    <a:cubicBezTo>
                      <a:pt x="70" y="56"/>
                      <a:pt x="53" y="83"/>
                      <a:pt x="28" y="85"/>
                    </a:cubicBezTo>
                    <a:cubicBezTo>
                      <a:pt x="27" y="85"/>
                      <a:pt x="26" y="85"/>
                      <a:pt x="26" y="85"/>
                    </a:cubicBezTo>
                    <a:cubicBezTo>
                      <a:pt x="25" y="85"/>
                      <a:pt x="25" y="85"/>
                      <a:pt x="25" y="85"/>
                    </a:cubicBezTo>
                    <a:cubicBezTo>
                      <a:pt x="26" y="80"/>
                      <a:pt x="26" y="75"/>
                      <a:pt x="25" y="71"/>
                    </a:cubicBezTo>
                    <a:cubicBezTo>
                      <a:pt x="25" y="69"/>
                      <a:pt x="25" y="68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8"/>
                      <a:pt x="26" y="69"/>
                      <a:pt x="27" y="69"/>
                    </a:cubicBezTo>
                    <a:cubicBezTo>
                      <a:pt x="43" y="69"/>
                      <a:pt x="53" y="48"/>
                      <a:pt x="44" y="35"/>
                    </a:cubicBezTo>
                    <a:cubicBezTo>
                      <a:pt x="36" y="26"/>
                      <a:pt x="18" y="26"/>
                      <a:pt x="10" y="35"/>
                    </a:cubicBezTo>
                    <a:cubicBezTo>
                      <a:pt x="7" y="31"/>
                      <a:pt x="4" y="27"/>
                      <a:pt x="0" y="2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4"/>
                      <a:pt x="4" y="24"/>
                      <a:pt x="6" y="23"/>
                    </a:cubicBezTo>
                    <a:cubicBezTo>
                      <a:pt x="16" y="14"/>
                      <a:pt x="26" y="4"/>
                      <a:pt x="40" y="2"/>
                    </a:cubicBezTo>
                    <a:cubicBezTo>
                      <a:pt x="59" y="0"/>
                      <a:pt x="69" y="14"/>
                      <a:pt x="69" y="3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6" name="Google Shape;3806;p40"/>
              <p:cNvSpPr/>
              <p:nvPr/>
            </p:nvSpPr>
            <p:spPr>
              <a:xfrm rot="10800000">
                <a:off x="5758061" y="3557150"/>
                <a:ext cx="309555" cy="273837"/>
              </a:xfrm>
              <a:custGeom>
                <a:avLst/>
                <a:gdLst/>
                <a:ahLst/>
                <a:cxnLst/>
                <a:rect l="l" t="t" r="r" b="b"/>
                <a:pathLst>
                  <a:path w="82" h="73" extrusionOk="0">
                    <a:moveTo>
                      <a:pt x="67" y="17"/>
                    </a:moveTo>
                    <a:cubicBezTo>
                      <a:pt x="79" y="29"/>
                      <a:pt x="82" y="51"/>
                      <a:pt x="66" y="61"/>
                    </a:cubicBezTo>
                    <a:cubicBezTo>
                      <a:pt x="47" y="73"/>
                      <a:pt x="18" y="65"/>
                      <a:pt x="2" y="51"/>
                    </a:cubicBezTo>
                    <a:cubicBezTo>
                      <a:pt x="2" y="50"/>
                      <a:pt x="2" y="49"/>
                      <a:pt x="2" y="48"/>
                    </a:cubicBezTo>
                    <a:cubicBezTo>
                      <a:pt x="2" y="46"/>
                      <a:pt x="1" y="45"/>
                      <a:pt x="0" y="45"/>
                    </a:cubicBezTo>
                    <a:cubicBezTo>
                      <a:pt x="5" y="41"/>
                      <a:pt x="11" y="37"/>
                      <a:pt x="15" y="33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6" y="35"/>
                      <a:pt x="15" y="37"/>
                      <a:pt x="17" y="37"/>
                    </a:cubicBezTo>
                    <a:cubicBezTo>
                      <a:pt x="26" y="45"/>
                      <a:pt x="46" y="51"/>
                      <a:pt x="52" y="36"/>
                    </a:cubicBezTo>
                    <a:cubicBezTo>
                      <a:pt x="57" y="23"/>
                      <a:pt x="41" y="14"/>
                      <a:pt x="31" y="12"/>
                    </a:cubicBezTo>
                    <a:cubicBezTo>
                      <a:pt x="33" y="8"/>
                      <a:pt x="34" y="4"/>
                      <a:pt x="35" y="0"/>
                    </a:cubicBezTo>
                    <a:cubicBezTo>
                      <a:pt x="47" y="3"/>
                      <a:pt x="59" y="8"/>
                      <a:pt x="67" y="1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7" name="Google Shape;3807;p40"/>
              <p:cNvSpPr/>
              <p:nvPr/>
            </p:nvSpPr>
            <p:spPr>
              <a:xfrm rot="10800000">
                <a:off x="5853308" y="3926230"/>
                <a:ext cx="125015" cy="136920"/>
              </a:xfrm>
              <a:custGeom>
                <a:avLst/>
                <a:gdLst/>
                <a:ahLst/>
                <a:cxnLst/>
                <a:rect l="l" t="t" r="r" b="b"/>
                <a:pathLst>
                  <a:path w="33" h="36" extrusionOk="0">
                    <a:moveTo>
                      <a:pt x="25" y="8"/>
                    </a:moveTo>
                    <a:cubicBezTo>
                      <a:pt x="33" y="18"/>
                      <a:pt x="23" y="32"/>
                      <a:pt x="13" y="34"/>
                    </a:cubicBezTo>
                    <a:cubicBezTo>
                      <a:pt x="11" y="34"/>
                      <a:pt x="11" y="35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9" y="27"/>
                      <a:pt x="6" y="18"/>
                      <a:pt x="0" y="10"/>
                    </a:cubicBezTo>
                    <a:cubicBezTo>
                      <a:pt x="6" y="3"/>
                      <a:pt x="18" y="0"/>
                      <a:pt x="25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8" name="Google Shape;3808;p40"/>
              <p:cNvSpPr/>
              <p:nvPr/>
            </p:nvSpPr>
            <p:spPr>
              <a:xfrm rot="10800000">
                <a:off x="5894981" y="3682160"/>
                <a:ext cx="119060" cy="83342"/>
              </a:xfrm>
              <a:custGeom>
                <a:avLst/>
                <a:gdLst/>
                <a:ahLst/>
                <a:cxnLst/>
                <a:rect l="l" t="t" r="r" b="b"/>
                <a:pathLst>
                  <a:path w="32" h="23" extrusionOk="0">
                    <a:moveTo>
                      <a:pt x="13" y="0"/>
                    </a:moveTo>
                    <a:cubicBezTo>
                      <a:pt x="20" y="2"/>
                      <a:pt x="32" y="6"/>
                      <a:pt x="32" y="14"/>
                    </a:cubicBezTo>
                    <a:cubicBezTo>
                      <a:pt x="32" y="21"/>
                      <a:pt x="25" y="23"/>
                      <a:pt x="20" y="23"/>
                    </a:cubicBezTo>
                    <a:cubicBezTo>
                      <a:pt x="14" y="23"/>
                      <a:pt x="9" y="20"/>
                      <a:pt x="4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5" y="11"/>
                      <a:pt x="10" y="6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09" name="Google Shape;3809;p40"/>
              <p:cNvSpPr/>
              <p:nvPr/>
            </p:nvSpPr>
            <p:spPr>
              <a:xfrm rot="10800000">
                <a:off x="5936651" y="3628580"/>
                <a:ext cx="583391" cy="541724"/>
              </a:xfrm>
              <a:custGeom>
                <a:avLst/>
                <a:gdLst/>
                <a:ahLst/>
                <a:cxnLst/>
                <a:rect l="l" t="t" r="r" b="b"/>
                <a:pathLst>
                  <a:path w="155" h="142" extrusionOk="0">
                    <a:moveTo>
                      <a:pt x="147" y="64"/>
                    </a:moveTo>
                    <a:cubicBezTo>
                      <a:pt x="155" y="109"/>
                      <a:pt x="106" y="142"/>
                      <a:pt x="65" y="140"/>
                    </a:cubicBezTo>
                    <a:cubicBezTo>
                      <a:pt x="31" y="139"/>
                      <a:pt x="0" y="109"/>
                      <a:pt x="0" y="74"/>
                    </a:cubicBezTo>
                    <a:cubicBezTo>
                      <a:pt x="1" y="38"/>
                      <a:pt x="34" y="8"/>
                      <a:pt x="69" y="7"/>
                    </a:cubicBezTo>
                    <a:cubicBezTo>
                      <a:pt x="70" y="7"/>
                      <a:pt x="71" y="6"/>
                      <a:pt x="71" y="6"/>
                    </a:cubicBezTo>
                    <a:cubicBezTo>
                      <a:pt x="103" y="0"/>
                      <a:pt x="141" y="35"/>
                      <a:pt x="147" y="64"/>
                    </a:cubicBezTo>
                    <a:moveTo>
                      <a:pt x="124" y="86"/>
                    </a:moveTo>
                    <a:cubicBezTo>
                      <a:pt x="124" y="78"/>
                      <a:pt x="124" y="70"/>
                      <a:pt x="124" y="62"/>
                    </a:cubicBezTo>
                    <a:cubicBezTo>
                      <a:pt x="124" y="60"/>
                      <a:pt x="121" y="60"/>
                      <a:pt x="121" y="62"/>
                    </a:cubicBezTo>
                    <a:cubicBezTo>
                      <a:pt x="120" y="70"/>
                      <a:pt x="121" y="78"/>
                      <a:pt x="121" y="86"/>
                    </a:cubicBezTo>
                    <a:cubicBezTo>
                      <a:pt x="121" y="87"/>
                      <a:pt x="124" y="87"/>
                      <a:pt x="124" y="86"/>
                    </a:cubicBezTo>
                    <a:moveTo>
                      <a:pt x="121" y="96"/>
                    </a:moveTo>
                    <a:cubicBezTo>
                      <a:pt x="123" y="94"/>
                      <a:pt x="120" y="91"/>
                      <a:pt x="119" y="93"/>
                    </a:cubicBezTo>
                    <a:cubicBezTo>
                      <a:pt x="114" y="97"/>
                      <a:pt x="110" y="102"/>
                      <a:pt x="106" y="107"/>
                    </a:cubicBezTo>
                    <a:cubicBezTo>
                      <a:pt x="105" y="108"/>
                      <a:pt x="106" y="110"/>
                      <a:pt x="108" y="109"/>
                    </a:cubicBezTo>
                    <a:cubicBezTo>
                      <a:pt x="112" y="104"/>
                      <a:pt x="117" y="100"/>
                      <a:pt x="121" y="96"/>
                    </a:cubicBezTo>
                    <a:moveTo>
                      <a:pt x="116" y="47"/>
                    </a:moveTo>
                    <a:cubicBezTo>
                      <a:pt x="116" y="48"/>
                      <a:pt x="119" y="47"/>
                      <a:pt x="118" y="45"/>
                    </a:cubicBezTo>
                    <a:cubicBezTo>
                      <a:pt x="114" y="36"/>
                      <a:pt x="106" y="27"/>
                      <a:pt x="96" y="25"/>
                    </a:cubicBezTo>
                    <a:cubicBezTo>
                      <a:pt x="94" y="25"/>
                      <a:pt x="93" y="28"/>
                      <a:pt x="95" y="29"/>
                    </a:cubicBezTo>
                    <a:cubicBezTo>
                      <a:pt x="104" y="33"/>
                      <a:pt x="111" y="38"/>
                      <a:pt x="116" y="47"/>
                    </a:cubicBezTo>
                    <a:moveTo>
                      <a:pt x="103" y="62"/>
                    </a:moveTo>
                    <a:cubicBezTo>
                      <a:pt x="104" y="64"/>
                      <a:pt x="106" y="62"/>
                      <a:pt x="105" y="61"/>
                    </a:cubicBezTo>
                    <a:cubicBezTo>
                      <a:pt x="103" y="56"/>
                      <a:pt x="100" y="52"/>
                      <a:pt x="98" y="47"/>
                    </a:cubicBezTo>
                    <a:cubicBezTo>
                      <a:pt x="96" y="46"/>
                      <a:pt x="94" y="47"/>
                      <a:pt x="95" y="49"/>
                    </a:cubicBezTo>
                    <a:cubicBezTo>
                      <a:pt x="97" y="54"/>
                      <a:pt x="100" y="58"/>
                      <a:pt x="103" y="62"/>
                    </a:cubicBezTo>
                    <a:moveTo>
                      <a:pt x="105" y="76"/>
                    </a:moveTo>
                    <a:cubicBezTo>
                      <a:pt x="106" y="73"/>
                      <a:pt x="102" y="73"/>
                      <a:pt x="102" y="75"/>
                    </a:cubicBezTo>
                    <a:cubicBezTo>
                      <a:pt x="99" y="84"/>
                      <a:pt x="93" y="91"/>
                      <a:pt x="85" y="96"/>
                    </a:cubicBezTo>
                    <a:cubicBezTo>
                      <a:pt x="83" y="96"/>
                      <a:pt x="84" y="98"/>
                      <a:pt x="85" y="97"/>
                    </a:cubicBezTo>
                    <a:cubicBezTo>
                      <a:pt x="95" y="93"/>
                      <a:pt x="102" y="85"/>
                      <a:pt x="105" y="76"/>
                    </a:cubicBezTo>
                    <a:moveTo>
                      <a:pt x="91" y="119"/>
                    </a:moveTo>
                    <a:cubicBezTo>
                      <a:pt x="93" y="117"/>
                      <a:pt x="90" y="115"/>
                      <a:pt x="89" y="116"/>
                    </a:cubicBezTo>
                    <a:cubicBezTo>
                      <a:pt x="80" y="124"/>
                      <a:pt x="68" y="127"/>
                      <a:pt x="57" y="122"/>
                    </a:cubicBezTo>
                    <a:cubicBezTo>
                      <a:pt x="55" y="121"/>
                      <a:pt x="54" y="123"/>
                      <a:pt x="55" y="124"/>
                    </a:cubicBezTo>
                    <a:cubicBezTo>
                      <a:pt x="67" y="130"/>
                      <a:pt x="82" y="129"/>
                      <a:pt x="91" y="119"/>
                    </a:cubicBezTo>
                    <a:moveTo>
                      <a:pt x="81" y="83"/>
                    </a:moveTo>
                    <a:cubicBezTo>
                      <a:pt x="88" y="79"/>
                      <a:pt x="92" y="69"/>
                      <a:pt x="88" y="62"/>
                    </a:cubicBezTo>
                    <a:cubicBezTo>
                      <a:pt x="87" y="60"/>
                      <a:pt x="85" y="61"/>
                      <a:pt x="85" y="63"/>
                    </a:cubicBezTo>
                    <a:cubicBezTo>
                      <a:pt x="87" y="69"/>
                      <a:pt x="86" y="76"/>
                      <a:pt x="80" y="79"/>
                    </a:cubicBezTo>
                    <a:cubicBezTo>
                      <a:pt x="73" y="83"/>
                      <a:pt x="65" y="80"/>
                      <a:pt x="61" y="75"/>
                    </a:cubicBezTo>
                    <a:cubicBezTo>
                      <a:pt x="61" y="74"/>
                      <a:pt x="59" y="75"/>
                      <a:pt x="59" y="76"/>
                    </a:cubicBezTo>
                    <a:cubicBezTo>
                      <a:pt x="64" y="83"/>
                      <a:pt x="73" y="87"/>
                      <a:pt x="81" y="83"/>
                    </a:cubicBezTo>
                    <a:moveTo>
                      <a:pt x="83" y="44"/>
                    </a:moveTo>
                    <a:cubicBezTo>
                      <a:pt x="84" y="43"/>
                      <a:pt x="83" y="41"/>
                      <a:pt x="82" y="42"/>
                    </a:cubicBezTo>
                    <a:cubicBezTo>
                      <a:pt x="73" y="46"/>
                      <a:pt x="67" y="53"/>
                      <a:pt x="62" y="61"/>
                    </a:cubicBezTo>
                    <a:cubicBezTo>
                      <a:pt x="61" y="63"/>
                      <a:pt x="64" y="65"/>
                      <a:pt x="65" y="63"/>
                    </a:cubicBezTo>
                    <a:cubicBezTo>
                      <a:pt x="69" y="55"/>
                      <a:pt x="75" y="49"/>
                      <a:pt x="83" y="44"/>
                    </a:cubicBezTo>
                    <a:moveTo>
                      <a:pt x="77" y="27"/>
                    </a:moveTo>
                    <a:cubicBezTo>
                      <a:pt x="79" y="27"/>
                      <a:pt x="77" y="24"/>
                      <a:pt x="76" y="25"/>
                    </a:cubicBezTo>
                    <a:cubicBezTo>
                      <a:pt x="65" y="30"/>
                      <a:pt x="55" y="38"/>
                      <a:pt x="49" y="48"/>
                    </a:cubicBezTo>
                    <a:cubicBezTo>
                      <a:pt x="48" y="50"/>
                      <a:pt x="51" y="52"/>
                      <a:pt x="52" y="50"/>
                    </a:cubicBezTo>
                    <a:cubicBezTo>
                      <a:pt x="59" y="41"/>
                      <a:pt x="67" y="33"/>
                      <a:pt x="77" y="27"/>
                    </a:cubicBezTo>
                    <a:moveTo>
                      <a:pt x="60" y="101"/>
                    </a:moveTo>
                    <a:cubicBezTo>
                      <a:pt x="62" y="102"/>
                      <a:pt x="64" y="99"/>
                      <a:pt x="62" y="98"/>
                    </a:cubicBezTo>
                    <a:cubicBezTo>
                      <a:pt x="56" y="93"/>
                      <a:pt x="49" y="89"/>
                      <a:pt x="43" y="85"/>
                    </a:cubicBezTo>
                    <a:cubicBezTo>
                      <a:pt x="42" y="85"/>
                      <a:pt x="41" y="86"/>
                      <a:pt x="42" y="87"/>
                    </a:cubicBezTo>
                    <a:cubicBezTo>
                      <a:pt x="48" y="92"/>
                      <a:pt x="54" y="96"/>
                      <a:pt x="60" y="101"/>
                    </a:cubicBezTo>
                    <a:moveTo>
                      <a:pt x="53" y="29"/>
                    </a:moveTo>
                    <a:cubicBezTo>
                      <a:pt x="54" y="28"/>
                      <a:pt x="55" y="26"/>
                      <a:pt x="53" y="26"/>
                    </a:cubicBezTo>
                    <a:cubicBezTo>
                      <a:pt x="42" y="26"/>
                      <a:pt x="32" y="32"/>
                      <a:pt x="27" y="42"/>
                    </a:cubicBezTo>
                    <a:cubicBezTo>
                      <a:pt x="26" y="44"/>
                      <a:pt x="29" y="46"/>
                      <a:pt x="30" y="44"/>
                    </a:cubicBezTo>
                    <a:cubicBezTo>
                      <a:pt x="35" y="35"/>
                      <a:pt x="43" y="29"/>
                      <a:pt x="53" y="29"/>
                    </a:cubicBezTo>
                    <a:moveTo>
                      <a:pt x="48" y="57"/>
                    </a:moveTo>
                    <a:cubicBezTo>
                      <a:pt x="48" y="56"/>
                      <a:pt x="47" y="56"/>
                      <a:pt x="47" y="56"/>
                    </a:cubicBezTo>
                    <a:cubicBezTo>
                      <a:pt x="46" y="61"/>
                      <a:pt x="44" y="65"/>
                      <a:pt x="43" y="69"/>
                    </a:cubicBezTo>
                    <a:cubicBezTo>
                      <a:pt x="43" y="71"/>
                      <a:pt x="45" y="72"/>
                      <a:pt x="46" y="70"/>
                    </a:cubicBezTo>
                    <a:cubicBezTo>
                      <a:pt x="46" y="66"/>
                      <a:pt x="47" y="61"/>
                      <a:pt x="48" y="57"/>
                    </a:cubicBezTo>
                    <a:moveTo>
                      <a:pt x="36" y="112"/>
                    </a:moveTo>
                    <a:cubicBezTo>
                      <a:pt x="37" y="112"/>
                      <a:pt x="36" y="110"/>
                      <a:pt x="35" y="109"/>
                    </a:cubicBezTo>
                    <a:cubicBezTo>
                      <a:pt x="33" y="106"/>
                      <a:pt x="30" y="104"/>
                      <a:pt x="27" y="101"/>
                    </a:cubicBezTo>
                    <a:cubicBezTo>
                      <a:pt x="26" y="101"/>
                      <a:pt x="25" y="102"/>
                      <a:pt x="26" y="102"/>
                    </a:cubicBezTo>
                    <a:cubicBezTo>
                      <a:pt x="28" y="104"/>
                      <a:pt x="29" y="106"/>
                      <a:pt x="31" y="108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0" y="109"/>
                      <a:pt x="30" y="110"/>
                      <a:pt x="31" y="111"/>
                    </a:cubicBezTo>
                    <a:cubicBezTo>
                      <a:pt x="32" y="112"/>
                      <a:pt x="34" y="113"/>
                      <a:pt x="36" y="112"/>
                    </a:cubicBezTo>
                    <a:moveTo>
                      <a:pt x="22" y="62"/>
                    </a:moveTo>
                    <a:cubicBezTo>
                      <a:pt x="23" y="61"/>
                      <a:pt x="21" y="60"/>
                      <a:pt x="20" y="61"/>
                    </a:cubicBezTo>
                    <a:cubicBezTo>
                      <a:pt x="16" y="69"/>
                      <a:pt x="13" y="78"/>
                      <a:pt x="14" y="86"/>
                    </a:cubicBezTo>
                    <a:cubicBezTo>
                      <a:pt x="14" y="88"/>
                      <a:pt x="17" y="88"/>
                      <a:pt x="17" y="86"/>
                    </a:cubicBezTo>
                    <a:cubicBezTo>
                      <a:pt x="17" y="77"/>
                      <a:pt x="18" y="70"/>
                      <a:pt x="22" y="6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0" name="Google Shape;3810;p40"/>
              <p:cNvSpPr/>
              <p:nvPr/>
            </p:nvSpPr>
            <p:spPr>
              <a:xfrm rot="10800000">
                <a:off x="5996180" y="4753696"/>
                <a:ext cx="232169" cy="107154"/>
              </a:xfrm>
              <a:custGeom>
                <a:avLst/>
                <a:gdLst/>
                <a:ahLst/>
                <a:cxnLst/>
                <a:rect l="l" t="t" r="r" b="b"/>
                <a:pathLst>
                  <a:path w="61" h="29" extrusionOk="0">
                    <a:moveTo>
                      <a:pt x="52" y="1"/>
                    </a:moveTo>
                    <a:cubicBezTo>
                      <a:pt x="59" y="1"/>
                      <a:pt x="61" y="5"/>
                      <a:pt x="57" y="12"/>
                    </a:cubicBezTo>
                    <a:cubicBezTo>
                      <a:pt x="56" y="22"/>
                      <a:pt x="54" y="23"/>
                      <a:pt x="44" y="26"/>
                    </a:cubicBezTo>
                    <a:cubicBezTo>
                      <a:pt x="40" y="28"/>
                      <a:pt x="35" y="29"/>
                      <a:pt x="30" y="29"/>
                    </a:cubicBezTo>
                    <a:cubicBezTo>
                      <a:pt x="19" y="29"/>
                      <a:pt x="9" y="26"/>
                      <a:pt x="0" y="20"/>
                    </a:cubicBezTo>
                    <a:cubicBezTo>
                      <a:pt x="0" y="19"/>
                      <a:pt x="0" y="18"/>
                      <a:pt x="0" y="18"/>
                    </a:cubicBezTo>
                    <a:cubicBezTo>
                      <a:pt x="0" y="17"/>
                      <a:pt x="1" y="16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5" y="19"/>
                      <a:pt x="31" y="19"/>
                      <a:pt x="45" y="16"/>
                    </a:cubicBezTo>
                    <a:cubicBezTo>
                      <a:pt x="48" y="16"/>
                      <a:pt x="47" y="11"/>
                      <a:pt x="44" y="12"/>
                    </a:cubicBezTo>
                    <a:cubicBezTo>
                      <a:pt x="30" y="14"/>
                      <a:pt x="16" y="15"/>
                      <a:pt x="1" y="13"/>
                    </a:cubicBezTo>
                    <a:cubicBezTo>
                      <a:pt x="9" y="8"/>
                      <a:pt x="16" y="5"/>
                      <a:pt x="24" y="2"/>
                    </a:cubicBezTo>
                    <a:cubicBezTo>
                      <a:pt x="30" y="1"/>
                      <a:pt x="35" y="0"/>
                      <a:pt x="41" y="0"/>
                    </a:cubicBezTo>
                    <a:cubicBezTo>
                      <a:pt x="45" y="0"/>
                      <a:pt x="48" y="0"/>
                      <a:pt x="52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1" name="Google Shape;3811;p40"/>
              <p:cNvSpPr/>
              <p:nvPr/>
            </p:nvSpPr>
            <p:spPr>
              <a:xfrm rot="10800000">
                <a:off x="5966413" y="4086963"/>
                <a:ext cx="279793" cy="202401"/>
              </a:xfrm>
              <a:custGeom>
                <a:avLst/>
                <a:gdLst/>
                <a:ahLst/>
                <a:cxnLst/>
                <a:rect l="l" t="t" r="r" b="b"/>
                <a:pathLst>
                  <a:path w="74" h="53" extrusionOk="0">
                    <a:moveTo>
                      <a:pt x="40" y="4"/>
                    </a:moveTo>
                    <a:cubicBezTo>
                      <a:pt x="61" y="8"/>
                      <a:pt x="74" y="31"/>
                      <a:pt x="57" y="47"/>
                    </a:cubicBezTo>
                    <a:cubicBezTo>
                      <a:pt x="56" y="48"/>
                      <a:pt x="56" y="49"/>
                      <a:pt x="57" y="50"/>
                    </a:cubicBezTo>
                    <a:cubicBezTo>
                      <a:pt x="57" y="51"/>
                      <a:pt x="58" y="51"/>
                      <a:pt x="58" y="52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1" y="47"/>
                      <a:pt x="45" y="42"/>
                      <a:pt x="38" y="38"/>
                    </a:cubicBezTo>
                    <a:cubicBezTo>
                      <a:pt x="41" y="37"/>
                      <a:pt x="45" y="34"/>
                      <a:pt x="46" y="31"/>
                    </a:cubicBezTo>
                    <a:cubicBezTo>
                      <a:pt x="49" y="25"/>
                      <a:pt x="46" y="19"/>
                      <a:pt x="41" y="16"/>
                    </a:cubicBezTo>
                    <a:cubicBezTo>
                      <a:pt x="30" y="9"/>
                      <a:pt x="19" y="19"/>
                      <a:pt x="17" y="30"/>
                    </a:cubicBezTo>
                    <a:cubicBezTo>
                      <a:pt x="12" y="29"/>
                      <a:pt x="6" y="28"/>
                      <a:pt x="0" y="29"/>
                    </a:cubicBezTo>
                    <a:cubicBezTo>
                      <a:pt x="2" y="10"/>
                      <a:pt x="23" y="0"/>
                      <a:pt x="40" y="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2" name="Google Shape;3812;p40"/>
              <p:cNvSpPr/>
              <p:nvPr/>
            </p:nvSpPr>
            <p:spPr>
              <a:xfrm rot="10800000">
                <a:off x="6049755" y="3836938"/>
                <a:ext cx="17861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4" h="27" extrusionOk="0">
                    <a:moveTo>
                      <a:pt x="4" y="2"/>
                    </a:moveTo>
                    <a:cubicBezTo>
                      <a:pt x="4" y="10"/>
                      <a:pt x="4" y="18"/>
                      <a:pt x="4" y="26"/>
                    </a:cubicBezTo>
                    <a:cubicBezTo>
                      <a:pt x="4" y="27"/>
                      <a:pt x="1" y="27"/>
                      <a:pt x="1" y="26"/>
                    </a:cubicBezTo>
                    <a:cubicBezTo>
                      <a:pt x="1" y="18"/>
                      <a:pt x="0" y="10"/>
                      <a:pt x="1" y="2"/>
                    </a:cubicBezTo>
                    <a:cubicBezTo>
                      <a:pt x="1" y="0"/>
                      <a:pt x="4" y="0"/>
                      <a:pt x="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3" name="Google Shape;3813;p40"/>
              <p:cNvSpPr/>
              <p:nvPr/>
            </p:nvSpPr>
            <p:spPr>
              <a:xfrm rot="10800000">
                <a:off x="6055710" y="3753596"/>
                <a:ext cx="65485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8" h="19" extrusionOk="0">
                    <a:moveTo>
                      <a:pt x="14" y="2"/>
                    </a:moveTo>
                    <a:cubicBezTo>
                      <a:pt x="15" y="0"/>
                      <a:pt x="18" y="3"/>
                      <a:pt x="16" y="5"/>
                    </a:cubicBezTo>
                    <a:cubicBezTo>
                      <a:pt x="12" y="9"/>
                      <a:pt x="7" y="13"/>
                      <a:pt x="3" y="18"/>
                    </a:cubicBezTo>
                    <a:cubicBezTo>
                      <a:pt x="1" y="19"/>
                      <a:pt x="0" y="17"/>
                      <a:pt x="1" y="16"/>
                    </a:cubicBezTo>
                    <a:cubicBezTo>
                      <a:pt x="5" y="11"/>
                      <a:pt x="9" y="6"/>
                      <a:pt x="1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4" name="Google Shape;3814;p40"/>
              <p:cNvSpPr/>
              <p:nvPr/>
            </p:nvSpPr>
            <p:spPr>
              <a:xfrm rot="10800000">
                <a:off x="6067616" y="3985760"/>
                <a:ext cx="101203" cy="892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23" extrusionOk="0">
                    <a:moveTo>
                      <a:pt x="25" y="20"/>
                    </a:moveTo>
                    <a:cubicBezTo>
                      <a:pt x="26" y="22"/>
                      <a:pt x="23" y="23"/>
                      <a:pt x="23" y="22"/>
                    </a:cubicBezTo>
                    <a:cubicBezTo>
                      <a:pt x="18" y="13"/>
                      <a:pt x="11" y="8"/>
                      <a:pt x="2" y="4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3" y="2"/>
                      <a:pt x="21" y="11"/>
                      <a:pt x="25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5" name="Google Shape;3815;p40"/>
              <p:cNvSpPr/>
              <p:nvPr/>
            </p:nvSpPr>
            <p:spPr>
              <a:xfrm rot="10800000">
                <a:off x="6079522" y="4158398"/>
                <a:ext cx="77391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0" h="17" extrusionOk="0">
                    <a:moveTo>
                      <a:pt x="19" y="7"/>
                    </a:moveTo>
                    <a:cubicBezTo>
                      <a:pt x="20" y="13"/>
                      <a:pt x="16" y="17"/>
                      <a:pt x="11" y="17"/>
                    </a:cubicBezTo>
                    <a:cubicBezTo>
                      <a:pt x="10" y="16"/>
                      <a:pt x="10" y="17"/>
                      <a:pt x="10" y="17"/>
                    </a:cubicBezTo>
                    <a:cubicBezTo>
                      <a:pt x="6" y="16"/>
                      <a:pt x="3" y="14"/>
                      <a:pt x="0" y="13"/>
                    </a:cubicBezTo>
                    <a:cubicBezTo>
                      <a:pt x="0" y="7"/>
                      <a:pt x="4" y="0"/>
                      <a:pt x="12" y="1"/>
                    </a:cubicBezTo>
                    <a:cubicBezTo>
                      <a:pt x="15" y="2"/>
                      <a:pt x="19" y="4"/>
                      <a:pt x="19" y="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6" name="Google Shape;3816;p40"/>
              <p:cNvSpPr/>
              <p:nvPr/>
            </p:nvSpPr>
            <p:spPr>
              <a:xfrm rot="10800000">
                <a:off x="6091428" y="3444041"/>
                <a:ext cx="273837" cy="208356"/>
              </a:xfrm>
              <a:custGeom>
                <a:avLst/>
                <a:gdLst/>
                <a:ahLst/>
                <a:cxnLst/>
                <a:rect l="l" t="t" r="r" b="b"/>
                <a:pathLst>
                  <a:path w="73" h="56" extrusionOk="0">
                    <a:moveTo>
                      <a:pt x="73" y="0"/>
                    </a:move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2"/>
                    </a:cubicBezTo>
                    <a:cubicBezTo>
                      <a:pt x="73" y="23"/>
                      <a:pt x="61" y="44"/>
                      <a:pt x="41" y="52"/>
                    </a:cubicBezTo>
                    <a:cubicBezTo>
                      <a:pt x="29" y="56"/>
                      <a:pt x="13" y="56"/>
                      <a:pt x="5" y="45"/>
                    </a:cubicBezTo>
                    <a:cubicBezTo>
                      <a:pt x="0" y="36"/>
                      <a:pt x="1" y="25"/>
                      <a:pt x="3" y="15"/>
                    </a:cubicBezTo>
                    <a:cubicBezTo>
                      <a:pt x="4" y="15"/>
                      <a:pt x="4" y="14"/>
                      <a:pt x="4" y="13"/>
                    </a:cubicBezTo>
                    <a:cubicBezTo>
                      <a:pt x="4" y="12"/>
                      <a:pt x="4" y="10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2" y="11"/>
                      <a:pt x="19" y="13"/>
                      <a:pt x="27" y="13"/>
                    </a:cubicBezTo>
                    <a:cubicBezTo>
                      <a:pt x="18" y="22"/>
                      <a:pt x="29" y="37"/>
                      <a:pt x="40" y="37"/>
                    </a:cubicBezTo>
                    <a:cubicBezTo>
                      <a:pt x="54" y="37"/>
                      <a:pt x="63" y="20"/>
                      <a:pt x="59" y="8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4" y="5"/>
                      <a:pt x="69" y="3"/>
                      <a:pt x="73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7" name="Google Shape;3817;p40"/>
              <p:cNvSpPr/>
              <p:nvPr/>
            </p:nvSpPr>
            <p:spPr>
              <a:xfrm rot="10800000">
                <a:off x="6121191" y="3926234"/>
                <a:ext cx="41673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2" h="18" extrusionOk="0">
                    <a:moveTo>
                      <a:pt x="11" y="15"/>
                    </a:moveTo>
                    <a:cubicBezTo>
                      <a:pt x="12" y="16"/>
                      <a:pt x="10" y="18"/>
                      <a:pt x="9" y="16"/>
                    </a:cubicBezTo>
                    <a:cubicBezTo>
                      <a:pt x="6" y="12"/>
                      <a:pt x="3" y="8"/>
                      <a:pt x="1" y="3"/>
                    </a:cubicBezTo>
                    <a:cubicBezTo>
                      <a:pt x="0" y="1"/>
                      <a:pt x="2" y="0"/>
                      <a:pt x="4" y="1"/>
                    </a:cubicBezTo>
                    <a:cubicBezTo>
                      <a:pt x="6" y="6"/>
                      <a:pt x="9" y="10"/>
                      <a:pt x="11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8" name="Google Shape;3818;p40"/>
              <p:cNvSpPr/>
              <p:nvPr/>
            </p:nvSpPr>
            <p:spPr>
              <a:xfrm rot="10800000">
                <a:off x="6121195" y="3795268"/>
                <a:ext cx="83342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3" h="25" extrusionOk="0">
                    <a:moveTo>
                      <a:pt x="19" y="2"/>
                    </a:moveTo>
                    <a:cubicBezTo>
                      <a:pt x="19" y="0"/>
                      <a:pt x="23" y="0"/>
                      <a:pt x="22" y="3"/>
                    </a:cubicBezTo>
                    <a:cubicBezTo>
                      <a:pt x="19" y="12"/>
                      <a:pt x="12" y="20"/>
                      <a:pt x="2" y="24"/>
                    </a:cubicBezTo>
                    <a:cubicBezTo>
                      <a:pt x="1" y="25"/>
                      <a:pt x="0" y="23"/>
                      <a:pt x="2" y="23"/>
                    </a:cubicBezTo>
                    <a:cubicBezTo>
                      <a:pt x="10" y="18"/>
                      <a:pt x="16" y="11"/>
                      <a:pt x="1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19" name="Google Shape;3819;p40"/>
              <p:cNvSpPr/>
              <p:nvPr/>
            </p:nvSpPr>
            <p:spPr>
              <a:xfrm rot="10800000">
                <a:off x="6156913" y="3521428"/>
                <a:ext cx="119060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7" extrusionOk="0">
                    <a:moveTo>
                      <a:pt x="31" y="0"/>
                    </a:moveTo>
                    <a:cubicBezTo>
                      <a:pt x="31" y="9"/>
                      <a:pt x="29" y="19"/>
                      <a:pt x="20" y="23"/>
                    </a:cubicBezTo>
                    <a:cubicBezTo>
                      <a:pt x="11" y="27"/>
                      <a:pt x="0" y="15"/>
                      <a:pt x="5" y="6"/>
                    </a:cubicBezTo>
                    <a:cubicBezTo>
                      <a:pt x="5" y="6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4" y="4"/>
                      <a:pt x="23" y="2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0" name="Google Shape;3820;p40"/>
              <p:cNvSpPr/>
              <p:nvPr/>
            </p:nvSpPr>
            <p:spPr>
              <a:xfrm rot="10800000">
                <a:off x="6168815" y="3676209"/>
                <a:ext cx="148826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39" h="15" extrusionOk="0">
                    <a:moveTo>
                      <a:pt x="35" y="1"/>
                    </a:moveTo>
                    <a:cubicBezTo>
                      <a:pt x="36" y="0"/>
                      <a:pt x="39" y="2"/>
                      <a:pt x="37" y="4"/>
                    </a:cubicBezTo>
                    <a:cubicBezTo>
                      <a:pt x="28" y="14"/>
                      <a:pt x="13" y="15"/>
                      <a:pt x="1" y="9"/>
                    </a:cubicBezTo>
                    <a:cubicBezTo>
                      <a:pt x="0" y="8"/>
                      <a:pt x="1" y="6"/>
                      <a:pt x="3" y="7"/>
                    </a:cubicBezTo>
                    <a:cubicBezTo>
                      <a:pt x="14" y="12"/>
                      <a:pt x="26" y="9"/>
                      <a:pt x="35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1" name="Google Shape;3821;p40"/>
              <p:cNvSpPr/>
              <p:nvPr/>
            </p:nvSpPr>
            <p:spPr>
              <a:xfrm rot="10800000">
                <a:off x="6174769" y="3836938"/>
                <a:ext cx="125015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3" h="27" extrusionOk="0">
                    <a:moveTo>
                      <a:pt x="29" y="2"/>
                    </a:moveTo>
                    <a:cubicBezTo>
                      <a:pt x="33" y="9"/>
                      <a:pt x="29" y="19"/>
                      <a:pt x="22" y="23"/>
                    </a:cubicBezTo>
                    <a:cubicBezTo>
                      <a:pt x="14" y="27"/>
                      <a:pt x="5" y="23"/>
                      <a:pt x="0" y="16"/>
                    </a:cubicBezTo>
                    <a:cubicBezTo>
                      <a:pt x="0" y="15"/>
                      <a:pt x="2" y="14"/>
                      <a:pt x="2" y="15"/>
                    </a:cubicBezTo>
                    <a:cubicBezTo>
                      <a:pt x="6" y="20"/>
                      <a:pt x="14" y="23"/>
                      <a:pt x="21" y="19"/>
                    </a:cubicBezTo>
                    <a:cubicBezTo>
                      <a:pt x="27" y="16"/>
                      <a:pt x="28" y="9"/>
                      <a:pt x="26" y="3"/>
                    </a:cubicBezTo>
                    <a:cubicBezTo>
                      <a:pt x="26" y="1"/>
                      <a:pt x="28" y="0"/>
                      <a:pt x="2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2" name="Google Shape;3822;p40"/>
              <p:cNvSpPr/>
              <p:nvPr/>
            </p:nvSpPr>
            <p:spPr>
              <a:xfrm rot="10800000">
                <a:off x="6204536" y="3920279"/>
                <a:ext cx="83342" cy="95247"/>
              </a:xfrm>
              <a:custGeom>
                <a:avLst/>
                <a:gdLst/>
                <a:ahLst/>
                <a:cxnLst/>
                <a:rect l="l" t="t" r="r" b="b"/>
                <a:pathLst>
                  <a:path w="23" h="24" extrusionOk="0">
                    <a:moveTo>
                      <a:pt x="21" y="1"/>
                    </a:moveTo>
                    <a:cubicBezTo>
                      <a:pt x="22" y="0"/>
                      <a:pt x="23" y="2"/>
                      <a:pt x="22" y="3"/>
                    </a:cubicBezTo>
                    <a:cubicBezTo>
                      <a:pt x="14" y="8"/>
                      <a:pt x="8" y="14"/>
                      <a:pt x="4" y="22"/>
                    </a:cubicBezTo>
                    <a:cubicBezTo>
                      <a:pt x="3" y="24"/>
                      <a:pt x="0" y="22"/>
                      <a:pt x="1" y="20"/>
                    </a:cubicBezTo>
                    <a:cubicBezTo>
                      <a:pt x="6" y="12"/>
                      <a:pt x="12" y="5"/>
                      <a:pt x="2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3" name="Google Shape;3823;p40"/>
              <p:cNvSpPr/>
              <p:nvPr/>
            </p:nvSpPr>
            <p:spPr>
              <a:xfrm rot="10800000">
                <a:off x="6222394" y="3973858"/>
                <a:ext cx="119060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8" extrusionOk="0">
                    <a:moveTo>
                      <a:pt x="28" y="1"/>
                    </a:moveTo>
                    <a:cubicBezTo>
                      <a:pt x="29" y="0"/>
                      <a:pt x="31" y="3"/>
                      <a:pt x="29" y="3"/>
                    </a:cubicBezTo>
                    <a:cubicBezTo>
                      <a:pt x="19" y="9"/>
                      <a:pt x="11" y="17"/>
                      <a:pt x="4" y="26"/>
                    </a:cubicBezTo>
                    <a:cubicBezTo>
                      <a:pt x="3" y="28"/>
                      <a:pt x="0" y="26"/>
                      <a:pt x="1" y="24"/>
                    </a:cubicBezTo>
                    <a:cubicBezTo>
                      <a:pt x="7" y="14"/>
                      <a:pt x="17" y="6"/>
                      <a:pt x="28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4" name="Google Shape;3824;p40"/>
              <p:cNvSpPr/>
              <p:nvPr/>
            </p:nvSpPr>
            <p:spPr>
              <a:xfrm rot="10800000">
                <a:off x="6240250" y="4336988"/>
                <a:ext cx="77391" cy="773887"/>
              </a:xfrm>
              <a:custGeom>
                <a:avLst/>
                <a:gdLst/>
                <a:ahLst/>
                <a:cxnLst/>
                <a:rect l="l" t="t" r="r" b="b"/>
                <a:pathLst>
                  <a:path w="21" h="203" extrusionOk="0">
                    <a:moveTo>
                      <a:pt x="20" y="25"/>
                    </a:moveTo>
                    <a:cubicBezTo>
                      <a:pt x="21" y="35"/>
                      <a:pt x="20" y="45"/>
                      <a:pt x="20" y="55"/>
                    </a:cubicBezTo>
                    <a:cubicBezTo>
                      <a:pt x="20" y="63"/>
                      <a:pt x="20" y="71"/>
                      <a:pt x="19" y="79"/>
                    </a:cubicBezTo>
                    <a:cubicBezTo>
                      <a:pt x="19" y="79"/>
                      <a:pt x="19" y="80"/>
                      <a:pt x="19" y="80"/>
                    </a:cubicBezTo>
                    <a:cubicBezTo>
                      <a:pt x="19" y="81"/>
                      <a:pt x="19" y="82"/>
                      <a:pt x="19" y="82"/>
                    </a:cubicBezTo>
                    <a:cubicBezTo>
                      <a:pt x="17" y="83"/>
                      <a:pt x="15" y="86"/>
                      <a:pt x="17" y="87"/>
                    </a:cubicBezTo>
                    <a:cubicBezTo>
                      <a:pt x="18" y="88"/>
                      <a:pt x="18" y="88"/>
                      <a:pt x="19" y="89"/>
                    </a:cubicBezTo>
                    <a:cubicBezTo>
                      <a:pt x="19" y="97"/>
                      <a:pt x="18" y="106"/>
                      <a:pt x="18" y="114"/>
                    </a:cubicBezTo>
                    <a:cubicBezTo>
                      <a:pt x="17" y="144"/>
                      <a:pt x="16" y="174"/>
                      <a:pt x="15" y="203"/>
                    </a:cubicBezTo>
                    <a:cubicBezTo>
                      <a:pt x="14" y="178"/>
                      <a:pt x="8" y="153"/>
                      <a:pt x="6" y="129"/>
                    </a:cubicBezTo>
                    <a:cubicBezTo>
                      <a:pt x="5" y="108"/>
                      <a:pt x="4" y="88"/>
                      <a:pt x="3" y="67"/>
                    </a:cubicBezTo>
                    <a:cubicBezTo>
                      <a:pt x="3" y="57"/>
                      <a:pt x="3" y="46"/>
                      <a:pt x="3" y="36"/>
                    </a:cubicBezTo>
                    <a:cubicBezTo>
                      <a:pt x="3" y="29"/>
                      <a:pt x="0" y="15"/>
                      <a:pt x="3" y="9"/>
                    </a:cubicBezTo>
                    <a:cubicBezTo>
                      <a:pt x="2" y="1"/>
                      <a:pt x="7" y="0"/>
                      <a:pt x="18" y="6"/>
                    </a:cubicBezTo>
                    <a:cubicBezTo>
                      <a:pt x="19" y="12"/>
                      <a:pt x="20" y="18"/>
                      <a:pt x="20" y="2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5" name="Google Shape;3825;p40"/>
              <p:cNvSpPr/>
              <p:nvPr/>
            </p:nvSpPr>
            <p:spPr>
              <a:xfrm rot="10800000">
                <a:off x="6275971" y="4063151"/>
                <a:ext cx="285745" cy="255980"/>
              </a:xfrm>
              <a:custGeom>
                <a:avLst/>
                <a:gdLst/>
                <a:ahLst/>
                <a:cxnLst/>
                <a:rect l="l" t="t" r="r" b="b"/>
                <a:pathLst>
                  <a:path w="74" h="68" extrusionOk="0">
                    <a:moveTo>
                      <a:pt x="73" y="26"/>
                    </a:moveTo>
                    <a:cubicBezTo>
                      <a:pt x="74" y="30"/>
                      <a:pt x="74" y="35"/>
                      <a:pt x="73" y="39"/>
                    </a:cubicBezTo>
                    <a:cubicBezTo>
                      <a:pt x="72" y="40"/>
                      <a:pt x="72" y="42"/>
                      <a:pt x="72" y="44"/>
                    </a:cubicBezTo>
                    <a:cubicBezTo>
                      <a:pt x="66" y="44"/>
                      <a:pt x="60" y="45"/>
                      <a:pt x="54" y="4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6" y="34"/>
                      <a:pt x="41" y="25"/>
                      <a:pt x="31" y="31"/>
                    </a:cubicBezTo>
                    <a:cubicBezTo>
                      <a:pt x="21" y="37"/>
                      <a:pt x="22" y="54"/>
                      <a:pt x="32" y="59"/>
                    </a:cubicBezTo>
                    <a:cubicBezTo>
                      <a:pt x="28" y="62"/>
                      <a:pt x="25" y="65"/>
                      <a:pt x="22" y="68"/>
                    </a:cubicBezTo>
                    <a:cubicBezTo>
                      <a:pt x="21" y="67"/>
                      <a:pt x="19" y="66"/>
                      <a:pt x="18" y="65"/>
                    </a:cubicBezTo>
                    <a:cubicBezTo>
                      <a:pt x="18" y="64"/>
                      <a:pt x="18" y="63"/>
                      <a:pt x="17" y="62"/>
                    </a:cubicBezTo>
                    <a:cubicBezTo>
                      <a:pt x="0" y="49"/>
                      <a:pt x="14" y="19"/>
                      <a:pt x="29" y="10"/>
                    </a:cubicBezTo>
                    <a:cubicBezTo>
                      <a:pt x="46" y="0"/>
                      <a:pt x="67" y="8"/>
                      <a:pt x="73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2" y="25"/>
                      <a:pt x="73" y="26"/>
                      <a:pt x="73" y="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6" name="Google Shape;3826;p40"/>
              <p:cNvSpPr/>
              <p:nvPr/>
            </p:nvSpPr>
            <p:spPr>
              <a:xfrm rot="10800000">
                <a:off x="6275969" y="3783359"/>
                <a:ext cx="89297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3" h="17" extrusionOk="0">
                    <a:moveTo>
                      <a:pt x="21" y="13"/>
                    </a:moveTo>
                    <a:cubicBezTo>
                      <a:pt x="23" y="14"/>
                      <a:pt x="21" y="17"/>
                      <a:pt x="19" y="16"/>
                    </a:cubicBezTo>
                    <a:cubicBezTo>
                      <a:pt x="13" y="11"/>
                      <a:pt x="7" y="7"/>
                      <a:pt x="1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8" y="4"/>
                      <a:pt x="15" y="8"/>
                      <a:pt x="21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7" name="Google Shape;3827;p40"/>
              <p:cNvSpPr/>
              <p:nvPr/>
            </p:nvSpPr>
            <p:spPr>
              <a:xfrm rot="10800000">
                <a:off x="6311686" y="3997670"/>
                <a:ext cx="113109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29" h="20" extrusionOk="0">
                    <a:moveTo>
                      <a:pt x="27" y="0"/>
                    </a:moveTo>
                    <a:cubicBezTo>
                      <a:pt x="29" y="0"/>
                      <a:pt x="28" y="2"/>
                      <a:pt x="27" y="3"/>
                    </a:cubicBezTo>
                    <a:cubicBezTo>
                      <a:pt x="17" y="3"/>
                      <a:pt x="9" y="9"/>
                      <a:pt x="4" y="18"/>
                    </a:cubicBezTo>
                    <a:cubicBezTo>
                      <a:pt x="3" y="20"/>
                      <a:pt x="0" y="18"/>
                      <a:pt x="1" y="16"/>
                    </a:cubicBezTo>
                    <a:cubicBezTo>
                      <a:pt x="6" y="6"/>
                      <a:pt x="16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8" name="Google Shape;3828;p40"/>
              <p:cNvSpPr/>
              <p:nvPr/>
            </p:nvSpPr>
            <p:spPr>
              <a:xfrm rot="10800000">
                <a:off x="6341453" y="3896467"/>
                <a:ext cx="17861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5" h="16" extrusionOk="0">
                    <a:moveTo>
                      <a:pt x="4" y="0"/>
                    </a:moveTo>
                    <a:cubicBezTo>
                      <a:pt x="4" y="0"/>
                      <a:pt x="5" y="0"/>
                      <a:pt x="5" y="1"/>
                    </a:cubicBezTo>
                    <a:cubicBezTo>
                      <a:pt x="4" y="5"/>
                      <a:pt x="3" y="10"/>
                      <a:pt x="3" y="14"/>
                    </a:cubicBezTo>
                    <a:cubicBezTo>
                      <a:pt x="2" y="16"/>
                      <a:pt x="0" y="15"/>
                      <a:pt x="0" y="13"/>
                    </a:cubicBezTo>
                    <a:cubicBezTo>
                      <a:pt x="1" y="9"/>
                      <a:pt x="3" y="5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29" name="Google Shape;3829;p40"/>
              <p:cNvSpPr/>
              <p:nvPr/>
            </p:nvSpPr>
            <p:spPr>
              <a:xfrm rot="10800000">
                <a:off x="6359314" y="3503571"/>
                <a:ext cx="416709" cy="333367"/>
              </a:xfrm>
              <a:custGeom>
                <a:avLst/>
                <a:gdLst/>
                <a:ahLst/>
                <a:cxnLst/>
                <a:rect l="l" t="t" r="r" b="b"/>
                <a:pathLst>
                  <a:path w="109" h="88" extrusionOk="0">
                    <a:moveTo>
                      <a:pt x="109" y="56"/>
                    </a:moveTo>
                    <a:cubicBezTo>
                      <a:pt x="109" y="56"/>
                      <a:pt x="109" y="56"/>
                      <a:pt x="109" y="56"/>
                    </a:cubicBezTo>
                    <a:cubicBezTo>
                      <a:pt x="109" y="57"/>
                      <a:pt x="108" y="58"/>
                      <a:pt x="108" y="59"/>
                    </a:cubicBezTo>
                    <a:cubicBezTo>
                      <a:pt x="108" y="59"/>
                      <a:pt x="107" y="59"/>
                      <a:pt x="107" y="59"/>
                    </a:cubicBezTo>
                    <a:cubicBezTo>
                      <a:pt x="90" y="76"/>
                      <a:pt x="65" y="88"/>
                      <a:pt x="42" y="81"/>
                    </a:cubicBezTo>
                    <a:cubicBezTo>
                      <a:pt x="0" y="68"/>
                      <a:pt x="32" y="17"/>
                      <a:pt x="59" y="7"/>
                    </a:cubicBezTo>
                    <a:cubicBezTo>
                      <a:pt x="61" y="6"/>
                      <a:pt x="60" y="4"/>
                      <a:pt x="58" y="4"/>
                    </a:cubicBezTo>
                    <a:cubicBezTo>
                      <a:pt x="58" y="5"/>
                      <a:pt x="57" y="5"/>
                      <a:pt x="56" y="5"/>
                    </a:cubicBezTo>
                    <a:cubicBezTo>
                      <a:pt x="57" y="4"/>
                      <a:pt x="58" y="4"/>
                      <a:pt x="59" y="3"/>
                    </a:cubicBezTo>
                    <a:cubicBezTo>
                      <a:pt x="60" y="3"/>
                      <a:pt x="60" y="1"/>
                      <a:pt x="60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3" y="9"/>
                      <a:pt x="66" y="18"/>
                      <a:pt x="72" y="26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26"/>
                      <a:pt x="69" y="26"/>
                      <a:pt x="69" y="27"/>
                    </a:cubicBezTo>
                    <a:cubicBezTo>
                      <a:pt x="59" y="33"/>
                      <a:pt x="48" y="46"/>
                      <a:pt x="57" y="57"/>
                    </a:cubicBezTo>
                    <a:cubicBezTo>
                      <a:pt x="67" y="69"/>
                      <a:pt x="82" y="53"/>
                      <a:pt x="90" y="45"/>
                    </a:cubicBezTo>
                    <a:cubicBezTo>
                      <a:pt x="96" y="50"/>
                      <a:pt x="102" y="53"/>
                      <a:pt x="109" y="5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0" name="Google Shape;3830;p40"/>
              <p:cNvSpPr/>
              <p:nvPr/>
            </p:nvSpPr>
            <p:spPr>
              <a:xfrm rot="10800000">
                <a:off x="6359314" y="4110774"/>
                <a:ext cx="95247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4" h="25" extrusionOk="0">
                    <a:moveTo>
                      <a:pt x="22" y="15"/>
                    </a:moveTo>
                    <a:cubicBezTo>
                      <a:pt x="22" y="16"/>
                      <a:pt x="23" y="17"/>
                      <a:pt x="24" y="17"/>
                    </a:cubicBezTo>
                    <a:cubicBezTo>
                      <a:pt x="19" y="19"/>
                      <a:pt x="13" y="22"/>
                      <a:pt x="8" y="25"/>
                    </a:cubicBezTo>
                    <a:cubicBezTo>
                      <a:pt x="8" y="24"/>
                      <a:pt x="8" y="24"/>
                      <a:pt x="7" y="23"/>
                    </a:cubicBezTo>
                    <a:cubicBezTo>
                      <a:pt x="1" y="20"/>
                      <a:pt x="0" y="10"/>
                      <a:pt x="5" y="6"/>
                    </a:cubicBezTo>
                    <a:cubicBezTo>
                      <a:pt x="12" y="0"/>
                      <a:pt x="21" y="8"/>
                      <a:pt x="22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1" name="Google Shape;3831;p40"/>
              <p:cNvSpPr/>
              <p:nvPr/>
            </p:nvSpPr>
            <p:spPr>
              <a:xfrm rot="10800000">
                <a:off x="6383122" y="3741690"/>
                <a:ext cx="41673" cy="47624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8"/>
                    </a:moveTo>
                    <a:cubicBezTo>
                      <a:pt x="11" y="9"/>
                      <a:pt x="12" y="11"/>
                      <a:pt x="11" y="11"/>
                    </a:cubicBezTo>
                    <a:cubicBezTo>
                      <a:pt x="9" y="12"/>
                      <a:pt x="7" y="11"/>
                      <a:pt x="6" y="10"/>
                    </a:cubicBezTo>
                    <a:cubicBezTo>
                      <a:pt x="5" y="9"/>
                      <a:pt x="5" y="8"/>
                      <a:pt x="6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5"/>
                      <a:pt x="3" y="3"/>
                      <a:pt x="1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5" y="3"/>
                      <a:pt x="8" y="5"/>
                      <a:pt x="10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2" name="Google Shape;3832;p40"/>
              <p:cNvSpPr/>
              <p:nvPr/>
            </p:nvSpPr>
            <p:spPr>
              <a:xfrm rot="10800000">
                <a:off x="6436701" y="3836938"/>
                <a:ext cx="35718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10" h="28" extrusionOk="0">
                    <a:moveTo>
                      <a:pt x="7" y="1"/>
                    </a:moveTo>
                    <a:cubicBezTo>
                      <a:pt x="8" y="0"/>
                      <a:pt x="10" y="1"/>
                      <a:pt x="9" y="2"/>
                    </a:cubicBezTo>
                    <a:cubicBezTo>
                      <a:pt x="5" y="10"/>
                      <a:pt x="4" y="17"/>
                      <a:pt x="4" y="26"/>
                    </a:cubicBezTo>
                    <a:cubicBezTo>
                      <a:pt x="4" y="28"/>
                      <a:pt x="1" y="28"/>
                      <a:pt x="1" y="26"/>
                    </a:cubicBezTo>
                    <a:cubicBezTo>
                      <a:pt x="0" y="18"/>
                      <a:pt x="3" y="9"/>
                      <a:pt x="7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3" name="Google Shape;3833;p40"/>
              <p:cNvSpPr/>
              <p:nvPr/>
            </p:nvSpPr>
            <p:spPr>
              <a:xfrm rot="10800000">
                <a:off x="6359310" y="4795365"/>
                <a:ext cx="232169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61" h="27" extrusionOk="0">
                    <a:moveTo>
                      <a:pt x="37" y="5"/>
                    </a:moveTo>
                    <a:cubicBezTo>
                      <a:pt x="46" y="8"/>
                      <a:pt x="53" y="12"/>
                      <a:pt x="61" y="18"/>
                    </a:cubicBezTo>
                    <a:cubicBezTo>
                      <a:pt x="45" y="17"/>
                      <a:pt x="30" y="16"/>
                      <a:pt x="15" y="14"/>
                    </a:cubicBezTo>
                    <a:cubicBezTo>
                      <a:pt x="13" y="14"/>
                      <a:pt x="13" y="17"/>
                      <a:pt x="15" y="17"/>
                    </a:cubicBezTo>
                    <a:cubicBezTo>
                      <a:pt x="29" y="19"/>
                      <a:pt x="43" y="21"/>
                      <a:pt x="57" y="23"/>
                    </a:cubicBezTo>
                    <a:cubicBezTo>
                      <a:pt x="49" y="24"/>
                      <a:pt x="42" y="26"/>
                      <a:pt x="34" y="26"/>
                    </a:cubicBezTo>
                    <a:cubicBezTo>
                      <a:pt x="29" y="27"/>
                      <a:pt x="23" y="27"/>
                      <a:pt x="18" y="26"/>
                    </a:cubicBezTo>
                    <a:cubicBezTo>
                      <a:pt x="15" y="25"/>
                      <a:pt x="12" y="24"/>
                      <a:pt x="9" y="23"/>
                    </a:cubicBezTo>
                    <a:cubicBezTo>
                      <a:pt x="1" y="21"/>
                      <a:pt x="0" y="15"/>
                      <a:pt x="7" y="4"/>
                    </a:cubicBezTo>
                    <a:cubicBezTo>
                      <a:pt x="14" y="0"/>
                      <a:pt x="30" y="3"/>
                      <a:pt x="37" y="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4" name="Google Shape;3834;p40"/>
              <p:cNvSpPr/>
              <p:nvPr/>
            </p:nvSpPr>
            <p:spPr>
              <a:xfrm rot="10800000">
                <a:off x="6454562" y="3610724"/>
                <a:ext cx="119060" cy="125015"/>
              </a:xfrm>
              <a:custGeom>
                <a:avLst/>
                <a:gdLst/>
                <a:ahLst/>
                <a:cxnLst/>
                <a:rect l="l" t="t" r="r" b="b"/>
                <a:pathLst>
                  <a:path w="32" h="34" extrusionOk="0">
                    <a:moveTo>
                      <a:pt x="19" y="0"/>
                    </a:moveTo>
                    <a:cubicBezTo>
                      <a:pt x="23" y="6"/>
                      <a:pt x="27" y="11"/>
                      <a:pt x="32" y="15"/>
                    </a:cubicBezTo>
                    <a:cubicBezTo>
                      <a:pt x="26" y="21"/>
                      <a:pt x="15" y="34"/>
                      <a:pt x="9" y="28"/>
                    </a:cubicBezTo>
                    <a:cubicBezTo>
                      <a:pt x="0" y="20"/>
                      <a:pt x="12" y="9"/>
                      <a:pt x="18" y="3"/>
                    </a:cubicBezTo>
                    <a:cubicBezTo>
                      <a:pt x="18" y="3"/>
                      <a:pt x="18" y="2"/>
                      <a:pt x="18" y="1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5" name="Google Shape;3835;p40"/>
              <p:cNvSpPr/>
              <p:nvPr/>
            </p:nvSpPr>
            <p:spPr>
              <a:xfrm rot="10800000">
                <a:off x="6484325" y="3813126"/>
                <a:ext cx="267886" cy="28574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6" extrusionOk="0">
                    <a:moveTo>
                      <a:pt x="70" y="13"/>
                    </a:moveTo>
                    <a:cubicBezTo>
                      <a:pt x="67" y="17"/>
                      <a:pt x="63" y="22"/>
                      <a:pt x="61" y="27"/>
                    </a:cubicBezTo>
                    <a:cubicBezTo>
                      <a:pt x="51" y="24"/>
                      <a:pt x="36" y="22"/>
                      <a:pt x="33" y="35"/>
                    </a:cubicBezTo>
                    <a:cubicBezTo>
                      <a:pt x="30" y="47"/>
                      <a:pt x="42" y="56"/>
                      <a:pt x="53" y="51"/>
                    </a:cubicBezTo>
                    <a:cubicBezTo>
                      <a:pt x="53" y="51"/>
                      <a:pt x="54" y="50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52"/>
                      <a:pt x="53" y="56"/>
                      <a:pt x="53" y="59"/>
                    </a:cubicBezTo>
                    <a:cubicBezTo>
                      <a:pt x="54" y="63"/>
                      <a:pt x="54" y="66"/>
                      <a:pt x="55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9"/>
                      <a:pt x="53" y="67"/>
                      <a:pt x="51" y="68"/>
                    </a:cubicBezTo>
                    <a:cubicBezTo>
                      <a:pt x="26" y="76"/>
                      <a:pt x="0" y="59"/>
                      <a:pt x="8" y="31"/>
                    </a:cubicBezTo>
                    <a:cubicBezTo>
                      <a:pt x="17" y="3"/>
                      <a:pt x="48" y="0"/>
                      <a:pt x="70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6" name="Google Shape;3836;p40"/>
              <p:cNvSpPr/>
              <p:nvPr/>
            </p:nvSpPr>
            <p:spPr>
              <a:xfrm rot="10800000">
                <a:off x="6525998" y="3914328"/>
                <a:ext cx="83342" cy="83341"/>
              </a:xfrm>
              <a:custGeom>
                <a:avLst/>
                <a:gdLst/>
                <a:ahLst/>
                <a:cxnLst/>
                <a:rect l="l" t="t" r="r" b="b"/>
                <a:pathLst>
                  <a:path w="21" h="21" extrusionOk="0">
                    <a:moveTo>
                      <a:pt x="21" y="3"/>
                    </a:moveTo>
                    <a:cubicBezTo>
                      <a:pt x="19" y="9"/>
                      <a:pt x="17" y="15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19"/>
                      <a:pt x="14" y="17"/>
                      <a:pt x="12" y="18"/>
                    </a:cubicBezTo>
                    <a:cubicBezTo>
                      <a:pt x="9" y="19"/>
                      <a:pt x="5" y="19"/>
                      <a:pt x="2" y="16"/>
                    </a:cubicBezTo>
                    <a:cubicBezTo>
                      <a:pt x="0" y="13"/>
                      <a:pt x="0" y="8"/>
                      <a:pt x="2" y="5"/>
                    </a:cubicBezTo>
                    <a:cubicBezTo>
                      <a:pt x="7" y="0"/>
                      <a:pt x="15" y="2"/>
                      <a:pt x="21" y="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7" name="Google Shape;3837;p40"/>
              <p:cNvSpPr/>
              <p:nvPr/>
            </p:nvSpPr>
            <p:spPr>
              <a:xfrm rot="10800000">
                <a:off x="5764016" y="3860749"/>
                <a:ext cx="261931" cy="321461"/>
              </a:xfrm>
              <a:custGeom>
                <a:avLst/>
                <a:gdLst/>
                <a:ahLst/>
                <a:cxnLst/>
                <a:rect l="l" t="t" r="r" b="b"/>
                <a:pathLst>
                  <a:path w="70" h="85" extrusionOk="0">
                    <a:moveTo>
                      <a:pt x="69" y="32"/>
                    </a:moveTo>
                    <a:cubicBezTo>
                      <a:pt x="70" y="56"/>
                      <a:pt x="53" y="83"/>
                      <a:pt x="28" y="85"/>
                    </a:cubicBezTo>
                    <a:cubicBezTo>
                      <a:pt x="27" y="85"/>
                      <a:pt x="26" y="85"/>
                      <a:pt x="26" y="85"/>
                    </a:cubicBezTo>
                    <a:cubicBezTo>
                      <a:pt x="25" y="85"/>
                      <a:pt x="25" y="85"/>
                      <a:pt x="25" y="85"/>
                    </a:cubicBezTo>
                    <a:cubicBezTo>
                      <a:pt x="26" y="80"/>
                      <a:pt x="26" y="75"/>
                      <a:pt x="25" y="71"/>
                    </a:cubicBezTo>
                    <a:cubicBezTo>
                      <a:pt x="25" y="69"/>
                      <a:pt x="25" y="68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8"/>
                      <a:pt x="26" y="69"/>
                      <a:pt x="27" y="69"/>
                    </a:cubicBezTo>
                    <a:cubicBezTo>
                      <a:pt x="43" y="69"/>
                      <a:pt x="53" y="48"/>
                      <a:pt x="44" y="35"/>
                    </a:cubicBezTo>
                    <a:cubicBezTo>
                      <a:pt x="36" y="26"/>
                      <a:pt x="18" y="26"/>
                      <a:pt x="10" y="35"/>
                    </a:cubicBezTo>
                    <a:cubicBezTo>
                      <a:pt x="7" y="31"/>
                      <a:pt x="4" y="27"/>
                      <a:pt x="0" y="2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4"/>
                      <a:pt x="4" y="24"/>
                      <a:pt x="6" y="23"/>
                    </a:cubicBezTo>
                    <a:cubicBezTo>
                      <a:pt x="16" y="14"/>
                      <a:pt x="26" y="4"/>
                      <a:pt x="40" y="2"/>
                    </a:cubicBezTo>
                    <a:cubicBezTo>
                      <a:pt x="59" y="0"/>
                      <a:pt x="69" y="14"/>
                      <a:pt x="69" y="3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8" name="Google Shape;3838;p40"/>
              <p:cNvSpPr/>
              <p:nvPr/>
            </p:nvSpPr>
            <p:spPr>
              <a:xfrm rot="10800000">
                <a:off x="5758061" y="3557150"/>
                <a:ext cx="309555" cy="273837"/>
              </a:xfrm>
              <a:custGeom>
                <a:avLst/>
                <a:gdLst/>
                <a:ahLst/>
                <a:cxnLst/>
                <a:rect l="l" t="t" r="r" b="b"/>
                <a:pathLst>
                  <a:path w="82" h="73" extrusionOk="0">
                    <a:moveTo>
                      <a:pt x="67" y="17"/>
                    </a:moveTo>
                    <a:cubicBezTo>
                      <a:pt x="79" y="29"/>
                      <a:pt x="82" y="51"/>
                      <a:pt x="66" y="61"/>
                    </a:cubicBezTo>
                    <a:cubicBezTo>
                      <a:pt x="47" y="73"/>
                      <a:pt x="18" y="65"/>
                      <a:pt x="2" y="51"/>
                    </a:cubicBezTo>
                    <a:cubicBezTo>
                      <a:pt x="2" y="50"/>
                      <a:pt x="2" y="49"/>
                      <a:pt x="2" y="48"/>
                    </a:cubicBezTo>
                    <a:cubicBezTo>
                      <a:pt x="2" y="46"/>
                      <a:pt x="1" y="45"/>
                      <a:pt x="0" y="45"/>
                    </a:cubicBezTo>
                    <a:cubicBezTo>
                      <a:pt x="5" y="41"/>
                      <a:pt x="11" y="37"/>
                      <a:pt x="15" y="33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6" y="35"/>
                      <a:pt x="15" y="37"/>
                      <a:pt x="17" y="37"/>
                    </a:cubicBezTo>
                    <a:cubicBezTo>
                      <a:pt x="26" y="45"/>
                      <a:pt x="46" y="51"/>
                      <a:pt x="52" y="36"/>
                    </a:cubicBezTo>
                    <a:cubicBezTo>
                      <a:pt x="57" y="23"/>
                      <a:pt x="41" y="14"/>
                      <a:pt x="31" y="12"/>
                    </a:cubicBezTo>
                    <a:cubicBezTo>
                      <a:pt x="33" y="8"/>
                      <a:pt x="34" y="4"/>
                      <a:pt x="35" y="0"/>
                    </a:cubicBezTo>
                    <a:cubicBezTo>
                      <a:pt x="47" y="3"/>
                      <a:pt x="59" y="8"/>
                      <a:pt x="67" y="17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39" name="Google Shape;3839;p40"/>
              <p:cNvSpPr/>
              <p:nvPr/>
            </p:nvSpPr>
            <p:spPr>
              <a:xfrm rot="10800000">
                <a:off x="5853308" y="3926230"/>
                <a:ext cx="125015" cy="136920"/>
              </a:xfrm>
              <a:custGeom>
                <a:avLst/>
                <a:gdLst/>
                <a:ahLst/>
                <a:cxnLst/>
                <a:rect l="l" t="t" r="r" b="b"/>
                <a:pathLst>
                  <a:path w="33" h="36" extrusionOk="0">
                    <a:moveTo>
                      <a:pt x="25" y="8"/>
                    </a:moveTo>
                    <a:cubicBezTo>
                      <a:pt x="33" y="18"/>
                      <a:pt x="23" y="32"/>
                      <a:pt x="13" y="34"/>
                    </a:cubicBezTo>
                    <a:cubicBezTo>
                      <a:pt x="11" y="34"/>
                      <a:pt x="11" y="35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9" y="27"/>
                      <a:pt x="6" y="18"/>
                      <a:pt x="0" y="10"/>
                    </a:cubicBezTo>
                    <a:cubicBezTo>
                      <a:pt x="6" y="3"/>
                      <a:pt x="18" y="0"/>
                      <a:pt x="25" y="8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0" name="Google Shape;3840;p40"/>
              <p:cNvSpPr/>
              <p:nvPr/>
            </p:nvSpPr>
            <p:spPr>
              <a:xfrm rot="10800000">
                <a:off x="5894981" y="3682160"/>
                <a:ext cx="119060" cy="83342"/>
              </a:xfrm>
              <a:custGeom>
                <a:avLst/>
                <a:gdLst/>
                <a:ahLst/>
                <a:cxnLst/>
                <a:rect l="l" t="t" r="r" b="b"/>
                <a:pathLst>
                  <a:path w="32" h="23" extrusionOk="0">
                    <a:moveTo>
                      <a:pt x="13" y="0"/>
                    </a:moveTo>
                    <a:cubicBezTo>
                      <a:pt x="20" y="2"/>
                      <a:pt x="32" y="6"/>
                      <a:pt x="32" y="14"/>
                    </a:cubicBezTo>
                    <a:cubicBezTo>
                      <a:pt x="32" y="21"/>
                      <a:pt x="25" y="23"/>
                      <a:pt x="20" y="23"/>
                    </a:cubicBezTo>
                    <a:cubicBezTo>
                      <a:pt x="14" y="23"/>
                      <a:pt x="9" y="20"/>
                      <a:pt x="4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5" y="11"/>
                      <a:pt x="10" y="6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1" name="Google Shape;3841;p40"/>
              <p:cNvSpPr/>
              <p:nvPr/>
            </p:nvSpPr>
            <p:spPr>
              <a:xfrm rot="10800000">
                <a:off x="5936651" y="3628580"/>
                <a:ext cx="583391" cy="541724"/>
              </a:xfrm>
              <a:custGeom>
                <a:avLst/>
                <a:gdLst/>
                <a:ahLst/>
                <a:cxnLst/>
                <a:rect l="l" t="t" r="r" b="b"/>
                <a:pathLst>
                  <a:path w="155" h="142" extrusionOk="0">
                    <a:moveTo>
                      <a:pt x="147" y="64"/>
                    </a:moveTo>
                    <a:cubicBezTo>
                      <a:pt x="155" y="109"/>
                      <a:pt x="106" y="142"/>
                      <a:pt x="65" y="140"/>
                    </a:cubicBezTo>
                    <a:cubicBezTo>
                      <a:pt x="31" y="139"/>
                      <a:pt x="0" y="109"/>
                      <a:pt x="0" y="74"/>
                    </a:cubicBezTo>
                    <a:cubicBezTo>
                      <a:pt x="1" y="38"/>
                      <a:pt x="34" y="8"/>
                      <a:pt x="69" y="7"/>
                    </a:cubicBezTo>
                    <a:cubicBezTo>
                      <a:pt x="70" y="7"/>
                      <a:pt x="71" y="6"/>
                      <a:pt x="71" y="6"/>
                    </a:cubicBezTo>
                    <a:cubicBezTo>
                      <a:pt x="103" y="0"/>
                      <a:pt x="141" y="35"/>
                      <a:pt x="147" y="64"/>
                    </a:cubicBezTo>
                    <a:moveTo>
                      <a:pt x="124" y="86"/>
                    </a:moveTo>
                    <a:cubicBezTo>
                      <a:pt x="124" y="78"/>
                      <a:pt x="124" y="70"/>
                      <a:pt x="124" y="62"/>
                    </a:cubicBezTo>
                    <a:cubicBezTo>
                      <a:pt x="124" y="60"/>
                      <a:pt x="121" y="60"/>
                      <a:pt x="121" y="62"/>
                    </a:cubicBezTo>
                    <a:cubicBezTo>
                      <a:pt x="120" y="70"/>
                      <a:pt x="121" y="78"/>
                      <a:pt x="121" y="86"/>
                    </a:cubicBezTo>
                    <a:cubicBezTo>
                      <a:pt x="121" y="87"/>
                      <a:pt x="124" y="87"/>
                      <a:pt x="124" y="86"/>
                    </a:cubicBezTo>
                    <a:moveTo>
                      <a:pt x="121" y="96"/>
                    </a:moveTo>
                    <a:cubicBezTo>
                      <a:pt x="123" y="94"/>
                      <a:pt x="120" y="91"/>
                      <a:pt x="119" y="93"/>
                    </a:cubicBezTo>
                    <a:cubicBezTo>
                      <a:pt x="114" y="97"/>
                      <a:pt x="110" y="102"/>
                      <a:pt x="106" y="107"/>
                    </a:cubicBezTo>
                    <a:cubicBezTo>
                      <a:pt x="105" y="108"/>
                      <a:pt x="106" y="110"/>
                      <a:pt x="108" y="109"/>
                    </a:cubicBezTo>
                    <a:cubicBezTo>
                      <a:pt x="112" y="104"/>
                      <a:pt x="117" y="100"/>
                      <a:pt x="121" y="96"/>
                    </a:cubicBezTo>
                    <a:moveTo>
                      <a:pt x="116" y="47"/>
                    </a:moveTo>
                    <a:cubicBezTo>
                      <a:pt x="116" y="48"/>
                      <a:pt x="119" y="47"/>
                      <a:pt x="118" y="45"/>
                    </a:cubicBezTo>
                    <a:cubicBezTo>
                      <a:pt x="114" y="36"/>
                      <a:pt x="106" y="27"/>
                      <a:pt x="96" y="25"/>
                    </a:cubicBezTo>
                    <a:cubicBezTo>
                      <a:pt x="94" y="25"/>
                      <a:pt x="93" y="28"/>
                      <a:pt x="95" y="29"/>
                    </a:cubicBezTo>
                    <a:cubicBezTo>
                      <a:pt x="104" y="33"/>
                      <a:pt x="111" y="38"/>
                      <a:pt x="116" y="47"/>
                    </a:cubicBezTo>
                    <a:moveTo>
                      <a:pt x="103" y="62"/>
                    </a:moveTo>
                    <a:cubicBezTo>
                      <a:pt x="104" y="64"/>
                      <a:pt x="106" y="62"/>
                      <a:pt x="105" y="61"/>
                    </a:cubicBezTo>
                    <a:cubicBezTo>
                      <a:pt x="103" y="56"/>
                      <a:pt x="100" y="52"/>
                      <a:pt x="98" y="47"/>
                    </a:cubicBezTo>
                    <a:cubicBezTo>
                      <a:pt x="96" y="46"/>
                      <a:pt x="94" y="47"/>
                      <a:pt x="95" y="49"/>
                    </a:cubicBezTo>
                    <a:cubicBezTo>
                      <a:pt x="97" y="54"/>
                      <a:pt x="100" y="58"/>
                      <a:pt x="103" y="62"/>
                    </a:cubicBezTo>
                    <a:moveTo>
                      <a:pt x="105" y="76"/>
                    </a:moveTo>
                    <a:cubicBezTo>
                      <a:pt x="106" y="73"/>
                      <a:pt x="102" y="73"/>
                      <a:pt x="102" y="75"/>
                    </a:cubicBezTo>
                    <a:cubicBezTo>
                      <a:pt x="99" y="84"/>
                      <a:pt x="93" y="91"/>
                      <a:pt x="85" y="96"/>
                    </a:cubicBezTo>
                    <a:cubicBezTo>
                      <a:pt x="83" y="96"/>
                      <a:pt x="84" y="98"/>
                      <a:pt x="85" y="97"/>
                    </a:cubicBezTo>
                    <a:cubicBezTo>
                      <a:pt x="95" y="93"/>
                      <a:pt x="102" y="85"/>
                      <a:pt x="105" y="76"/>
                    </a:cubicBezTo>
                    <a:moveTo>
                      <a:pt x="91" y="119"/>
                    </a:moveTo>
                    <a:cubicBezTo>
                      <a:pt x="93" y="117"/>
                      <a:pt x="90" y="115"/>
                      <a:pt x="89" y="116"/>
                    </a:cubicBezTo>
                    <a:cubicBezTo>
                      <a:pt x="80" y="124"/>
                      <a:pt x="68" y="127"/>
                      <a:pt x="57" y="122"/>
                    </a:cubicBezTo>
                    <a:cubicBezTo>
                      <a:pt x="55" y="121"/>
                      <a:pt x="54" y="123"/>
                      <a:pt x="55" y="124"/>
                    </a:cubicBezTo>
                    <a:cubicBezTo>
                      <a:pt x="67" y="130"/>
                      <a:pt x="82" y="129"/>
                      <a:pt x="91" y="119"/>
                    </a:cubicBezTo>
                    <a:moveTo>
                      <a:pt x="81" y="83"/>
                    </a:moveTo>
                    <a:cubicBezTo>
                      <a:pt x="88" y="79"/>
                      <a:pt x="92" y="69"/>
                      <a:pt x="88" y="62"/>
                    </a:cubicBezTo>
                    <a:cubicBezTo>
                      <a:pt x="87" y="60"/>
                      <a:pt x="85" y="61"/>
                      <a:pt x="85" y="63"/>
                    </a:cubicBezTo>
                    <a:cubicBezTo>
                      <a:pt x="87" y="69"/>
                      <a:pt x="86" y="76"/>
                      <a:pt x="80" y="79"/>
                    </a:cubicBezTo>
                    <a:cubicBezTo>
                      <a:pt x="73" y="83"/>
                      <a:pt x="65" y="80"/>
                      <a:pt x="61" y="75"/>
                    </a:cubicBezTo>
                    <a:cubicBezTo>
                      <a:pt x="61" y="74"/>
                      <a:pt x="59" y="75"/>
                      <a:pt x="59" y="76"/>
                    </a:cubicBezTo>
                    <a:cubicBezTo>
                      <a:pt x="64" y="83"/>
                      <a:pt x="73" y="87"/>
                      <a:pt x="81" y="83"/>
                    </a:cubicBezTo>
                    <a:moveTo>
                      <a:pt x="83" y="44"/>
                    </a:moveTo>
                    <a:cubicBezTo>
                      <a:pt x="84" y="43"/>
                      <a:pt x="83" y="41"/>
                      <a:pt x="82" y="42"/>
                    </a:cubicBezTo>
                    <a:cubicBezTo>
                      <a:pt x="73" y="46"/>
                      <a:pt x="67" y="53"/>
                      <a:pt x="62" y="61"/>
                    </a:cubicBezTo>
                    <a:cubicBezTo>
                      <a:pt x="61" y="63"/>
                      <a:pt x="64" y="65"/>
                      <a:pt x="65" y="63"/>
                    </a:cubicBezTo>
                    <a:cubicBezTo>
                      <a:pt x="69" y="55"/>
                      <a:pt x="75" y="49"/>
                      <a:pt x="83" y="44"/>
                    </a:cubicBezTo>
                    <a:moveTo>
                      <a:pt x="77" y="27"/>
                    </a:moveTo>
                    <a:cubicBezTo>
                      <a:pt x="79" y="27"/>
                      <a:pt x="77" y="24"/>
                      <a:pt x="76" y="25"/>
                    </a:cubicBezTo>
                    <a:cubicBezTo>
                      <a:pt x="65" y="30"/>
                      <a:pt x="55" y="38"/>
                      <a:pt x="49" y="48"/>
                    </a:cubicBezTo>
                    <a:cubicBezTo>
                      <a:pt x="48" y="50"/>
                      <a:pt x="51" y="52"/>
                      <a:pt x="52" y="50"/>
                    </a:cubicBezTo>
                    <a:cubicBezTo>
                      <a:pt x="59" y="41"/>
                      <a:pt x="67" y="33"/>
                      <a:pt x="77" y="27"/>
                    </a:cubicBezTo>
                    <a:moveTo>
                      <a:pt x="60" y="101"/>
                    </a:moveTo>
                    <a:cubicBezTo>
                      <a:pt x="62" y="102"/>
                      <a:pt x="64" y="99"/>
                      <a:pt x="62" y="98"/>
                    </a:cubicBezTo>
                    <a:cubicBezTo>
                      <a:pt x="56" y="93"/>
                      <a:pt x="49" y="89"/>
                      <a:pt x="43" y="85"/>
                    </a:cubicBezTo>
                    <a:cubicBezTo>
                      <a:pt x="42" y="85"/>
                      <a:pt x="41" y="86"/>
                      <a:pt x="42" y="87"/>
                    </a:cubicBezTo>
                    <a:cubicBezTo>
                      <a:pt x="48" y="92"/>
                      <a:pt x="54" y="96"/>
                      <a:pt x="60" y="101"/>
                    </a:cubicBezTo>
                    <a:moveTo>
                      <a:pt x="53" y="29"/>
                    </a:moveTo>
                    <a:cubicBezTo>
                      <a:pt x="54" y="28"/>
                      <a:pt x="55" y="26"/>
                      <a:pt x="53" y="26"/>
                    </a:cubicBezTo>
                    <a:cubicBezTo>
                      <a:pt x="42" y="26"/>
                      <a:pt x="32" y="32"/>
                      <a:pt x="27" y="42"/>
                    </a:cubicBezTo>
                    <a:cubicBezTo>
                      <a:pt x="26" y="44"/>
                      <a:pt x="29" y="46"/>
                      <a:pt x="30" y="44"/>
                    </a:cubicBezTo>
                    <a:cubicBezTo>
                      <a:pt x="35" y="35"/>
                      <a:pt x="43" y="29"/>
                      <a:pt x="53" y="29"/>
                    </a:cubicBezTo>
                    <a:moveTo>
                      <a:pt x="48" y="57"/>
                    </a:moveTo>
                    <a:cubicBezTo>
                      <a:pt x="48" y="56"/>
                      <a:pt x="47" y="56"/>
                      <a:pt x="47" y="56"/>
                    </a:cubicBezTo>
                    <a:cubicBezTo>
                      <a:pt x="46" y="61"/>
                      <a:pt x="44" y="65"/>
                      <a:pt x="43" y="69"/>
                    </a:cubicBezTo>
                    <a:cubicBezTo>
                      <a:pt x="43" y="71"/>
                      <a:pt x="45" y="72"/>
                      <a:pt x="46" y="70"/>
                    </a:cubicBezTo>
                    <a:cubicBezTo>
                      <a:pt x="46" y="66"/>
                      <a:pt x="47" y="61"/>
                      <a:pt x="48" y="57"/>
                    </a:cubicBezTo>
                    <a:moveTo>
                      <a:pt x="36" y="112"/>
                    </a:moveTo>
                    <a:cubicBezTo>
                      <a:pt x="37" y="112"/>
                      <a:pt x="36" y="110"/>
                      <a:pt x="35" y="109"/>
                    </a:cubicBezTo>
                    <a:cubicBezTo>
                      <a:pt x="33" y="106"/>
                      <a:pt x="30" y="104"/>
                      <a:pt x="27" y="101"/>
                    </a:cubicBezTo>
                    <a:cubicBezTo>
                      <a:pt x="26" y="101"/>
                      <a:pt x="25" y="102"/>
                      <a:pt x="26" y="102"/>
                    </a:cubicBezTo>
                    <a:cubicBezTo>
                      <a:pt x="28" y="104"/>
                      <a:pt x="29" y="106"/>
                      <a:pt x="31" y="108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0" y="109"/>
                      <a:pt x="30" y="110"/>
                      <a:pt x="31" y="111"/>
                    </a:cubicBezTo>
                    <a:cubicBezTo>
                      <a:pt x="32" y="112"/>
                      <a:pt x="34" y="113"/>
                      <a:pt x="36" y="112"/>
                    </a:cubicBezTo>
                    <a:moveTo>
                      <a:pt x="22" y="62"/>
                    </a:moveTo>
                    <a:cubicBezTo>
                      <a:pt x="23" y="61"/>
                      <a:pt x="21" y="60"/>
                      <a:pt x="20" y="61"/>
                    </a:cubicBezTo>
                    <a:cubicBezTo>
                      <a:pt x="16" y="69"/>
                      <a:pt x="13" y="78"/>
                      <a:pt x="14" y="86"/>
                    </a:cubicBezTo>
                    <a:cubicBezTo>
                      <a:pt x="14" y="88"/>
                      <a:pt x="17" y="88"/>
                      <a:pt x="17" y="86"/>
                    </a:cubicBezTo>
                    <a:cubicBezTo>
                      <a:pt x="17" y="77"/>
                      <a:pt x="18" y="70"/>
                      <a:pt x="22" y="62"/>
                    </a:cubicBezTo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2" name="Google Shape;3842;p40"/>
              <p:cNvSpPr/>
              <p:nvPr/>
            </p:nvSpPr>
            <p:spPr>
              <a:xfrm rot="10800000">
                <a:off x="5996180" y="4753696"/>
                <a:ext cx="232169" cy="107154"/>
              </a:xfrm>
              <a:custGeom>
                <a:avLst/>
                <a:gdLst/>
                <a:ahLst/>
                <a:cxnLst/>
                <a:rect l="l" t="t" r="r" b="b"/>
                <a:pathLst>
                  <a:path w="61" h="29" extrusionOk="0">
                    <a:moveTo>
                      <a:pt x="52" y="1"/>
                    </a:moveTo>
                    <a:cubicBezTo>
                      <a:pt x="59" y="1"/>
                      <a:pt x="61" y="5"/>
                      <a:pt x="57" y="12"/>
                    </a:cubicBezTo>
                    <a:cubicBezTo>
                      <a:pt x="56" y="22"/>
                      <a:pt x="54" y="23"/>
                      <a:pt x="44" y="26"/>
                    </a:cubicBezTo>
                    <a:cubicBezTo>
                      <a:pt x="40" y="28"/>
                      <a:pt x="35" y="29"/>
                      <a:pt x="30" y="29"/>
                    </a:cubicBezTo>
                    <a:cubicBezTo>
                      <a:pt x="19" y="29"/>
                      <a:pt x="9" y="26"/>
                      <a:pt x="0" y="20"/>
                    </a:cubicBezTo>
                    <a:cubicBezTo>
                      <a:pt x="0" y="19"/>
                      <a:pt x="0" y="18"/>
                      <a:pt x="0" y="18"/>
                    </a:cubicBezTo>
                    <a:cubicBezTo>
                      <a:pt x="0" y="17"/>
                      <a:pt x="1" y="16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5" y="19"/>
                      <a:pt x="31" y="19"/>
                      <a:pt x="45" y="16"/>
                    </a:cubicBezTo>
                    <a:cubicBezTo>
                      <a:pt x="48" y="16"/>
                      <a:pt x="47" y="11"/>
                      <a:pt x="44" y="12"/>
                    </a:cubicBezTo>
                    <a:cubicBezTo>
                      <a:pt x="30" y="14"/>
                      <a:pt x="16" y="15"/>
                      <a:pt x="1" y="13"/>
                    </a:cubicBezTo>
                    <a:cubicBezTo>
                      <a:pt x="9" y="8"/>
                      <a:pt x="16" y="5"/>
                      <a:pt x="24" y="2"/>
                    </a:cubicBezTo>
                    <a:cubicBezTo>
                      <a:pt x="30" y="1"/>
                      <a:pt x="35" y="0"/>
                      <a:pt x="41" y="0"/>
                    </a:cubicBezTo>
                    <a:cubicBezTo>
                      <a:pt x="45" y="0"/>
                      <a:pt x="48" y="0"/>
                      <a:pt x="52" y="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3" name="Google Shape;3843;p40"/>
              <p:cNvSpPr/>
              <p:nvPr/>
            </p:nvSpPr>
            <p:spPr>
              <a:xfrm rot="10800000">
                <a:off x="5966413" y="4086963"/>
                <a:ext cx="279793" cy="202401"/>
              </a:xfrm>
              <a:custGeom>
                <a:avLst/>
                <a:gdLst/>
                <a:ahLst/>
                <a:cxnLst/>
                <a:rect l="l" t="t" r="r" b="b"/>
                <a:pathLst>
                  <a:path w="74" h="53" extrusionOk="0">
                    <a:moveTo>
                      <a:pt x="40" y="4"/>
                    </a:moveTo>
                    <a:cubicBezTo>
                      <a:pt x="61" y="8"/>
                      <a:pt x="74" y="31"/>
                      <a:pt x="57" y="47"/>
                    </a:cubicBezTo>
                    <a:cubicBezTo>
                      <a:pt x="56" y="48"/>
                      <a:pt x="56" y="49"/>
                      <a:pt x="57" y="50"/>
                    </a:cubicBezTo>
                    <a:cubicBezTo>
                      <a:pt x="57" y="51"/>
                      <a:pt x="58" y="51"/>
                      <a:pt x="58" y="52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1" y="47"/>
                      <a:pt x="45" y="42"/>
                      <a:pt x="38" y="38"/>
                    </a:cubicBezTo>
                    <a:cubicBezTo>
                      <a:pt x="41" y="37"/>
                      <a:pt x="45" y="34"/>
                      <a:pt x="46" y="31"/>
                    </a:cubicBezTo>
                    <a:cubicBezTo>
                      <a:pt x="49" y="25"/>
                      <a:pt x="46" y="19"/>
                      <a:pt x="41" y="16"/>
                    </a:cubicBezTo>
                    <a:cubicBezTo>
                      <a:pt x="30" y="9"/>
                      <a:pt x="19" y="19"/>
                      <a:pt x="17" y="30"/>
                    </a:cubicBezTo>
                    <a:cubicBezTo>
                      <a:pt x="12" y="29"/>
                      <a:pt x="6" y="28"/>
                      <a:pt x="0" y="29"/>
                    </a:cubicBezTo>
                    <a:cubicBezTo>
                      <a:pt x="2" y="10"/>
                      <a:pt x="23" y="0"/>
                      <a:pt x="40" y="4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4" name="Google Shape;3844;p40"/>
              <p:cNvSpPr/>
              <p:nvPr/>
            </p:nvSpPr>
            <p:spPr>
              <a:xfrm rot="10800000">
                <a:off x="6049755" y="3836938"/>
                <a:ext cx="17861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4" h="27" extrusionOk="0">
                    <a:moveTo>
                      <a:pt x="4" y="2"/>
                    </a:moveTo>
                    <a:cubicBezTo>
                      <a:pt x="4" y="10"/>
                      <a:pt x="4" y="18"/>
                      <a:pt x="4" y="26"/>
                    </a:cubicBezTo>
                    <a:cubicBezTo>
                      <a:pt x="4" y="27"/>
                      <a:pt x="1" y="27"/>
                      <a:pt x="1" y="26"/>
                    </a:cubicBezTo>
                    <a:cubicBezTo>
                      <a:pt x="1" y="18"/>
                      <a:pt x="0" y="10"/>
                      <a:pt x="1" y="2"/>
                    </a:cubicBezTo>
                    <a:cubicBezTo>
                      <a:pt x="1" y="0"/>
                      <a:pt x="4" y="0"/>
                      <a:pt x="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5" name="Google Shape;3845;p40"/>
              <p:cNvSpPr/>
              <p:nvPr/>
            </p:nvSpPr>
            <p:spPr>
              <a:xfrm rot="10800000">
                <a:off x="6055710" y="3753596"/>
                <a:ext cx="65485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8" h="19" extrusionOk="0">
                    <a:moveTo>
                      <a:pt x="14" y="2"/>
                    </a:moveTo>
                    <a:cubicBezTo>
                      <a:pt x="15" y="0"/>
                      <a:pt x="18" y="3"/>
                      <a:pt x="16" y="5"/>
                    </a:cubicBezTo>
                    <a:cubicBezTo>
                      <a:pt x="12" y="9"/>
                      <a:pt x="7" y="13"/>
                      <a:pt x="3" y="18"/>
                    </a:cubicBezTo>
                    <a:cubicBezTo>
                      <a:pt x="1" y="19"/>
                      <a:pt x="0" y="17"/>
                      <a:pt x="1" y="16"/>
                    </a:cubicBezTo>
                    <a:cubicBezTo>
                      <a:pt x="5" y="11"/>
                      <a:pt x="9" y="6"/>
                      <a:pt x="14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6" name="Google Shape;3846;p40"/>
              <p:cNvSpPr/>
              <p:nvPr/>
            </p:nvSpPr>
            <p:spPr>
              <a:xfrm rot="10800000">
                <a:off x="6067616" y="3985760"/>
                <a:ext cx="101203" cy="89296"/>
              </a:xfrm>
              <a:custGeom>
                <a:avLst/>
                <a:gdLst/>
                <a:ahLst/>
                <a:cxnLst/>
                <a:rect l="l" t="t" r="r" b="b"/>
                <a:pathLst>
                  <a:path w="26" h="23" extrusionOk="0">
                    <a:moveTo>
                      <a:pt x="25" y="20"/>
                    </a:moveTo>
                    <a:cubicBezTo>
                      <a:pt x="26" y="22"/>
                      <a:pt x="23" y="23"/>
                      <a:pt x="23" y="22"/>
                    </a:cubicBezTo>
                    <a:cubicBezTo>
                      <a:pt x="18" y="13"/>
                      <a:pt x="11" y="8"/>
                      <a:pt x="2" y="4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3" y="2"/>
                      <a:pt x="21" y="11"/>
                      <a:pt x="25" y="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7" name="Google Shape;3847;p40"/>
              <p:cNvSpPr/>
              <p:nvPr/>
            </p:nvSpPr>
            <p:spPr>
              <a:xfrm rot="10800000">
                <a:off x="6079522" y="4158398"/>
                <a:ext cx="77391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0" h="17" extrusionOk="0">
                    <a:moveTo>
                      <a:pt x="19" y="7"/>
                    </a:moveTo>
                    <a:cubicBezTo>
                      <a:pt x="20" y="13"/>
                      <a:pt x="16" y="17"/>
                      <a:pt x="11" y="17"/>
                    </a:cubicBezTo>
                    <a:cubicBezTo>
                      <a:pt x="10" y="16"/>
                      <a:pt x="10" y="17"/>
                      <a:pt x="10" y="17"/>
                    </a:cubicBezTo>
                    <a:cubicBezTo>
                      <a:pt x="6" y="16"/>
                      <a:pt x="3" y="14"/>
                      <a:pt x="0" y="13"/>
                    </a:cubicBezTo>
                    <a:cubicBezTo>
                      <a:pt x="0" y="7"/>
                      <a:pt x="4" y="0"/>
                      <a:pt x="12" y="1"/>
                    </a:cubicBezTo>
                    <a:cubicBezTo>
                      <a:pt x="15" y="2"/>
                      <a:pt x="19" y="4"/>
                      <a:pt x="19" y="7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8" name="Google Shape;3848;p40"/>
              <p:cNvSpPr/>
              <p:nvPr/>
            </p:nvSpPr>
            <p:spPr>
              <a:xfrm rot="10800000">
                <a:off x="6091428" y="3444041"/>
                <a:ext cx="273837" cy="208356"/>
              </a:xfrm>
              <a:custGeom>
                <a:avLst/>
                <a:gdLst/>
                <a:ahLst/>
                <a:cxnLst/>
                <a:rect l="l" t="t" r="r" b="b"/>
                <a:pathLst>
                  <a:path w="73" h="56" extrusionOk="0">
                    <a:moveTo>
                      <a:pt x="73" y="0"/>
                    </a:move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1"/>
                    </a:cubicBezTo>
                    <a:cubicBezTo>
                      <a:pt x="73" y="1"/>
                      <a:pt x="73" y="1"/>
                      <a:pt x="73" y="2"/>
                    </a:cubicBezTo>
                    <a:cubicBezTo>
                      <a:pt x="73" y="23"/>
                      <a:pt x="61" y="44"/>
                      <a:pt x="41" y="52"/>
                    </a:cubicBezTo>
                    <a:cubicBezTo>
                      <a:pt x="29" y="56"/>
                      <a:pt x="13" y="56"/>
                      <a:pt x="5" y="45"/>
                    </a:cubicBezTo>
                    <a:cubicBezTo>
                      <a:pt x="0" y="36"/>
                      <a:pt x="1" y="25"/>
                      <a:pt x="3" y="15"/>
                    </a:cubicBezTo>
                    <a:cubicBezTo>
                      <a:pt x="4" y="15"/>
                      <a:pt x="4" y="14"/>
                      <a:pt x="4" y="13"/>
                    </a:cubicBezTo>
                    <a:cubicBezTo>
                      <a:pt x="4" y="12"/>
                      <a:pt x="4" y="10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2" y="11"/>
                      <a:pt x="19" y="13"/>
                      <a:pt x="27" y="13"/>
                    </a:cubicBezTo>
                    <a:cubicBezTo>
                      <a:pt x="18" y="22"/>
                      <a:pt x="29" y="37"/>
                      <a:pt x="40" y="37"/>
                    </a:cubicBezTo>
                    <a:cubicBezTo>
                      <a:pt x="54" y="37"/>
                      <a:pt x="63" y="20"/>
                      <a:pt x="59" y="8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4" y="5"/>
                      <a:pt x="69" y="3"/>
                      <a:pt x="73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49" name="Google Shape;3849;p40"/>
              <p:cNvSpPr/>
              <p:nvPr/>
            </p:nvSpPr>
            <p:spPr>
              <a:xfrm rot="10800000">
                <a:off x="6121191" y="3926234"/>
                <a:ext cx="41673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12" h="18" extrusionOk="0">
                    <a:moveTo>
                      <a:pt x="11" y="15"/>
                    </a:moveTo>
                    <a:cubicBezTo>
                      <a:pt x="12" y="16"/>
                      <a:pt x="10" y="18"/>
                      <a:pt x="9" y="16"/>
                    </a:cubicBezTo>
                    <a:cubicBezTo>
                      <a:pt x="6" y="12"/>
                      <a:pt x="3" y="8"/>
                      <a:pt x="1" y="3"/>
                    </a:cubicBezTo>
                    <a:cubicBezTo>
                      <a:pt x="0" y="1"/>
                      <a:pt x="2" y="0"/>
                      <a:pt x="4" y="1"/>
                    </a:cubicBezTo>
                    <a:cubicBezTo>
                      <a:pt x="6" y="6"/>
                      <a:pt x="9" y="10"/>
                      <a:pt x="11" y="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0" name="Google Shape;3850;p40"/>
              <p:cNvSpPr/>
              <p:nvPr/>
            </p:nvSpPr>
            <p:spPr>
              <a:xfrm rot="10800000">
                <a:off x="6121195" y="3795268"/>
                <a:ext cx="83342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3" h="25" extrusionOk="0">
                    <a:moveTo>
                      <a:pt x="19" y="2"/>
                    </a:moveTo>
                    <a:cubicBezTo>
                      <a:pt x="19" y="0"/>
                      <a:pt x="23" y="0"/>
                      <a:pt x="22" y="3"/>
                    </a:cubicBezTo>
                    <a:cubicBezTo>
                      <a:pt x="19" y="12"/>
                      <a:pt x="12" y="20"/>
                      <a:pt x="2" y="24"/>
                    </a:cubicBezTo>
                    <a:cubicBezTo>
                      <a:pt x="1" y="25"/>
                      <a:pt x="0" y="23"/>
                      <a:pt x="2" y="23"/>
                    </a:cubicBezTo>
                    <a:cubicBezTo>
                      <a:pt x="10" y="18"/>
                      <a:pt x="16" y="11"/>
                      <a:pt x="1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1" name="Google Shape;3851;p40"/>
              <p:cNvSpPr/>
              <p:nvPr/>
            </p:nvSpPr>
            <p:spPr>
              <a:xfrm rot="10800000">
                <a:off x="6156913" y="3521428"/>
                <a:ext cx="119060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7" extrusionOk="0">
                    <a:moveTo>
                      <a:pt x="31" y="0"/>
                    </a:moveTo>
                    <a:cubicBezTo>
                      <a:pt x="31" y="9"/>
                      <a:pt x="29" y="19"/>
                      <a:pt x="20" y="23"/>
                    </a:cubicBezTo>
                    <a:cubicBezTo>
                      <a:pt x="11" y="27"/>
                      <a:pt x="0" y="15"/>
                      <a:pt x="5" y="6"/>
                    </a:cubicBezTo>
                    <a:cubicBezTo>
                      <a:pt x="5" y="6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4" y="4"/>
                      <a:pt x="23" y="2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2" name="Google Shape;3852;p40"/>
              <p:cNvSpPr/>
              <p:nvPr/>
            </p:nvSpPr>
            <p:spPr>
              <a:xfrm rot="10800000">
                <a:off x="6168815" y="3676209"/>
                <a:ext cx="148826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39" h="15" extrusionOk="0">
                    <a:moveTo>
                      <a:pt x="35" y="1"/>
                    </a:moveTo>
                    <a:cubicBezTo>
                      <a:pt x="36" y="0"/>
                      <a:pt x="39" y="2"/>
                      <a:pt x="37" y="4"/>
                    </a:cubicBezTo>
                    <a:cubicBezTo>
                      <a:pt x="28" y="14"/>
                      <a:pt x="13" y="15"/>
                      <a:pt x="1" y="9"/>
                    </a:cubicBezTo>
                    <a:cubicBezTo>
                      <a:pt x="0" y="8"/>
                      <a:pt x="1" y="6"/>
                      <a:pt x="3" y="7"/>
                    </a:cubicBezTo>
                    <a:cubicBezTo>
                      <a:pt x="14" y="12"/>
                      <a:pt x="26" y="9"/>
                      <a:pt x="35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3" name="Google Shape;3853;p40"/>
              <p:cNvSpPr/>
              <p:nvPr/>
            </p:nvSpPr>
            <p:spPr>
              <a:xfrm rot="10800000">
                <a:off x="6174769" y="3836938"/>
                <a:ext cx="125015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3" h="27" extrusionOk="0">
                    <a:moveTo>
                      <a:pt x="29" y="2"/>
                    </a:moveTo>
                    <a:cubicBezTo>
                      <a:pt x="33" y="9"/>
                      <a:pt x="29" y="19"/>
                      <a:pt x="22" y="23"/>
                    </a:cubicBezTo>
                    <a:cubicBezTo>
                      <a:pt x="14" y="27"/>
                      <a:pt x="5" y="23"/>
                      <a:pt x="0" y="16"/>
                    </a:cubicBezTo>
                    <a:cubicBezTo>
                      <a:pt x="0" y="15"/>
                      <a:pt x="2" y="14"/>
                      <a:pt x="2" y="15"/>
                    </a:cubicBezTo>
                    <a:cubicBezTo>
                      <a:pt x="6" y="20"/>
                      <a:pt x="14" y="23"/>
                      <a:pt x="21" y="19"/>
                    </a:cubicBezTo>
                    <a:cubicBezTo>
                      <a:pt x="27" y="16"/>
                      <a:pt x="28" y="9"/>
                      <a:pt x="26" y="3"/>
                    </a:cubicBezTo>
                    <a:cubicBezTo>
                      <a:pt x="26" y="1"/>
                      <a:pt x="28" y="0"/>
                      <a:pt x="29" y="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4" name="Google Shape;3854;p40"/>
              <p:cNvSpPr/>
              <p:nvPr/>
            </p:nvSpPr>
            <p:spPr>
              <a:xfrm rot="10800000">
                <a:off x="6204536" y="3920279"/>
                <a:ext cx="83342" cy="95247"/>
              </a:xfrm>
              <a:custGeom>
                <a:avLst/>
                <a:gdLst/>
                <a:ahLst/>
                <a:cxnLst/>
                <a:rect l="l" t="t" r="r" b="b"/>
                <a:pathLst>
                  <a:path w="23" h="24" extrusionOk="0">
                    <a:moveTo>
                      <a:pt x="21" y="1"/>
                    </a:moveTo>
                    <a:cubicBezTo>
                      <a:pt x="22" y="0"/>
                      <a:pt x="23" y="2"/>
                      <a:pt x="22" y="3"/>
                    </a:cubicBezTo>
                    <a:cubicBezTo>
                      <a:pt x="14" y="8"/>
                      <a:pt x="8" y="14"/>
                      <a:pt x="4" y="22"/>
                    </a:cubicBezTo>
                    <a:cubicBezTo>
                      <a:pt x="3" y="24"/>
                      <a:pt x="0" y="22"/>
                      <a:pt x="1" y="20"/>
                    </a:cubicBezTo>
                    <a:cubicBezTo>
                      <a:pt x="6" y="12"/>
                      <a:pt x="12" y="5"/>
                      <a:pt x="21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5" name="Google Shape;3855;p40"/>
              <p:cNvSpPr/>
              <p:nvPr/>
            </p:nvSpPr>
            <p:spPr>
              <a:xfrm rot="10800000">
                <a:off x="6222394" y="3973858"/>
                <a:ext cx="119060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8" extrusionOk="0">
                    <a:moveTo>
                      <a:pt x="28" y="1"/>
                    </a:moveTo>
                    <a:cubicBezTo>
                      <a:pt x="29" y="0"/>
                      <a:pt x="31" y="3"/>
                      <a:pt x="29" y="3"/>
                    </a:cubicBezTo>
                    <a:cubicBezTo>
                      <a:pt x="19" y="9"/>
                      <a:pt x="11" y="17"/>
                      <a:pt x="4" y="26"/>
                    </a:cubicBezTo>
                    <a:cubicBezTo>
                      <a:pt x="3" y="28"/>
                      <a:pt x="0" y="26"/>
                      <a:pt x="1" y="24"/>
                    </a:cubicBezTo>
                    <a:cubicBezTo>
                      <a:pt x="7" y="14"/>
                      <a:pt x="17" y="6"/>
                      <a:pt x="28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6" name="Google Shape;3856;p40"/>
              <p:cNvSpPr/>
              <p:nvPr/>
            </p:nvSpPr>
            <p:spPr>
              <a:xfrm rot="10800000">
                <a:off x="6240250" y="4336988"/>
                <a:ext cx="77391" cy="773887"/>
              </a:xfrm>
              <a:custGeom>
                <a:avLst/>
                <a:gdLst/>
                <a:ahLst/>
                <a:cxnLst/>
                <a:rect l="l" t="t" r="r" b="b"/>
                <a:pathLst>
                  <a:path w="21" h="203" extrusionOk="0">
                    <a:moveTo>
                      <a:pt x="20" y="25"/>
                    </a:moveTo>
                    <a:cubicBezTo>
                      <a:pt x="21" y="35"/>
                      <a:pt x="20" y="45"/>
                      <a:pt x="20" y="55"/>
                    </a:cubicBezTo>
                    <a:cubicBezTo>
                      <a:pt x="20" y="63"/>
                      <a:pt x="20" y="71"/>
                      <a:pt x="19" y="79"/>
                    </a:cubicBezTo>
                    <a:cubicBezTo>
                      <a:pt x="19" y="79"/>
                      <a:pt x="19" y="80"/>
                      <a:pt x="19" y="80"/>
                    </a:cubicBezTo>
                    <a:cubicBezTo>
                      <a:pt x="19" y="81"/>
                      <a:pt x="19" y="82"/>
                      <a:pt x="19" y="82"/>
                    </a:cubicBezTo>
                    <a:cubicBezTo>
                      <a:pt x="17" y="83"/>
                      <a:pt x="15" y="86"/>
                      <a:pt x="17" y="87"/>
                    </a:cubicBezTo>
                    <a:cubicBezTo>
                      <a:pt x="18" y="88"/>
                      <a:pt x="18" y="88"/>
                      <a:pt x="19" y="89"/>
                    </a:cubicBezTo>
                    <a:cubicBezTo>
                      <a:pt x="19" y="97"/>
                      <a:pt x="18" y="106"/>
                      <a:pt x="18" y="114"/>
                    </a:cubicBezTo>
                    <a:cubicBezTo>
                      <a:pt x="17" y="144"/>
                      <a:pt x="16" y="174"/>
                      <a:pt x="15" y="203"/>
                    </a:cubicBezTo>
                    <a:cubicBezTo>
                      <a:pt x="14" y="178"/>
                      <a:pt x="8" y="153"/>
                      <a:pt x="6" y="129"/>
                    </a:cubicBezTo>
                    <a:cubicBezTo>
                      <a:pt x="5" y="108"/>
                      <a:pt x="4" y="88"/>
                      <a:pt x="3" y="67"/>
                    </a:cubicBezTo>
                    <a:cubicBezTo>
                      <a:pt x="3" y="57"/>
                      <a:pt x="3" y="46"/>
                      <a:pt x="3" y="36"/>
                    </a:cubicBezTo>
                    <a:cubicBezTo>
                      <a:pt x="3" y="29"/>
                      <a:pt x="0" y="15"/>
                      <a:pt x="3" y="9"/>
                    </a:cubicBezTo>
                    <a:cubicBezTo>
                      <a:pt x="2" y="1"/>
                      <a:pt x="7" y="0"/>
                      <a:pt x="18" y="6"/>
                    </a:cubicBezTo>
                    <a:cubicBezTo>
                      <a:pt x="19" y="12"/>
                      <a:pt x="20" y="18"/>
                      <a:pt x="20" y="25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7" name="Google Shape;3857;p40"/>
              <p:cNvSpPr/>
              <p:nvPr/>
            </p:nvSpPr>
            <p:spPr>
              <a:xfrm rot="10800000">
                <a:off x="6275971" y="4063151"/>
                <a:ext cx="285745" cy="255980"/>
              </a:xfrm>
              <a:custGeom>
                <a:avLst/>
                <a:gdLst/>
                <a:ahLst/>
                <a:cxnLst/>
                <a:rect l="l" t="t" r="r" b="b"/>
                <a:pathLst>
                  <a:path w="74" h="68" extrusionOk="0">
                    <a:moveTo>
                      <a:pt x="73" y="26"/>
                    </a:moveTo>
                    <a:cubicBezTo>
                      <a:pt x="74" y="30"/>
                      <a:pt x="74" y="35"/>
                      <a:pt x="73" y="39"/>
                    </a:cubicBezTo>
                    <a:cubicBezTo>
                      <a:pt x="72" y="40"/>
                      <a:pt x="72" y="42"/>
                      <a:pt x="72" y="44"/>
                    </a:cubicBezTo>
                    <a:cubicBezTo>
                      <a:pt x="66" y="44"/>
                      <a:pt x="60" y="45"/>
                      <a:pt x="54" y="4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6" y="34"/>
                      <a:pt x="41" y="25"/>
                      <a:pt x="31" y="31"/>
                    </a:cubicBezTo>
                    <a:cubicBezTo>
                      <a:pt x="21" y="37"/>
                      <a:pt x="22" y="54"/>
                      <a:pt x="32" y="59"/>
                    </a:cubicBezTo>
                    <a:cubicBezTo>
                      <a:pt x="28" y="62"/>
                      <a:pt x="25" y="65"/>
                      <a:pt x="22" y="68"/>
                    </a:cubicBezTo>
                    <a:cubicBezTo>
                      <a:pt x="21" y="67"/>
                      <a:pt x="19" y="66"/>
                      <a:pt x="18" y="65"/>
                    </a:cubicBezTo>
                    <a:cubicBezTo>
                      <a:pt x="18" y="64"/>
                      <a:pt x="18" y="63"/>
                      <a:pt x="17" y="62"/>
                    </a:cubicBezTo>
                    <a:cubicBezTo>
                      <a:pt x="0" y="49"/>
                      <a:pt x="14" y="19"/>
                      <a:pt x="29" y="10"/>
                    </a:cubicBezTo>
                    <a:cubicBezTo>
                      <a:pt x="46" y="0"/>
                      <a:pt x="67" y="8"/>
                      <a:pt x="73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2" y="25"/>
                      <a:pt x="73" y="26"/>
                      <a:pt x="73" y="26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8" name="Google Shape;3858;p40"/>
              <p:cNvSpPr/>
              <p:nvPr/>
            </p:nvSpPr>
            <p:spPr>
              <a:xfrm rot="10800000">
                <a:off x="6275969" y="3783359"/>
                <a:ext cx="89297" cy="65484"/>
              </a:xfrm>
              <a:custGeom>
                <a:avLst/>
                <a:gdLst/>
                <a:ahLst/>
                <a:cxnLst/>
                <a:rect l="l" t="t" r="r" b="b"/>
                <a:pathLst>
                  <a:path w="23" h="17" extrusionOk="0">
                    <a:moveTo>
                      <a:pt x="21" y="13"/>
                    </a:moveTo>
                    <a:cubicBezTo>
                      <a:pt x="23" y="14"/>
                      <a:pt x="21" y="17"/>
                      <a:pt x="19" y="16"/>
                    </a:cubicBezTo>
                    <a:cubicBezTo>
                      <a:pt x="13" y="11"/>
                      <a:pt x="7" y="7"/>
                      <a:pt x="1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8" y="4"/>
                      <a:pt x="15" y="8"/>
                      <a:pt x="21" y="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59" name="Google Shape;3859;p40"/>
              <p:cNvSpPr/>
              <p:nvPr/>
            </p:nvSpPr>
            <p:spPr>
              <a:xfrm rot="10800000">
                <a:off x="6311686" y="3997670"/>
                <a:ext cx="113109" cy="71436"/>
              </a:xfrm>
              <a:custGeom>
                <a:avLst/>
                <a:gdLst/>
                <a:ahLst/>
                <a:cxnLst/>
                <a:rect l="l" t="t" r="r" b="b"/>
                <a:pathLst>
                  <a:path w="29" h="20" extrusionOk="0">
                    <a:moveTo>
                      <a:pt x="27" y="0"/>
                    </a:moveTo>
                    <a:cubicBezTo>
                      <a:pt x="29" y="0"/>
                      <a:pt x="28" y="2"/>
                      <a:pt x="27" y="3"/>
                    </a:cubicBezTo>
                    <a:cubicBezTo>
                      <a:pt x="17" y="3"/>
                      <a:pt x="9" y="9"/>
                      <a:pt x="4" y="18"/>
                    </a:cubicBezTo>
                    <a:cubicBezTo>
                      <a:pt x="3" y="20"/>
                      <a:pt x="0" y="18"/>
                      <a:pt x="1" y="16"/>
                    </a:cubicBezTo>
                    <a:cubicBezTo>
                      <a:pt x="6" y="6"/>
                      <a:pt x="16" y="0"/>
                      <a:pt x="2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0" name="Google Shape;3860;p40"/>
              <p:cNvSpPr/>
              <p:nvPr/>
            </p:nvSpPr>
            <p:spPr>
              <a:xfrm rot="10800000">
                <a:off x="6341453" y="3896467"/>
                <a:ext cx="17861" cy="59530"/>
              </a:xfrm>
              <a:custGeom>
                <a:avLst/>
                <a:gdLst/>
                <a:ahLst/>
                <a:cxnLst/>
                <a:rect l="l" t="t" r="r" b="b"/>
                <a:pathLst>
                  <a:path w="5" h="16" extrusionOk="0">
                    <a:moveTo>
                      <a:pt x="4" y="0"/>
                    </a:moveTo>
                    <a:cubicBezTo>
                      <a:pt x="4" y="0"/>
                      <a:pt x="5" y="0"/>
                      <a:pt x="5" y="1"/>
                    </a:cubicBezTo>
                    <a:cubicBezTo>
                      <a:pt x="4" y="5"/>
                      <a:pt x="3" y="10"/>
                      <a:pt x="3" y="14"/>
                    </a:cubicBezTo>
                    <a:cubicBezTo>
                      <a:pt x="2" y="16"/>
                      <a:pt x="0" y="15"/>
                      <a:pt x="0" y="13"/>
                    </a:cubicBezTo>
                    <a:cubicBezTo>
                      <a:pt x="1" y="9"/>
                      <a:pt x="3" y="5"/>
                      <a:pt x="4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1" name="Google Shape;3861;p40"/>
              <p:cNvSpPr/>
              <p:nvPr/>
            </p:nvSpPr>
            <p:spPr>
              <a:xfrm rot="10800000">
                <a:off x="6359314" y="3503571"/>
                <a:ext cx="416709" cy="333367"/>
              </a:xfrm>
              <a:custGeom>
                <a:avLst/>
                <a:gdLst/>
                <a:ahLst/>
                <a:cxnLst/>
                <a:rect l="l" t="t" r="r" b="b"/>
                <a:pathLst>
                  <a:path w="109" h="88" extrusionOk="0">
                    <a:moveTo>
                      <a:pt x="109" y="56"/>
                    </a:moveTo>
                    <a:cubicBezTo>
                      <a:pt x="109" y="56"/>
                      <a:pt x="109" y="56"/>
                      <a:pt x="109" y="56"/>
                    </a:cubicBezTo>
                    <a:cubicBezTo>
                      <a:pt x="109" y="57"/>
                      <a:pt x="108" y="58"/>
                      <a:pt x="108" y="59"/>
                    </a:cubicBezTo>
                    <a:cubicBezTo>
                      <a:pt x="108" y="59"/>
                      <a:pt x="107" y="59"/>
                      <a:pt x="107" y="59"/>
                    </a:cubicBezTo>
                    <a:cubicBezTo>
                      <a:pt x="90" y="76"/>
                      <a:pt x="65" y="88"/>
                      <a:pt x="42" y="81"/>
                    </a:cubicBezTo>
                    <a:cubicBezTo>
                      <a:pt x="0" y="68"/>
                      <a:pt x="32" y="17"/>
                      <a:pt x="59" y="7"/>
                    </a:cubicBezTo>
                    <a:cubicBezTo>
                      <a:pt x="61" y="6"/>
                      <a:pt x="60" y="4"/>
                      <a:pt x="58" y="4"/>
                    </a:cubicBezTo>
                    <a:cubicBezTo>
                      <a:pt x="58" y="5"/>
                      <a:pt x="57" y="5"/>
                      <a:pt x="56" y="5"/>
                    </a:cubicBezTo>
                    <a:cubicBezTo>
                      <a:pt x="57" y="4"/>
                      <a:pt x="58" y="4"/>
                      <a:pt x="59" y="3"/>
                    </a:cubicBezTo>
                    <a:cubicBezTo>
                      <a:pt x="60" y="3"/>
                      <a:pt x="60" y="1"/>
                      <a:pt x="60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3" y="9"/>
                      <a:pt x="66" y="18"/>
                      <a:pt x="72" y="26"/>
                    </a:cubicBezTo>
                    <a:cubicBezTo>
                      <a:pt x="71" y="27"/>
                      <a:pt x="71" y="27"/>
                      <a:pt x="71" y="27"/>
                    </a:cubicBezTo>
                    <a:cubicBezTo>
                      <a:pt x="70" y="26"/>
                      <a:pt x="69" y="26"/>
                      <a:pt x="69" y="27"/>
                    </a:cubicBezTo>
                    <a:cubicBezTo>
                      <a:pt x="59" y="33"/>
                      <a:pt x="48" y="46"/>
                      <a:pt x="57" y="57"/>
                    </a:cubicBezTo>
                    <a:cubicBezTo>
                      <a:pt x="67" y="69"/>
                      <a:pt x="82" y="53"/>
                      <a:pt x="90" y="45"/>
                    </a:cubicBezTo>
                    <a:cubicBezTo>
                      <a:pt x="96" y="50"/>
                      <a:pt x="102" y="53"/>
                      <a:pt x="109" y="56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2" name="Google Shape;3862;p40"/>
              <p:cNvSpPr/>
              <p:nvPr/>
            </p:nvSpPr>
            <p:spPr>
              <a:xfrm rot="10800000">
                <a:off x="6359314" y="4110774"/>
                <a:ext cx="95247" cy="95248"/>
              </a:xfrm>
              <a:custGeom>
                <a:avLst/>
                <a:gdLst/>
                <a:ahLst/>
                <a:cxnLst/>
                <a:rect l="l" t="t" r="r" b="b"/>
                <a:pathLst>
                  <a:path w="24" h="25" extrusionOk="0">
                    <a:moveTo>
                      <a:pt x="22" y="15"/>
                    </a:moveTo>
                    <a:cubicBezTo>
                      <a:pt x="22" y="16"/>
                      <a:pt x="23" y="17"/>
                      <a:pt x="24" y="17"/>
                    </a:cubicBezTo>
                    <a:cubicBezTo>
                      <a:pt x="19" y="19"/>
                      <a:pt x="13" y="22"/>
                      <a:pt x="8" y="25"/>
                    </a:cubicBezTo>
                    <a:cubicBezTo>
                      <a:pt x="8" y="24"/>
                      <a:pt x="8" y="24"/>
                      <a:pt x="7" y="23"/>
                    </a:cubicBezTo>
                    <a:cubicBezTo>
                      <a:pt x="1" y="20"/>
                      <a:pt x="0" y="10"/>
                      <a:pt x="5" y="6"/>
                    </a:cubicBezTo>
                    <a:cubicBezTo>
                      <a:pt x="12" y="0"/>
                      <a:pt x="21" y="8"/>
                      <a:pt x="22" y="15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3" name="Google Shape;3863;p40"/>
              <p:cNvSpPr/>
              <p:nvPr/>
            </p:nvSpPr>
            <p:spPr>
              <a:xfrm rot="10800000">
                <a:off x="6383122" y="3741690"/>
                <a:ext cx="41673" cy="47624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0" y="8"/>
                    </a:moveTo>
                    <a:cubicBezTo>
                      <a:pt x="11" y="9"/>
                      <a:pt x="12" y="11"/>
                      <a:pt x="11" y="11"/>
                    </a:cubicBezTo>
                    <a:cubicBezTo>
                      <a:pt x="9" y="12"/>
                      <a:pt x="7" y="11"/>
                      <a:pt x="6" y="10"/>
                    </a:cubicBezTo>
                    <a:cubicBezTo>
                      <a:pt x="5" y="9"/>
                      <a:pt x="5" y="8"/>
                      <a:pt x="6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5"/>
                      <a:pt x="3" y="3"/>
                      <a:pt x="1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5" y="3"/>
                      <a:pt x="8" y="5"/>
                      <a:pt x="10" y="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4" name="Google Shape;3864;p40"/>
              <p:cNvSpPr/>
              <p:nvPr/>
            </p:nvSpPr>
            <p:spPr>
              <a:xfrm rot="10800000">
                <a:off x="6436701" y="3836938"/>
                <a:ext cx="35718" cy="107153"/>
              </a:xfrm>
              <a:custGeom>
                <a:avLst/>
                <a:gdLst/>
                <a:ahLst/>
                <a:cxnLst/>
                <a:rect l="l" t="t" r="r" b="b"/>
                <a:pathLst>
                  <a:path w="10" h="28" extrusionOk="0">
                    <a:moveTo>
                      <a:pt x="7" y="1"/>
                    </a:moveTo>
                    <a:cubicBezTo>
                      <a:pt x="8" y="0"/>
                      <a:pt x="10" y="1"/>
                      <a:pt x="9" y="2"/>
                    </a:cubicBezTo>
                    <a:cubicBezTo>
                      <a:pt x="5" y="10"/>
                      <a:pt x="4" y="17"/>
                      <a:pt x="4" y="26"/>
                    </a:cubicBezTo>
                    <a:cubicBezTo>
                      <a:pt x="4" y="28"/>
                      <a:pt x="1" y="28"/>
                      <a:pt x="1" y="26"/>
                    </a:cubicBezTo>
                    <a:cubicBezTo>
                      <a:pt x="0" y="18"/>
                      <a:pt x="3" y="9"/>
                      <a:pt x="7" y="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5" name="Google Shape;3865;p40"/>
              <p:cNvSpPr/>
              <p:nvPr/>
            </p:nvSpPr>
            <p:spPr>
              <a:xfrm rot="10800000">
                <a:off x="6359310" y="4795365"/>
                <a:ext cx="232169" cy="101203"/>
              </a:xfrm>
              <a:custGeom>
                <a:avLst/>
                <a:gdLst/>
                <a:ahLst/>
                <a:cxnLst/>
                <a:rect l="l" t="t" r="r" b="b"/>
                <a:pathLst>
                  <a:path w="61" h="27" extrusionOk="0">
                    <a:moveTo>
                      <a:pt x="37" y="5"/>
                    </a:moveTo>
                    <a:cubicBezTo>
                      <a:pt x="46" y="8"/>
                      <a:pt x="53" y="12"/>
                      <a:pt x="61" y="18"/>
                    </a:cubicBezTo>
                    <a:cubicBezTo>
                      <a:pt x="45" y="17"/>
                      <a:pt x="30" y="16"/>
                      <a:pt x="15" y="14"/>
                    </a:cubicBezTo>
                    <a:cubicBezTo>
                      <a:pt x="13" y="14"/>
                      <a:pt x="13" y="17"/>
                      <a:pt x="15" y="17"/>
                    </a:cubicBezTo>
                    <a:cubicBezTo>
                      <a:pt x="29" y="19"/>
                      <a:pt x="43" y="21"/>
                      <a:pt x="57" y="23"/>
                    </a:cubicBezTo>
                    <a:cubicBezTo>
                      <a:pt x="49" y="24"/>
                      <a:pt x="42" y="26"/>
                      <a:pt x="34" y="26"/>
                    </a:cubicBezTo>
                    <a:cubicBezTo>
                      <a:pt x="29" y="27"/>
                      <a:pt x="23" y="27"/>
                      <a:pt x="18" y="26"/>
                    </a:cubicBezTo>
                    <a:cubicBezTo>
                      <a:pt x="15" y="25"/>
                      <a:pt x="12" y="24"/>
                      <a:pt x="9" y="23"/>
                    </a:cubicBezTo>
                    <a:cubicBezTo>
                      <a:pt x="1" y="21"/>
                      <a:pt x="0" y="15"/>
                      <a:pt x="7" y="4"/>
                    </a:cubicBezTo>
                    <a:cubicBezTo>
                      <a:pt x="14" y="0"/>
                      <a:pt x="30" y="3"/>
                      <a:pt x="37" y="5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6" name="Google Shape;3866;p40"/>
              <p:cNvSpPr/>
              <p:nvPr/>
            </p:nvSpPr>
            <p:spPr>
              <a:xfrm rot="10800000">
                <a:off x="6454562" y="3610724"/>
                <a:ext cx="119060" cy="125015"/>
              </a:xfrm>
              <a:custGeom>
                <a:avLst/>
                <a:gdLst/>
                <a:ahLst/>
                <a:cxnLst/>
                <a:rect l="l" t="t" r="r" b="b"/>
                <a:pathLst>
                  <a:path w="32" h="34" extrusionOk="0">
                    <a:moveTo>
                      <a:pt x="19" y="0"/>
                    </a:moveTo>
                    <a:cubicBezTo>
                      <a:pt x="23" y="6"/>
                      <a:pt x="27" y="11"/>
                      <a:pt x="32" y="15"/>
                    </a:cubicBezTo>
                    <a:cubicBezTo>
                      <a:pt x="26" y="21"/>
                      <a:pt x="15" y="34"/>
                      <a:pt x="9" y="28"/>
                    </a:cubicBezTo>
                    <a:cubicBezTo>
                      <a:pt x="0" y="20"/>
                      <a:pt x="12" y="9"/>
                      <a:pt x="18" y="3"/>
                    </a:cubicBezTo>
                    <a:cubicBezTo>
                      <a:pt x="18" y="3"/>
                      <a:pt x="18" y="2"/>
                      <a:pt x="18" y="1"/>
                    </a:cubicBez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7" name="Google Shape;3867;p40"/>
              <p:cNvSpPr/>
              <p:nvPr/>
            </p:nvSpPr>
            <p:spPr>
              <a:xfrm rot="10800000">
                <a:off x="6484325" y="3813126"/>
                <a:ext cx="267886" cy="285743"/>
              </a:xfrm>
              <a:custGeom>
                <a:avLst/>
                <a:gdLst/>
                <a:ahLst/>
                <a:cxnLst/>
                <a:rect l="l" t="t" r="r" b="b"/>
                <a:pathLst>
                  <a:path w="70" h="76" extrusionOk="0">
                    <a:moveTo>
                      <a:pt x="70" y="13"/>
                    </a:moveTo>
                    <a:cubicBezTo>
                      <a:pt x="67" y="17"/>
                      <a:pt x="63" y="22"/>
                      <a:pt x="61" y="27"/>
                    </a:cubicBezTo>
                    <a:cubicBezTo>
                      <a:pt x="51" y="24"/>
                      <a:pt x="36" y="22"/>
                      <a:pt x="33" y="35"/>
                    </a:cubicBezTo>
                    <a:cubicBezTo>
                      <a:pt x="30" y="47"/>
                      <a:pt x="42" y="56"/>
                      <a:pt x="53" y="51"/>
                    </a:cubicBezTo>
                    <a:cubicBezTo>
                      <a:pt x="53" y="51"/>
                      <a:pt x="54" y="50"/>
                      <a:pt x="54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52"/>
                      <a:pt x="53" y="56"/>
                      <a:pt x="53" y="59"/>
                    </a:cubicBezTo>
                    <a:cubicBezTo>
                      <a:pt x="54" y="63"/>
                      <a:pt x="54" y="66"/>
                      <a:pt x="55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9"/>
                      <a:pt x="53" y="67"/>
                      <a:pt x="51" y="68"/>
                    </a:cubicBezTo>
                    <a:cubicBezTo>
                      <a:pt x="26" y="76"/>
                      <a:pt x="0" y="59"/>
                      <a:pt x="8" y="31"/>
                    </a:cubicBezTo>
                    <a:cubicBezTo>
                      <a:pt x="17" y="3"/>
                      <a:pt x="48" y="0"/>
                      <a:pt x="70" y="13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68" name="Google Shape;3868;p40"/>
              <p:cNvSpPr/>
              <p:nvPr/>
            </p:nvSpPr>
            <p:spPr>
              <a:xfrm rot="10800000">
                <a:off x="6525998" y="3914328"/>
                <a:ext cx="83342" cy="83341"/>
              </a:xfrm>
              <a:custGeom>
                <a:avLst/>
                <a:gdLst/>
                <a:ahLst/>
                <a:cxnLst/>
                <a:rect l="l" t="t" r="r" b="b"/>
                <a:pathLst>
                  <a:path w="21" h="21" extrusionOk="0">
                    <a:moveTo>
                      <a:pt x="21" y="3"/>
                    </a:moveTo>
                    <a:cubicBezTo>
                      <a:pt x="19" y="9"/>
                      <a:pt x="17" y="15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19"/>
                      <a:pt x="14" y="17"/>
                      <a:pt x="12" y="18"/>
                    </a:cubicBezTo>
                    <a:cubicBezTo>
                      <a:pt x="9" y="19"/>
                      <a:pt x="5" y="19"/>
                      <a:pt x="2" y="16"/>
                    </a:cubicBezTo>
                    <a:cubicBezTo>
                      <a:pt x="0" y="13"/>
                      <a:pt x="0" y="8"/>
                      <a:pt x="2" y="5"/>
                    </a:cubicBezTo>
                    <a:cubicBezTo>
                      <a:pt x="7" y="0"/>
                      <a:pt x="15" y="2"/>
                      <a:pt x="21" y="3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61" name="矩形 260"/>
          <p:cNvSpPr/>
          <p:nvPr/>
        </p:nvSpPr>
        <p:spPr>
          <a:xfrm>
            <a:off x="0" y="0"/>
            <a:ext cx="9144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zh-TW" sz="5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天父啊 願祢聖經的話語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成為我們的準則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endParaRPr lang="en-US" altLang="zh-TW" sz="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願主的聖靈 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成為我們的教師 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endParaRPr lang="zh-TW" altLang="en-US" sz="3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ctr"/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願主耶穌基督的無限榮光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成為我們心所切慕  阿們</a:t>
            </a:r>
            <a:endParaRPr lang="zh-TW" altLang="en-US" sz="40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zh-TW" sz="40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40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約翰福音</a:t>
            </a:r>
            <a:r>
              <a:rPr lang="en-US" altLang="zh-TW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11</a:t>
            </a:r>
          </a:p>
          <a:p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54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叫我不渴</a:t>
            </a:r>
            <a:endParaRPr lang="en-US" altLang="zh-TW" sz="54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5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           </a:t>
            </a:r>
            <a:r>
              <a:rPr lang="en-US" altLang="zh-TW" sz="36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20240407</a:t>
            </a:r>
            <a:r>
              <a:rPr lang="zh-TW" altLang="en-US" sz="36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台南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錫安堂</a:t>
            </a:r>
            <a:endParaRPr lang="zh-TW" altLang="en-US" sz="3600" b="1" dirty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擷取.PNG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86478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擷00取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0"/>
            <a:ext cx="3857653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41796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4:3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他就離了猶太，又往加利利去。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4:4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必須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經過撒馬利亞，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4:5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於是到了撒馬利亞的一座城，名叫敘加，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靠近雅各給他兒子約瑟的那塊地。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4:6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在那裡有雅各井；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耶穌因走路困乏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就坐在井旁。那時約有午正。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4:7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有一個撒馬利亞的婦人來打水。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耶穌對她說：「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請你給我水喝。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4:8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（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那時門徒進城買食物去了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。）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41796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4:9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撒馬利亞的婦人對他說：你既是猶太人，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怎麼向我一個撒馬利亞婦人要水喝呢？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原來猶太人和撒馬利亞人沒有來往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4:10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耶穌回答說：「你若知道　神的恩賜，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和對你說</a:t>
            </a: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『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給我水喝</a:t>
            </a: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』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的是誰，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你必早求他，他也必早給了你活水。」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4:11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婦人說：「先生，沒有打水的器具，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井又深，你從哪裡得活水呢？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18713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4:12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我們的祖宗雅各將這井留給我們，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他自己和兒子並牲畜也都喝這井裡的水，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難道你比他還大嗎？」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4:13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耶穌回答說：「凡喝這水的還要再渴；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4:14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人若喝我所賜的水就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永遠不渴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我所賜的水要在他裡頭成為泉源，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直湧到永生。」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4:15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婦人說：「先生，請把這水賜給我，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叫我不渴，也不用來這麼遠打水。」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87962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4:16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耶穌說：「你去叫你丈夫也到這裡來。」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4:17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婦人說：「我沒有丈夫。」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耶穌說：「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你說沒有丈夫是不錯的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4:18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你已經有五個丈夫，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你現在有的並不是你的丈夫。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你這話是真的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4:19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婦人說：「先生，我看出你是先知。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4:20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我們的祖宗在這山上禮拜，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你們倒說，應當禮拜的地方是在耶路撒冷。」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803296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4:21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耶穌說：「婦人，你當信我。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時候將到，你們拜父，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也不在這山上，也不在耶路撒冷。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4:22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你們所拜的，你們不知道；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我們所拜的，我們知道，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因為救恩是從猶太人出來的。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4:23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時候將到，如今就是了，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那真正拜父的，要用心靈和誠實拜他，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因為父要這樣的人拜他。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8494633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4:24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　神是個靈，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所以拜他的必須用心靈和誠實拜他。」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4:25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婦人說：「我知道彌賽亞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（就是那稱為基督的）要來；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他來了，必將一切的事都告訴我們。」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4:26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耶穌說：這和你說話的就是他！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4:27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當下門徒回來，就希奇耶穌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和一個婦人說話；只是沒有人說：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你是要甚麼？或說：你為甚麼和她說話？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8494633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4:28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那婦人就留下水罐子，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往城裡去，對眾人說：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4:29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「你們來看！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有一個人將我素來所行的一切事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都給我說出來了，莫非這就是基督嗎？」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4:30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眾人就出城，往耶穌那裡去。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0"/>
            <a:ext cx="3128963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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正視身體的需要</a:t>
            </a:r>
          </a:p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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飢渴與滿足</a:t>
            </a:r>
          </a:p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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活水泉源湧到永生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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正視身體的需要</a:t>
            </a: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1000114"/>
            <a:ext cx="9144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在那裡有雅各井；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耶穌因走路困乏，就坐在井旁。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那時約有午正。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有一個撒馬利亞的婦人來打水。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耶穌對她說：「請你給我水喝。」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那時門徒進城買食物去了。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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正視身體的需要</a:t>
            </a:r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0" y="714362"/>
            <a:ext cx="9144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主耶和華─以色列的聖者曾如此說：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你們得救在乎歸回安息；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你們得力在乎平靜安穩；你們竟自不肯。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你們卻說：不然，我們要騎馬奔走。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所以你們必然奔走；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又說：我們要騎飛快的牲口。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所以追趕你們的，也必飛快。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842965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</a:t>
            </a: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正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視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身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體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的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需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要</a:t>
            </a:r>
            <a:endParaRPr lang="zh-TW" altLang="en-US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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正視身體的需要</a:t>
            </a:r>
          </a:p>
        </p:txBody>
      </p:sp>
      <p:pic>
        <p:nvPicPr>
          <p:cNvPr id="3" name="圖片 2" descr="3278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534" y="857238"/>
            <a:ext cx="5124931" cy="42862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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正視身體的需要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正視身體所發出來的求救訊號：疼痛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sym typeface="Wingdings 2"/>
            </a:endParaRPr>
          </a:p>
          <a:p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sym typeface="Wingdings 2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蓋恩夫人：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安息、安息、安息在上帝的愛中。</a:t>
            </a:r>
            <a:endParaRPr lang="en-US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  <a:sym typeface="Wingdings 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擷00取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0"/>
            <a:ext cx="3643306" cy="5143500"/>
          </a:xfrm>
          <a:prstGeom prst="rect">
            <a:avLst/>
          </a:prstGeom>
        </p:spPr>
      </p:pic>
      <p:pic>
        <p:nvPicPr>
          <p:cNvPr id="4" name="圖片 3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3714743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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飢渴與改變</a:t>
            </a: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婦人說：「先生，請把這水賜給我，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叫我不渴，也不用來這麼遠打水。」</a:t>
            </a: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耶穌說：「你去叫你丈夫也到這裡來。」</a:t>
            </a: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婦人說：「我沒有丈夫。」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耶穌說：「你說沒有丈夫是不錯的。</a:t>
            </a: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你已經有五個丈夫，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你現在有的並不是你的丈夫。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你這話是真的。」</a:t>
            </a:r>
            <a:endParaRPr lang="zh-TW" altLang="en-US" sz="3600" b="1" dirty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32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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飢渴與改變</a:t>
            </a: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642924"/>
            <a:ext cx="6143668" cy="4500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23621" y="4835723"/>
            <a:ext cx="30203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/>
              <a:t>https://redian.news/wxnews/698089</a:t>
            </a:r>
            <a:endParaRPr lang="zh-TW" altLang="en-US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42924"/>
            <a:ext cx="6129357" cy="4071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32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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飢渴與改變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32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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飢渴與改變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4835723"/>
            <a:ext cx="45512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/>
              <a:t>https://www.epochtimes.com/b5/17/1/31/n8762336.htm</a:t>
            </a:r>
            <a:endParaRPr lang="zh-TW" altLang="en-US" dirty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0"/>
            <a:ext cx="350043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矩形 8"/>
          <p:cNvSpPr/>
          <p:nvPr/>
        </p:nvSpPr>
        <p:spPr>
          <a:xfrm>
            <a:off x="0" y="1071552"/>
            <a:ext cx="6286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冰凍三尺非一日之寒，</a:t>
            </a:r>
            <a:endParaRPr lang="en-US" altLang="zh-TW" sz="3600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小腹三層非一日之饞。</a:t>
            </a:r>
            <a:endParaRPr lang="en-US" altLang="zh-TW" sz="3600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3600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羅馬書</a:t>
            </a:r>
            <a:r>
              <a:rPr lang="en-US" altLang="zh-TW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5:5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上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所賜給我們的聖靈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將　神的愛澆灌在我們心裡。</a:t>
            </a:r>
            <a:endParaRPr lang="zh-TW" altLang="en-US" sz="3600" b="1" dirty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32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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飢渴與改變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4835723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https://www.voguehk.com/zh/article/art-lifestyle/symptoms-in-your-house-for-suppressing-emotions/</a:t>
            </a:r>
            <a:endParaRPr lang="zh-TW" altLang="en-US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7567" y="0"/>
            <a:ext cx="3596433" cy="2433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矩形 4"/>
          <p:cNvSpPr/>
          <p:nvPr/>
        </p:nvSpPr>
        <p:spPr>
          <a:xfrm>
            <a:off x="0" y="1500180"/>
            <a:ext cx="62865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羅馬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書</a:t>
            </a:r>
            <a:r>
              <a:rPr lang="en-US" altLang="zh-TW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5:5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上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所賜給我們的聖靈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將　神的愛澆灌在我們心裡。</a:t>
            </a:r>
            <a:endParaRPr lang="zh-TW" altLang="en-US" sz="3600" b="1" dirty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32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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飢渴與改變</a:t>
            </a: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1357305"/>
            <a:ext cx="2928926" cy="378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矩形 6"/>
          <p:cNvSpPr/>
          <p:nvPr/>
        </p:nvSpPr>
        <p:spPr>
          <a:xfrm>
            <a:off x="0" y="714362"/>
            <a:ext cx="710963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如果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妳可以跟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妳的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孩子交換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人生，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妳願不願意？</a:t>
            </a:r>
            <a:endParaRPr lang="zh-TW" altLang="en-US" sz="3600" b="1" dirty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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飢渴與改變</a:t>
            </a:r>
          </a:p>
          <a:p>
            <a:pPr algn="ctr"/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4:15 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婦人說：「先生，請把這水賜給我，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叫我不渴，也不用來這麼遠打水。」</a:t>
            </a: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4:16 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耶穌說：「你去叫你丈夫也到這裡來。」</a:t>
            </a: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4:17 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婦人說：「我沒有丈夫。」</a:t>
            </a:r>
            <a:endParaRPr lang="en-US" altLang="zh-TW" sz="36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耶穌說：「你說沒有丈夫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是不錯的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。</a:t>
            </a: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4:18 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你已經有五個丈夫，你現在有的並不是你的丈夫。你這話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是真的</a:t>
            </a:r>
            <a:r>
              <a:rPr lang="zh-TW" alt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。」</a:t>
            </a:r>
            <a:endParaRPr lang="zh-TW" altLang="en-US" sz="3600" b="1" dirty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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活水泉源湧到永生</a:t>
            </a:r>
            <a:endParaRPr lang="zh-TW" altLang="en-US" sz="4000" dirty="0" smtClean="0"/>
          </a:p>
          <a:p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4:13 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耶穌回答說：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「凡喝這水的還要再渴；</a:t>
            </a:r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4:14 </a:t>
            </a:r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人若喝我所賜的水就永遠不渴。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我所賜的水要在他裡頭成為泉源，</a:t>
            </a:r>
            <a:endParaRPr lang="en-US" altLang="zh-TW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標楷體" pitchFamily="65" charset="-120"/>
                <a:ea typeface="標楷體" pitchFamily="65" charset="-120"/>
              </a:rPr>
              <a:t>直湧到永生。」</a:t>
            </a:r>
          </a:p>
          <a:p>
            <a:endParaRPr lang="zh-TW" altLang="en-US" sz="4000" b="1" dirty="0" smtClean="0">
              <a:solidFill>
                <a:schemeClr val="tx1">
                  <a:lumMod val="90000"/>
                  <a:lumOff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's Spring Break! by Slidesgo">
  <a:themeElements>
    <a:clrScheme name="Simple Light">
      <a:dk1>
        <a:srgbClr val="002C03"/>
      </a:dk1>
      <a:lt1>
        <a:srgbClr val="FFFBF1"/>
      </a:lt1>
      <a:dk2>
        <a:srgbClr val="50B86A"/>
      </a:dk2>
      <a:lt2>
        <a:srgbClr val="F0C631"/>
      </a:lt2>
      <a:accent1>
        <a:srgbClr val="F5A833"/>
      </a:accent1>
      <a:accent2>
        <a:srgbClr val="E4686F"/>
      </a:accent2>
      <a:accent3>
        <a:srgbClr val="F5AA83"/>
      </a:accent3>
      <a:accent4>
        <a:srgbClr val="F7FAFB"/>
      </a:accent4>
      <a:accent5>
        <a:srgbClr val="DCD8CA"/>
      </a:accent5>
      <a:accent6>
        <a:srgbClr val="FBD9C3"/>
      </a:accent6>
      <a:hlink>
        <a:srgbClr val="002C0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485</Words>
  <PresentationFormat>如螢幕大小 (16:9)</PresentationFormat>
  <Paragraphs>172</Paragraphs>
  <Slides>36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36</vt:i4>
      </vt:variant>
    </vt:vector>
  </HeadingPairs>
  <TitlesOfParts>
    <vt:vector size="45" baseType="lpstr">
      <vt:lpstr>Arial</vt:lpstr>
      <vt:lpstr>新細明體</vt:lpstr>
      <vt:lpstr>Calibri</vt:lpstr>
      <vt:lpstr>標楷體</vt:lpstr>
      <vt:lpstr>Times New Roman</vt:lpstr>
      <vt:lpstr>Nunito</vt:lpstr>
      <vt:lpstr>Wingdings 2</vt:lpstr>
      <vt:lpstr>Lexend</vt:lpstr>
      <vt:lpstr>It's Spring Break! by Slidesgo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  <vt:lpstr>投影片 30</vt:lpstr>
      <vt:lpstr>投影片 31</vt:lpstr>
      <vt:lpstr>投影片 32</vt:lpstr>
      <vt:lpstr>投影片 33</vt:lpstr>
      <vt:lpstr>投影片 34</vt:lpstr>
      <vt:lpstr>投影片 35</vt:lpstr>
      <vt:lpstr>投影片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cp:lastModifiedBy>user</cp:lastModifiedBy>
  <cp:revision>139</cp:revision>
  <dcterms:modified xsi:type="dcterms:W3CDTF">2024-04-07T01:01:42Z</dcterms:modified>
</cp:coreProperties>
</file>