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 bookmarkIdSeed="8">
  <p:sldMasterIdLst>
    <p:sldMasterId id="2147483681" r:id="rId1"/>
  </p:sldMasterIdLst>
  <p:notesMasterIdLst>
    <p:notesMasterId r:id="rId37"/>
  </p:notesMasterIdLst>
  <p:sldIdLst>
    <p:sldId id="302" r:id="rId2"/>
    <p:sldId id="312" r:id="rId3"/>
    <p:sldId id="313" r:id="rId4"/>
    <p:sldId id="315" r:id="rId5"/>
    <p:sldId id="314" r:id="rId6"/>
    <p:sldId id="317" r:id="rId7"/>
    <p:sldId id="316" r:id="rId8"/>
    <p:sldId id="319" r:id="rId9"/>
    <p:sldId id="318" r:id="rId10"/>
    <p:sldId id="256" r:id="rId11"/>
    <p:sldId id="257" r:id="rId12"/>
    <p:sldId id="278" r:id="rId13"/>
    <p:sldId id="320" r:id="rId14"/>
    <p:sldId id="290" r:id="rId15"/>
    <p:sldId id="287" r:id="rId16"/>
    <p:sldId id="294" r:id="rId17"/>
    <p:sldId id="293" r:id="rId18"/>
    <p:sldId id="292" r:id="rId19"/>
    <p:sldId id="296" r:id="rId20"/>
    <p:sldId id="322" r:id="rId21"/>
    <p:sldId id="321" r:id="rId22"/>
    <p:sldId id="286" r:id="rId23"/>
    <p:sldId id="285" r:id="rId24"/>
    <p:sldId id="288" r:id="rId25"/>
    <p:sldId id="328" r:id="rId26"/>
    <p:sldId id="284" r:id="rId27"/>
    <p:sldId id="289" r:id="rId28"/>
    <p:sldId id="323" r:id="rId29"/>
    <p:sldId id="326" r:id="rId30"/>
    <p:sldId id="327" r:id="rId31"/>
    <p:sldId id="291" r:id="rId32"/>
    <p:sldId id="283" r:id="rId33"/>
    <p:sldId id="282" r:id="rId34"/>
    <p:sldId id="281" r:id="rId35"/>
    <p:sldId id="280" r:id="rId36"/>
  </p:sldIdLst>
  <p:sldSz cx="9144000" cy="5143500" type="screen16x9"/>
  <p:notesSz cx="6858000" cy="9144000"/>
  <p:embeddedFontLst>
    <p:embeddedFont>
      <p:font typeface="標楷體" pitchFamily="65" charset="-120"/>
      <p:regular r:id="rId38"/>
    </p:embeddedFont>
    <p:embeddedFont>
      <p:font typeface="Wingdings 2" pitchFamily="18" charset="2"/>
      <p:regular r:id="rId39"/>
    </p:embeddedFont>
    <p:embeddedFont>
      <p:font typeface="Boogaloo" charset="0"/>
      <p:regular r:id="rId40"/>
    </p:embeddedFont>
    <p:embeddedFont>
      <p:font typeface="Arimo" charset="0"/>
      <p:regular r:id="rId41"/>
      <p:bold r:id="rId42"/>
      <p:italic r:id="rId43"/>
      <p:boldItalic r:id="rId4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D850CC2C-7C5B-4741-B50E-77263A2C6EF8}">
  <a:tblStyle styleId="{D850CC2C-7C5B-4741-B50E-77263A2C6EF8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3F15DF0F-CA5C-4770-BB15-C9C36EB3E58B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89" d="100"/>
          <a:sy n="89" d="100"/>
        </p:scale>
        <p:origin x="-846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2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5.fntdata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1.fntdata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font" Target="fonts/font3.fntdata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6.fntdata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6" name="Google Shape;2156;g23f2f291cec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57" name="Google Shape;2157;g23f2f291cec_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6" name="Google Shape;2156;g23f2f291cec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57" name="Google Shape;2157;g23f2f291cec_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6" name="Google Shape;2156;g23f2f291cec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57" name="Google Shape;2157;g23f2f291cec_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6" name="Google Shape;2156;g23f2f291cec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57" name="Google Shape;2157;g23f2f291cec_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6" name="Google Shape;2156;g23f2f291cec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57" name="Google Shape;2157;g23f2f291cec_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6" name="Google Shape;2156;g23f2f291cec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57" name="Google Shape;2157;g23f2f291cec_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6" name="Google Shape;2156;g23f2f291cec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57" name="Google Shape;2157;g23f2f291cec_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6" name="Google Shape;2156;g23f2f291cec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57" name="Google Shape;2157;g23f2f291cec_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6" name="Google Shape;2156;g23f2f291cec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57" name="Google Shape;2157;g23f2f291cec_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" name="Google Shape;860;g4dfce81f19_0_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1" name="Google Shape;861;g4dfce81f19_0_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7" name="Google Shape;987;gd431007ba2_0_2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8" name="Google Shape;988;gd431007ba2_0_2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6" name="Google Shape;2156;g23f2f291cec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57" name="Google Shape;2157;g23f2f291cec_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6" name="Google Shape;2156;g23f2f291cec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57" name="Google Shape;2157;g23f2f291cec_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6" name="Google Shape;2156;g23f2f291cec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57" name="Google Shape;2157;g23f2f291cec_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6" name="Google Shape;2156;g23f2f291cec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57" name="Google Shape;2157;g23f2f291cec_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6" name="Google Shape;2156;g23f2f291cec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57" name="Google Shape;2157;g23f2f291cec_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6" name="Google Shape;2156;g23f2f291cec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57" name="Google Shape;2157;g23f2f291cec_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6" name="Google Shape;2156;g23f2f291cec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57" name="Google Shape;2157;g23f2f291cec_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6" name="Google Shape;2156;g23f2f291cec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57" name="Google Shape;2157;g23f2f291cec_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6" name="Google Shape;2156;g23f2f291cec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57" name="Google Shape;2157;g23f2f291cec_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6" name="Google Shape;2156;g23f2f291cec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57" name="Google Shape;2157;g23f2f291cec_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6" name="Google Shape;2156;g23f2f291cec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57" name="Google Shape;2157;g23f2f291cec_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6" name="Google Shape;2156;g23f2f291cec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57" name="Google Shape;2157;g23f2f291cec_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6" name="Google Shape;2156;g23f2f291cec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57" name="Google Shape;2157;g23f2f291cec_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6" name="Google Shape;2156;g23f2f291cec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57" name="Google Shape;2157;g23f2f291cec_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6" name="Google Shape;2156;g23f2f291cec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57" name="Google Shape;2157;g23f2f291cec_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6" name="Google Shape;2156;g23f2f291cec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57" name="Google Shape;2157;g23f2f291cec_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6" name="Google Shape;2156;g23f2f291cec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57" name="Google Shape;2157;g23f2f291cec_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820225" y="1316400"/>
            <a:ext cx="3846000" cy="1911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6000"/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820225" y="3239050"/>
            <a:ext cx="3846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2"/>
          <p:cNvSpPr/>
          <p:nvPr/>
        </p:nvSpPr>
        <p:spPr>
          <a:xfrm>
            <a:off x="-145350" y="4394479"/>
            <a:ext cx="9402914" cy="770430"/>
          </a:xfrm>
          <a:custGeom>
            <a:avLst/>
            <a:gdLst/>
            <a:ahLst/>
            <a:cxnLst/>
            <a:rect l="l" t="t" r="r" b="b"/>
            <a:pathLst>
              <a:path w="137560" h="28545" extrusionOk="0">
                <a:moveTo>
                  <a:pt x="19495" y="1"/>
                </a:moveTo>
                <a:cubicBezTo>
                  <a:pt x="12953" y="1"/>
                  <a:pt x="6372" y="799"/>
                  <a:pt x="332" y="2238"/>
                </a:cubicBezTo>
                <a:cubicBezTo>
                  <a:pt x="217" y="2301"/>
                  <a:pt x="115" y="2378"/>
                  <a:pt x="0" y="2454"/>
                </a:cubicBezTo>
                <a:lnTo>
                  <a:pt x="0" y="28545"/>
                </a:lnTo>
                <a:lnTo>
                  <a:pt x="137559" y="28545"/>
                </a:lnTo>
                <a:cubicBezTo>
                  <a:pt x="136642" y="22446"/>
                  <a:pt x="136897" y="16563"/>
                  <a:pt x="136553" y="10451"/>
                </a:cubicBezTo>
                <a:cubicBezTo>
                  <a:pt x="125158" y="12826"/>
                  <a:pt x="113681" y="14080"/>
                  <a:pt x="102265" y="14080"/>
                </a:cubicBezTo>
                <a:cubicBezTo>
                  <a:pt x="90120" y="14080"/>
                  <a:pt x="78042" y="12661"/>
                  <a:pt x="66201" y="9661"/>
                </a:cubicBezTo>
                <a:cubicBezTo>
                  <a:pt x="54181" y="6631"/>
                  <a:pt x="43027" y="2645"/>
                  <a:pt x="30306" y="773"/>
                </a:cubicBezTo>
                <a:cubicBezTo>
                  <a:pt x="26782" y="249"/>
                  <a:pt x="23144" y="1"/>
                  <a:pt x="19495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2" name="Google Shape;12;p2"/>
          <p:cNvGrpSpPr/>
          <p:nvPr/>
        </p:nvGrpSpPr>
        <p:grpSpPr>
          <a:xfrm>
            <a:off x="311820" y="377814"/>
            <a:ext cx="8586021" cy="673420"/>
            <a:chOff x="311820" y="377814"/>
            <a:chExt cx="8586021" cy="673420"/>
          </a:xfrm>
        </p:grpSpPr>
        <p:grpSp>
          <p:nvGrpSpPr>
            <p:cNvPr id="13" name="Google Shape;13;p2"/>
            <p:cNvGrpSpPr/>
            <p:nvPr/>
          </p:nvGrpSpPr>
          <p:grpSpPr>
            <a:xfrm rot="9998844">
              <a:off x="366707" y="443286"/>
              <a:ext cx="576135" cy="542769"/>
              <a:chOff x="3269788" y="3643102"/>
              <a:chExt cx="1124719" cy="1059583"/>
            </a:xfrm>
          </p:grpSpPr>
          <p:sp>
            <p:nvSpPr>
              <p:cNvPr id="14" name="Google Shape;14;p2"/>
              <p:cNvSpPr/>
              <p:nvPr/>
            </p:nvSpPr>
            <p:spPr>
              <a:xfrm flipH="1">
                <a:off x="3269788" y="3646810"/>
                <a:ext cx="1124719" cy="1052153"/>
              </a:xfrm>
              <a:custGeom>
                <a:avLst/>
                <a:gdLst/>
                <a:ahLst/>
                <a:cxnLst/>
                <a:rect l="l" t="t" r="r" b="b"/>
                <a:pathLst>
                  <a:path w="6784" h="6402" extrusionOk="0">
                    <a:moveTo>
                      <a:pt x="5408" y="1"/>
                    </a:moveTo>
                    <a:cubicBezTo>
                      <a:pt x="4808" y="1"/>
                      <a:pt x="4173" y="202"/>
                      <a:pt x="3798" y="615"/>
                    </a:cubicBezTo>
                    <a:cubicBezTo>
                      <a:pt x="3615" y="816"/>
                      <a:pt x="3468" y="1047"/>
                      <a:pt x="3301" y="1261"/>
                    </a:cubicBezTo>
                    <a:cubicBezTo>
                      <a:pt x="3442" y="879"/>
                      <a:pt x="3254" y="405"/>
                      <a:pt x="2889" y="227"/>
                    </a:cubicBezTo>
                    <a:cubicBezTo>
                      <a:pt x="2797" y="182"/>
                      <a:pt x="2708" y="162"/>
                      <a:pt x="2622" y="162"/>
                    </a:cubicBezTo>
                    <a:cubicBezTo>
                      <a:pt x="2108" y="162"/>
                      <a:pt x="1703" y="881"/>
                      <a:pt x="1567" y="1296"/>
                    </a:cubicBezTo>
                    <a:cubicBezTo>
                      <a:pt x="1465" y="1610"/>
                      <a:pt x="1414" y="1940"/>
                      <a:pt x="1420" y="2271"/>
                    </a:cubicBezTo>
                    <a:cubicBezTo>
                      <a:pt x="1332" y="2034"/>
                      <a:pt x="1135" y="1833"/>
                      <a:pt x="890" y="1768"/>
                    </a:cubicBezTo>
                    <a:cubicBezTo>
                      <a:pt x="835" y="1753"/>
                      <a:pt x="777" y="1745"/>
                      <a:pt x="718" y="1745"/>
                    </a:cubicBezTo>
                    <a:cubicBezTo>
                      <a:pt x="523" y="1745"/>
                      <a:pt x="327" y="1829"/>
                      <a:pt x="207" y="1982"/>
                    </a:cubicBezTo>
                    <a:cubicBezTo>
                      <a:pt x="80" y="2145"/>
                      <a:pt x="47" y="2364"/>
                      <a:pt x="53" y="2572"/>
                    </a:cubicBezTo>
                    <a:cubicBezTo>
                      <a:pt x="69" y="3072"/>
                      <a:pt x="287" y="3539"/>
                      <a:pt x="444" y="4015"/>
                    </a:cubicBezTo>
                    <a:cubicBezTo>
                      <a:pt x="476" y="4112"/>
                      <a:pt x="498" y="4209"/>
                      <a:pt x="514" y="4305"/>
                    </a:cubicBezTo>
                    <a:lnTo>
                      <a:pt x="513" y="4305"/>
                    </a:lnTo>
                    <a:cubicBezTo>
                      <a:pt x="566" y="4638"/>
                      <a:pt x="534" y="4963"/>
                      <a:pt x="504" y="5312"/>
                    </a:cubicBezTo>
                    <a:cubicBezTo>
                      <a:pt x="325" y="5633"/>
                      <a:pt x="163" y="5967"/>
                      <a:pt x="23" y="6312"/>
                    </a:cubicBezTo>
                    <a:cubicBezTo>
                      <a:pt x="0" y="6366"/>
                      <a:pt x="45" y="6401"/>
                      <a:pt x="91" y="6401"/>
                    </a:cubicBezTo>
                    <a:cubicBezTo>
                      <a:pt x="121" y="6401"/>
                      <a:pt x="152" y="6386"/>
                      <a:pt x="167" y="6352"/>
                    </a:cubicBezTo>
                    <a:cubicBezTo>
                      <a:pt x="306" y="6009"/>
                      <a:pt x="467" y="5678"/>
                      <a:pt x="647" y="5356"/>
                    </a:cubicBezTo>
                    <a:cubicBezTo>
                      <a:pt x="777" y="5298"/>
                      <a:pt x="926" y="5278"/>
                      <a:pt x="1075" y="5278"/>
                    </a:cubicBezTo>
                    <a:cubicBezTo>
                      <a:pt x="1146" y="5278"/>
                      <a:pt x="1216" y="5282"/>
                      <a:pt x="1286" y="5289"/>
                    </a:cubicBezTo>
                    <a:cubicBezTo>
                      <a:pt x="1390" y="5299"/>
                      <a:pt x="1495" y="5314"/>
                      <a:pt x="1597" y="5329"/>
                    </a:cubicBezTo>
                    <a:cubicBezTo>
                      <a:pt x="2006" y="5395"/>
                      <a:pt x="2411" y="5501"/>
                      <a:pt x="2823" y="5548"/>
                    </a:cubicBezTo>
                    <a:cubicBezTo>
                      <a:pt x="2950" y="5563"/>
                      <a:pt x="3081" y="5571"/>
                      <a:pt x="3211" y="5571"/>
                    </a:cubicBezTo>
                    <a:cubicBezTo>
                      <a:pt x="3606" y="5571"/>
                      <a:pt x="4002" y="5492"/>
                      <a:pt x="4323" y="5270"/>
                    </a:cubicBezTo>
                    <a:cubicBezTo>
                      <a:pt x="4418" y="5204"/>
                      <a:pt x="4508" y="5120"/>
                      <a:pt x="4543" y="5009"/>
                    </a:cubicBezTo>
                    <a:cubicBezTo>
                      <a:pt x="4573" y="4905"/>
                      <a:pt x="4549" y="4790"/>
                      <a:pt x="4507" y="4689"/>
                    </a:cubicBezTo>
                    <a:cubicBezTo>
                      <a:pt x="4503" y="4681"/>
                      <a:pt x="4500" y="4672"/>
                      <a:pt x="4497" y="4664"/>
                    </a:cubicBezTo>
                    <a:cubicBezTo>
                      <a:pt x="4381" y="4404"/>
                      <a:pt x="4151" y="4196"/>
                      <a:pt x="3880" y="4109"/>
                    </a:cubicBezTo>
                    <a:lnTo>
                      <a:pt x="3880" y="4109"/>
                    </a:lnTo>
                    <a:cubicBezTo>
                      <a:pt x="4102" y="4132"/>
                      <a:pt x="4327" y="4154"/>
                      <a:pt x="4551" y="4154"/>
                    </a:cubicBezTo>
                    <a:cubicBezTo>
                      <a:pt x="4702" y="4154"/>
                      <a:pt x="4853" y="4144"/>
                      <a:pt x="5001" y="4117"/>
                    </a:cubicBezTo>
                    <a:cubicBezTo>
                      <a:pt x="5053" y="4109"/>
                      <a:pt x="5105" y="4097"/>
                      <a:pt x="5158" y="4083"/>
                    </a:cubicBezTo>
                    <a:cubicBezTo>
                      <a:pt x="5579" y="3970"/>
                      <a:pt x="6429" y="3367"/>
                      <a:pt x="5906" y="2905"/>
                    </a:cubicBezTo>
                    <a:cubicBezTo>
                      <a:pt x="5670" y="2695"/>
                      <a:pt x="5342" y="2636"/>
                      <a:pt x="5019" y="2636"/>
                    </a:cubicBezTo>
                    <a:cubicBezTo>
                      <a:pt x="4983" y="2636"/>
                      <a:pt x="4946" y="2637"/>
                      <a:pt x="4910" y="2638"/>
                    </a:cubicBezTo>
                    <a:cubicBezTo>
                      <a:pt x="4873" y="2640"/>
                      <a:pt x="4837" y="2642"/>
                      <a:pt x="4800" y="2645"/>
                    </a:cubicBezTo>
                    <a:cubicBezTo>
                      <a:pt x="5487" y="2413"/>
                      <a:pt x="6115" y="2013"/>
                      <a:pt x="6616" y="1488"/>
                    </a:cubicBezTo>
                    <a:cubicBezTo>
                      <a:pt x="6663" y="1439"/>
                      <a:pt x="6699" y="1380"/>
                      <a:pt x="6724" y="1315"/>
                    </a:cubicBezTo>
                    <a:cubicBezTo>
                      <a:pt x="6775" y="1175"/>
                      <a:pt x="6784" y="1010"/>
                      <a:pt x="6778" y="863"/>
                    </a:cubicBezTo>
                    <a:cubicBezTo>
                      <a:pt x="6775" y="765"/>
                      <a:pt x="6761" y="666"/>
                      <a:pt x="6721" y="576"/>
                    </a:cubicBezTo>
                    <a:cubicBezTo>
                      <a:pt x="6698" y="518"/>
                      <a:pt x="6665" y="467"/>
                      <a:pt x="6626" y="420"/>
                    </a:cubicBezTo>
                    <a:cubicBezTo>
                      <a:pt x="6510" y="279"/>
                      <a:pt x="6337" y="183"/>
                      <a:pt x="6161" y="121"/>
                    </a:cubicBezTo>
                    <a:cubicBezTo>
                      <a:pt x="6149" y="117"/>
                      <a:pt x="6135" y="112"/>
                      <a:pt x="6123" y="107"/>
                    </a:cubicBezTo>
                    <a:cubicBezTo>
                      <a:pt x="6120" y="106"/>
                      <a:pt x="6118" y="106"/>
                      <a:pt x="6113" y="105"/>
                    </a:cubicBezTo>
                    <a:cubicBezTo>
                      <a:pt x="6103" y="101"/>
                      <a:pt x="6091" y="99"/>
                      <a:pt x="6081" y="95"/>
                    </a:cubicBezTo>
                    <a:cubicBezTo>
                      <a:pt x="6078" y="94"/>
                      <a:pt x="6076" y="94"/>
                      <a:pt x="6075" y="92"/>
                    </a:cubicBezTo>
                    <a:cubicBezTo>
                      <a:pt x="5869" y="31"/>
                      <a:pt x="5641" y="1"/>
                      <a:pt x="5408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114300" cap="flat" cmpd="sng">
                <a:solidFill>
                  <a:schemeClr val="accent6"/>
                </a:solidFill>
                <a:prstDash val="solid"/>
                <a:round/>
                <a:headEnd type="none" w="sm" len="sm"/>
                <a:tailEnd type="none" w="sm" len="sm"/>
              </a:ln>
              <a:effectLst>
                <a:outerShdw blurRad="85725" dist="57150" dir="3300000" algn="bl" rotWithShape="0">
                  <a:schemeClr val="dk1">
                    <a:alpha val="30000"/>
                  </a:schemeClr>
                </a:outerShdw>
              </a:effectLst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grpSp>
            <p:nvGrpSpPr>
              <p:cNvPr id="15" name="Google Shape;15;p2"/>
              <p:cNvGrpSpPr/>
              <p:nvPr/>
            </p:nvGrpSpPr>
            <p:grpSpPr>
              <a:xfrm flipH="1">
                <a:off x="3270671" y="3643102"/>
                <a:ext cx="1122964" cy="1059583"/>
                <a:chOff x="9699508" y="-1671885"/>
                <a:chExt cx="1122964" cy="1059583"/>
              </a:xfrm>
            </p:grpSpPr>
            <p:sp>
              <p:nvSpPr>
                <p:cNvPr id="16" name="Google Shape;16;p2"/>
                <p:cNvSpPr/>
                <p:nvPr/>
              </p:nvSpPr>
              <p:spPr>
                <a:xfrm>
                  <a:off x="9707121" y="-1671885"/>
                  <a:ext cx="1115352" cy="92223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740" h="5573" extrusionOk="0">
                      <a:moveTo>
                        <a:pt x="5361" y="1"/>
                      </a:moveTo>
                      <a:cubicBezTo>
                        <a:pt x="4761" y="1"/>
                        <a:pt x="4127" y="203"/>
                        <a:pt x="3752" y="616"/>
                      </a:cubicBezTo>
                      <a:cubicBezTo>
                        <a:pt x="3569" y="818"/>
                        <a:pt x="3423" y="1048"/>
                        <a:pt x="3255" y="1262"/>
                      </a:cubicBezTo>
                      <a:cubicBezTo>
                        <a:pt x="3396" y="882"/>
                        <a:pt x="3208" y="407"/>
                        <a:pt x="2843" y="228"/>
                      </a:cubicBezTo>
                      <a:cubicBezTo>
                        <a:pt x="2751" y="183"/>
                        <a:pt x="2662" y="163"/>
                        <a:pt x="2576" y="163"/>
                      </a:cubicBezTo>
                      <a:cubicBezTo>
                        <a:pt x="2062" y="163"/>
                        <a:pt x="1658" y="882"/>
                        <a:pt x="1521" y="1297"/>
                      </a:cubicBezTo>
                      <a:cubicBezTo>
                        <a:pt x="1420" y="1611"/>
                        <a:pt x="1368" y="1942"/>
                        <a:pt x="1374" y="2272"/>
                      </a:cubicBezTo>
                      <a:cubicBezTo>
                        <a:pt x="1288" y="2034"/>
                        <a:pt x="1089" y="1834"/>
                        <a:pt x="844" y="1770"/>
                      </a:cubicBezTo>
                      <a:cubicBezTo>
                        <a:pt x="788" y="1754"/>
                        <a:pt x="729" y="1746"/>
                        <a:pt x="670" y="1746"/>
                      </a:cubicBezTo>
                      <a:cubicBezTo>
                        <a:pt x="475" y="1746"/>
                        <a:pt x="280" y="1830"/>
                        <a:pt x="161" y="1984"/>
                      </a:cubicBezTo>
                      <a:cubicBezTo>
                        <a:pt x="34" y="2147"/>
                        <a:pt x="1" y="2367"/>
                        <a:pt x="7" y="2573"/>
                      </a:cubicBezTo>
                      <a:cubicBezTo>
                        <a:pt x="23" y="3073"/>
                        <a:pt x="242" y="3540"/>
                        <a:pt x="398" y="4016"/>
                      </a:cubicBezTo>
                      <a:cubicBezTo>
                        <a:pt x="557" y="4502"/>
                        <a:pt x="484" y="4953"/>
                        <a:pt x="446" y="5456"/>
                      </a:cubicBezTo>
                      <a:cubicBezTo>
                        <a:pt x="605" y="5320"/>
                        <a:pt x="818" y="5280"/>
                        <a:pt x="1032" y="5280"/>
                      </a:cubicBezTo>
                      <a:cubicBezTo>
                        <a:pt x="1101" y="5280"/>
                        <a:pt x="1169" y="5284"/>
                        <a:pt x="1237" y="5290"/>
                      </a:cubicBezTo>
                      <a:cubicBezTo>
                        <a:pt x="1755" y="5340"/>
                        <a:pt x="2259" y="5489"/>
                        <a:pt x="2775" y="5549"/>
                      </a:cubicBezTo>
                      <a:cubicBezTo>
                        <a:pt x="2903" y="5564"/>
                        <a:pt x="3033" y="5573"/>
                        <a:pt x="3163" y="5573"/>
                      </a:cubicBezTo>
                      <a:cubicBezTo>
                        <a:pt x="3559" y="5573"/>
                        <a:pt x="3954" y="5494"/>
                        <a:pt x="4275" y="5270"/>
                      </a:cubicBezTo>
                      <a:cubicBezTo>
                        <a:pt x="4371" y="5205"/>
                        <a:pt x="4462" y="5122"/>
                        <a:pt x="4495" y="5011"/>
                      </a:cubicBezTo>
                      <a:cubicBezTo>
                        <a:pt x="4526" y="4906"/>
                        <a:pt x="4502" y="4792"/>
                        <a:pt x="4460" y="4690"/>
                      </a:cubicBezTo>
                      <a:cubicBezTo>
                        <a:pt x="4347" y="4418"/>
                        <a:pt x="4111" y="4201"/>
                        <a:pt x="3831" y="4110"/>
                      </a:cubicBezTo>
                      <a:lnTo>
                        <a:pt x="3831" y="4110"/>
                      </a:lnTo>
                      <a:cubicBezTo>
                        <a:pt x="4054" y="4133"/>
                        <a:pt x="4279" y="4156"/>
                        <a:pt x="4503" y="4156"/>
                      </a:cubicBezTo>
                      <a:cubicBezTo>
                        <a:pt x="4708" y="4156"/>
                        <a:pt x="4910" y="4137"/>
                        <a:pt x="5109" y="4084"/>
                      </a:cubicBezTo>
                      <a:cubicBezTo>
                        <a:pt x="5528" y="3972"/>
                        <a:pt x="6380" y="3367"/>
                        <a:pt x="5857" y="2906"/>
                      </a:cubicBezTo>
                      <a:cubicBezTo>
                        <a:pt x="5620" y="2697"/>
                        <a:pt x="5294" y="2637"/>
                        <a:pt x="4972" y="2637"/>
                      </a:cubicBezTo>
                      <a:cubicBezTo>
                        <a:pt x="4897" y="2637"/>
                        <a:pt x="4822" y="2640"/>
                        <a:pt x="4748" y="2646"/>
                      </a:cubicBezTo>
                      <a:cubicBezTo>
                        <a:pt x="5435" y="2415"/>
                        <a:pt x="6063" y="2013"/>
                        <a:pt x="6564" y="1489"/>
                      </a:cubicBezTo>
                      <a:cubicBezTo>
                        <a:pt x="6715" y="1331"/>
                        <a:pt x="6740" y="1076"/>
                        <a:pt x="6731" y="863"/>
                      </a:cubicBezTo>
                      <a:cubicBezTo>
                        <a:pt x="6727" y="766"/>
                        <a:pt x="6711" y="666"/>
                        <a:pt x="6674" y="575"/>
                      </a:cubicBezTo>
                      <a:cubicBezTo>
                        <a:pt x="6579" y="349"/>
                        <a:pt x="6350" y="203"/>
                        <a:pt x="6115" y="121"/>
                      </a:cubicBezTo>
                      <a:cubicBezTo>
                        <a:pt x="5888" y="41"/>
                        <a:pt x="5628" y="1"/>
                        <a:pt x="5361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7" name="Google Shape;17;p2"/>
                <p:cNvSpPr/>
                <p:nvPr/>
              </p:nvSpPr>
              <p:spPr>
                <a:xfrm>
                  <a:off x="9699508" y="-1503591"/>
                  <a:ext cx="843630" cy="89128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098" h="5386" extrusionOk="0">
                      <a:moveTo>
                        <a:pt x="4268" y="0"/>
                      </a:moveTo>
                      <a:cubicBezTo>
                        <a:pt x="4256" y="0"/>
                        <a:pt x="4244" y="5"/>
                        <a:pt x="4232" y="15"/>
                      </a:cubicBezTo>
                      <a:cubicBezTo>
                        <a:pt x="3994" y="241"/>
                        <a:pt x="3856" y="538"/>
                        <a:pt x="3835" y="863"/>
                      </a:cubicBezTo>
                      <a:cubicBezTo>
                        <a:pt x="3354" y="1150"/>
                        <a:pt x="2902" y="1480"/>
                        <a:pt x="2484" y="1846"/>
                      </a:cubicBezTo>
                      <a:cubicBezTo>
                        <a:pt x="2439" y="1354"/>
                        <a:pt x="2512" y="871"/>
                        <a:pt x="2710" y="414"/>
                      </a:cubicBezTo>
                      <a:cubicBezTo>
                        <a:pt x="2728" y="371"/>
                        <a:pt x="2692" y="332"/>
                        <a:pt x="2658" y="332"/>
                      </a:cubicBezTo>
                      <a:cubicBezTo>
                        <a:pt x="2642" y="332"/>
                        <a:pt x="2627" y="341"/>
                        <a:pt x="2618" y="360"/>
                      </a:cubicBezTo>
                      <a:cubicBezTo>
                        <a:pt x="2401" y="862"/>
                        <a:pt x="2322" y="1388"/>
                        <a:pt x="2386" y="1932"/>
                      </a:cubicBezTo>
                      <a:cubicBezTo>
                        <a:pt x="1973" y="2305"/>
                        <a:pt x="1593" y="2715"/>
                        <a:pt x="1253" y="3159"/>
                      </a:cubicBezTo>
                      <a:cubicBezTo>
                        <a:pt x="1105" y="2626"/>
                        <a:pt x="1101" y="2078"/>
                        <a:pt x="1106" y="1528"/>
                      </a:cubicBezTo>
                      <a:cubicBezTo>
                        <a:pt x="1107" y="1494"/>
                        <a:pt x="1081" y="1477"/>
                        <a:pt x="1054" y="1477"/>
                      </a:cubicBezTo>
                      <a:cubicBezTo>
                        <a:pt x="1027" y="1477"/>
                        <a:pt x="1000" y="1494"/>
                        <a:pt x="1000" y="1528"/>
                      </a:cubicBezTo>
                      <a:cubicBezTo>
                        <a:pt x="995" y="2108"/>
                        <a:pt x="997" y="2685"/>
                        <a:pt x="1167" y="3243"/>
                      </a:cubicBezTo>
                      <a:cubicBezTo>
                        <a:pt x="1169" y="3249"/>
                        <a:pt x="1172" y="3255"/>
                        <a:pt x="1176" y="3260"/>
                      </a:cubicBezTo>
                      <a:cubicBezTo>
                        <a:pt x="711" y="3884"/>
                        <a:pt x="321" y="4566"/>
                        <a:pt x="23" y="5297"/>
                      </a:cubicBezTo>
                      <a:cubicBezTo>
                        <a:pt x="1" y="5350"/>
                        <a:pt x="44" y="5385"/>
                        <a:pt x="91" y="5385"/>
                      </a:cubicBezTo>
                      <a:cubicBezTo>
                        <a:pt x="121" y="5385"/>
                        <a:pt x="152" y="5370"/>
                        <a:pt x="167" y="5336"/>
                      </a:cubicBezTo>
                      <a:cubicBezTo>
                        <a:pt x="462" y="4611"/>
                        <a:pt x="851" y="3934"/>
                        <a:pt x="1315" y="3320"/>
                      </a:cubicBezTo>
                      <a:cubicBezTo>
                        <a:pt x="1823" y="3496"/>
                        <a:pt x="2348" y="3586"/>
                        <a:pt x="2881" y="3586"/>
                      </a:cubicBezTo>
                      <a:cubicBezTo>
                        <a:pt x="3029" y="3586"/>
                        <a:pt x="3177" y="3579"/>
                        <a:pt x="3326" y="3565"/>
                      </a:cubicBezTo>
                      <a:cubicBezTo>
                        <a:pt x="3392" y="3558"/>
                        <a:pt x="3394" y="3458"/>
                        <a:pt x="3331" y="3458"/>
                      </a:cubicBezTo>
                      <a:cubicBezTo>
                        <a:pt x="3330" y="3458"/>
                        <a:pt x="3328" y="3458"/>
                        <a:pt x="3326" y="3459"/>
                      </a:cubicBezTo>
                      <a:cubicBezTo>
                        <a:pt x="3178" y="3472"/>
                        <a:pt x="3032" y="3479"/>
                        <a:pt x="2885" y="3479"/>
                      </a:cubicBezTo>
                      <a:cubicBezTo>
                        <a:pt x="2374" y="3479"/>
                        <a:pt x="1871" y="3396"/>
                        <a:pt x="1383" y="3231"/>
                      </a:cubicBezTo>
                      <a:cubicBezTo>
                        <a:pt x="1708" y="2809"/>
                        <a:pt x="2069" y="2417"/>
                        <a:pt x="2463" y="2061"/>
                      </a:cubicBezTo>
                      <a:cubicBezTo>
                        <a:pt x="2657" y="2183"/>
                        <a:pt x="2903" y="2199"/>
                        <a:pt x="3125" y="2228"/>
                      </a:cubicBezTo>
                      <a:cubicBezTo>
                        <a:pt x="3275" y="2247"/>
                        <a:pt x="3426" y="2255"/>
                        <a:pt x="3578" y="2255"/>
                      </a:cubicBezTo>
                      <a:cubicBezTo>
                        <a:pt x="3757" y="2255"/>
                        <a:pt x="3937" y="2244"/>
                        <a:pt x="4116" y="2224"/>
                      </a:cubicBezTo>
                      <a:cubicBezTo>
                        <a:pt x="4181" y="2217"/>
                        <a:pt x="4184" y="2118"/>
                        <a:pt x="4124" y="2118"/>
                      </a:cubicBezTo>
                      <a:cubicBezTo>
                        <a:pt x="4121" y="2118"/>
                        <a:pt x="4119" y="2118"/>
                        <a:pt x="4116" y="2118"/>
                      </a:cubicBezTo>
                      <a:cubicBezTo>
                        <a:pt x="3938" y="2137"/>
                        <a:pt x="3760" y="2147"/>
                        <a:pt x="3582" y="2147"/>
                      </a:cubicBezTo>
                      <a:cubicBezTo>
                        <a:pt x="3496" y="2147"/>
                        <a:pt x="3409" y="2145"/>
                        <a:pt x="3323" y="2140"/>
                      </a:cubicBezTo>
                      <a:cubicBezTo>
                        <a:pt x="3082" y="2128"/>
                        <a:pt x="2768" y="2110"/>
                        <a:pt x="2548" y="1987"/>
                      </a:cubicBezTo>
                      <a:cubicBezTo>
                        <a:pt x="2946" y="1634"/>
                        <a:pt x="3376" y="1314"/>
                        <a:pt x="3834" y="1036"/>
                      </a:cubicBezTo>
                      <a:cubicBezTo>
                        <a:pt x="3838" y="1046"/>
                        <a:pt x="3843" y="1057"/>
                        <a:pt x="3856" y="1064"/>
                      </a:cubicBezTo>
                      <a:cubicBezTo>
                        <a:pt x="4024" y="1170"/>
                        <a:pt x="4254" y="1200"/>
                        <a:pt x="4484" y="1200"/>
                      </a:cubicBezTo>
                      <a:cubicBezTo>
                        <a:pt x="4670" y="1200"/>
                        <a:pt x="4856" y="1181"/>
                        <a:pt x="5008" y="1167"/>
                      </a:cubicBezTo>
                      <a:cubicBezTo>
                        <a:pt x="5071" y="1158"/>
                        <a:pt x="5073" y="1059"/>
                        <a:pt x="5011" y="1059"/>
                      </a:cubicBezTo>
                      <a:cubicBezTo>
                        <a:pt x="5009" y="1059"/>
                        <a:pt x="5007" y="1059"/>
                        <a:pt x="5005" y="1059"/>
                      </a:cubicBezTo>
                      <a:cubicBezTo>
                        <a:pt x="4858" y="1073"/>
                        <a:pt x="4673" y="1093"/>
                        <a:pt x="4488" y="1093"/>
                      </a:cubicBezTo>
                      <a:cubicBezTo>
                        <a:pt x="4281" y="1093"/>
                        <a:pt x="4076" y="1068"/>
                        <a:pt x="3926" y="980"/>
                      </a:cubicBezTo>
                      <a:cubicBezTo>
                        <a:pt x="4276" y="773"/>
                        <a:pt x="4640" y="586"/>
                        <a:pt x="5021" y="425"/>
                      </a:cubicBezTo>
                      <a:cubicBezTo>
                        <a:pt x="5098" y="392"/>
                        <a:pt x="5049" y="291"/>
                        <a:pt x="4978" y="291"/>
                      </a:cubicBezTo>
                      <a:cubicBezTo>
                        <a:pt x="4968" y="291"/>
                        <a:pt x="4957" y="293"/>
                        <a:pt x="4946" y="298"/>
                      </a:cubicBezTo>
                      <a:cubicBezTo>
                        <a:pt x="4601" y="444"/>
                        <a:pt x="4268" y="612"/>
                        <a:pt x="3946" y="798"/>
                      </a:cubicBezTo>
                      <a:cubicBezTo>
                        <a:pt x="3979" y="526"/>
                        <a:pt x="4103" y="282"/>
                        <a:pt x="4308" y="90"/>
                      </a:cubicBezTo>
                      <a:cubicBezTo>
                        <a:pt x="4346" y="53"/>
                        <a:pt x="4310" y="0"/>
                        <a:pt x="4268" y="0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grpSp>
          <p:nvGrpSpPr>
            <p:cNvPr id="18" name="Google Shape;18;p2"/>
            <p:cNvGrpSpPr/>
            <p:nvPr/>
          </p:nvGrpSpPr>
          <p:grpSpPr>
            <a:xfrm rot="-9899879">
              <a:off x="8261260" y="443132"/>
              <a:ext cx="576148" cy="542782"/>
              <a:chOff x="3269788" y="3643102"/>
              <a:chExt cx="1124719" cy="1059583"/>
            </a:xfrm>
          </p:grpSpPr>
          <p:sp>
            <p:nvSpPr>
              <p:cNvPr id="19" name="Google Shape;19;p2"/>
              <p:cNvSpPr/>
              <p:nvPr/>
            </p:nvSpPr>
            <p:spPr>
              <a:xfrm flipH="1">
                <a:off x="3269788" y="3646810"/>
                <a:ext cx="1124719" cy="1052153"/>
              </a:xfrm>
              <a:custGeom>
                <a:avLst/>
                <a:gdLst/>
                <a:ahLst/>
                <a:cxnLst/>
                <a:rect l="l" t="t" r="r" b="b"/>
                <a:pathLst>
                  <a:path w="6784" h="6402" extrusionOk="0">
                    <a:moveTo>
                      <a:pt x="5408" y="1"/>
                    </a:moveTo>
                    <a:cubicBezTo>
                      <a:pt x="4808" y="1"/>
                      <a:pt x="4173" y="202"/>
                      <a:pt x="3798" y="615"/>
                    </a:cubicBezTo>
                    <a:cubicBezTo>
                      <a:pt x="3615" y="816"/>
                      <a:pt x="3468" y="1047"/>
                      <a:pt x="3301" y="1261"/>
                    </a:cubicBezTo>
                    <a:cubicBezTo>
                      <a:pt x="3442" y="879"/>
                      <a:pt x="3254" y="405"/>
                      <a:pt x="2889" y="227"/>
                    </a:cubicBezTo>
                    <a:cubicBezTo>
                      <a:pt x="2797" y="182"/>
                      <a:pt x="2708" y="162"/>
                      <a:pt x="2622" y="162"/>
                    </a:cubicBezTo>
                    <a:cubicBezTo>
                      <a:pt x="2108" y="162"/>
                      <a:pt x="1703" y="881"/>
                      <a:pt x="1567" y="1296"/>
                    </a:cubicBezTo>
                    <a:cubicBezTo>
                      <a:pt x="1465" y="1610"/>
                      <a:pt x="1414" y="1940"/>
                      <a:pt x="1420" y="2271"/>
                    </a:cubicBezTo>
                    <a:cubicBezTo>
                      <a:pt x="1332" y="2034"/>
                      <a:pt x="1135" y="1833"/>
                      <a:pt x="890" y="1768"/>
                    </a:cubicBezTo>
                    <a:cubicBezTo>
                      <a:pt x="835" y="1753"/>
                      <a:pt x="777" y="1745"/>
                      <a:pt x="718" y="1745"/>
                    </a:cubicBezTo>
                    <a:cubicBezTo>
                      <a:pt x="523" y="1745"/>
                      <a:pt x="327" y="1829"/>
                      <a:pt x="207" y="1982"/>
                    </a:cubicBezTo>
                    <a:cubicBezTo>
                      <a:pt x="80" y="2145"/>
                      <a:pt x="47" y="2364"/>
                      <a:pt x="53" y="2572"/>
                    </a:cubicBezTo>
                    <a:cubicBezTo>
                      <a:pt x="69" y="3072"/>
                      <a:pt x="287" y="3539"/>
                      <a:pt x="444" y="4015"/>
                    </a:cubicBezTo>
                    <a:cubicBezTo>
                      <a:pt x="476" y="4112"/>
                      <a:pt x="498" y="4209"/>
                      <a:pt x="514" y="4305"/>
                    </a:cubicBezTo>
                    <a:lnTo>
                      <a:pt x="513" y="4305"/>
                    </a:lnTo>
                    <a:cubicBezTo>
                      <a:pt x="566" y="4638"/>
                      <a:pt x="534" y="4963"/>
                      <a:pt x="504" y="5312"/>
                    </a:cubicBezTo>
                    <a:cubicBezTo>
                      <a:pt x="325" y="5633"/>
                      <a:pt x="163" y="5967"/>
                      <a:pt x="23" y="6312"/>
                    </a:cubicBezTo>
                    <a:cubicBezTo>
                      <a:pt x="0" y="6366"/>
                      <a:pt x="45" y="6401"/>
                      <a:pt x="91" y="6401"/>
                    </a:cubicBezTo>
                    <a:cubicBezTo>
                      <a:pt x="121" y="6401"/>
                      <a:pt x="152" y="6386"/>
                      <a:pt x="167" y="6352"/>
                    </a:cubicBezTo>
                    <a:cubicBezTo>
                      <a:pt x="306" y="6009"/>
                      <a:pt x="467" y="5678"/>
                      <a:pt x="647" y="5356"/>
                    </a:cubicBezTo>
                    <a:cubicBezTo>
                      <a:pt x="777" y="5298"/>
                      <a:pt x="926" y="5278"/>
                      <a:pt x="1075" y="5278"/>
                    </a:cubicBezTo>
                    <a:cubicBezTo>
                      <a:pt x="1146" y="5278"/>
                      <a:pt x="1216" y="5282"/>
                      <a:pt x="1286" y="5289"/>
                    </a:cubicBezTo>
                    <a:cubicBezTo>
                      <a:pt x="1390" y="5299"/>
                      <a:pt x="1495" y="5314"/>
                      <a:pt x="1597" y="5329"/>
                    </a:cubicBezTo>
                    <a:cubicBezTo>
                      <a:pt x="2006" y="5395"/>
                      <a:pt x="2411" y="5501"/>
                      <a:pt x="2823" y="5548"/>
                    </a:cubicBezTo>
                    <a:cubicBezTo>
                      <a:pt x="2950" y="5563"/>
                      <a:pt x="3081" y="5571"/>
                      <a:pt x="3211" y="5571"/>
                    </a:cubicBezTo>
                    <a:cubicBezTo>
                      <a:pt x="3606" y="5571"/>
                      <a:pt x="4002" y="5492"/>
                      <a:pt x="4323" y="5270"/>
                    </a:cubicBezTo>
                    <a:cubicBezTo>
                      <a:pt x="4418" y="5204"/>
                      <a:pt x="4508" y="5120"/>
                      <a:pt x="4543" y="5009"/>
                    </a:cubicBezTo>
                    <a:cubicBezTo>
                      <a:pt x="4573" y="4905"/>
                      <a:pt x="4549" y="4790"/>
                      <a:pt x="4507" y="4689"/>
                    </a:cubicBezTo>
                    <a:cubicBezTo>
                      <a:pt x="4503" y="4681"/>
                      <a:pt x="4500" y="4672"/>
                      <a:pt x="4497" y="4664"/>
                    </a:cubicBezTo>
                    <a:cubicBezTo>
                      <a:pt x="4381" y="4404"/>
                      <a:pt x="4151" y="4196"/>
                      <a:pt x="3880" y="4109"/>
                    </a:cubicBezTo>
                    <a:lnTo>
                      <a:pt x="3880" y="4109"/>
                    </a:lnTo>
                    <a:cubicBezTo>
                      <a:pt x="4102" y="4132"/>
                      <a:pt x="4327" y="4154"/>
                      <a:pt x="4551" y="4154"/>
                    </a:cubicBezTo>
                    <a:cubicBezTo>
                      <a:pt x="4702" y="4154"/>
                      <a:pt x="4853" y="4144"/>
                      <a:pt x="5001" y="4117"/>
                    </a:cubicBezTo>
                    <a:cubicBezTo>
                      <a:pt x="5053" y="4109"/>
                      <a:pt x="5105" y="4097"/>
                      <a:pt x="5158" y="4083"/>
                    </a:cubicBezTo>
                    <a:cubicBezTo>
                      <a:pt x="5579" y="3970"/>
                      <a:pt x="6429" y="3367"/>
                      <a:pt x="5906" y="2905"/>
                    </a:cubicBezTo>
                    <a:cubicBezTo>
                      <a:pt x="5670" y="2695"/>
                      <a:pt x="5342" y="2636"/>
                      <a:pt x="5019" y="2636"/>
                    </a:cubicBezTo>
                    <a:cubicBezTo>
                      <a:pt x="4983" y="2636"/>
                      <a:pt x="4946" y="2637"/>
                      <a:pt x="4910" y="2638"/>
                    </a:cubicBezTo>
                    <a:cubicBezTo>
                      <a:pt x="4873" y="2640"/>
                      <a:pt x="4837" y="2642"/>
                      <a:pt x="4800" y="2645"/>
                    </a:cubicBezTo>
                    <a:cubicBezTo>
                      <a:pt x="5487" y="2413"/>
                      <a:pt x="6115" y="2013"/>
                      <a:pt x="6616" y="1488"/>
                    </a:cubicBezTo>
                    <a:cubicBezTo>
                      <a:pt x="6663" y="1439"/>
                      <a:pt x="6699" y="1380"/>
                      <a:pt x="6724" y="1315"/>
                    </a:cubicBezTo>
                    <a:cubicBezTo>
                      <a:pt x="6775" y="1175"/>
                      <a:pt x="6784" y="1010"/>
                      <a:pt x="6778" y="863"/>
                    </a:cubicBezTo>
                    <a:cubicBezTo>
                      <a:pt x="6775" y="765"/>
                      <a:pt x="6761" y="666"/>
                      <a:pt x="6721" y="576"/>
                    </a:cubicBezTo>
                    <a:cubicBezTo>
                      <a:pt x="6698" y="518"/>
                      <a:pt x="6665" y="467"/>
                      <a:pt x="6626" y="420"/>
                    </a:cubicBezTo>
                    <a:cubicBezTo>
                      <a:pt x="6510" y="279"/>
                      <a:pt x="6337" y="183"/>
                      <a:pt x="6161" y="121"/>
                    </a:cubicBezTo>
                    <a:cubicBezTo>
                      <a:pt x="6149" y="117"/>
                      <a:pt x="6135" y="112"/>
                      <a:pt x="6123" y="107"/>
                    </a:cubicBezTo>
                    <a:cubicBezTo>
                      <a:pt x="6120" y="106"/>
                      <a:pt x="6118" y="106"/>
                      <a:pt x="6113" y="105"/>
                    </a:cubicBezTo>
                    <a:cubicBezTo>
                      <a:pt x="6103" y="101"/>
                      <a:pt x="6091" y="99"/>
                      <a:pt x="6081" y="95"/>
                    </a:cubicBezTo>
                    <a:cubicBezTo>
                      <a:pt x="6078" y="94"/>
                      <a:pt x="6076" y="94"/>
                      <a:pt x="6075" y="92"/>
                    </a:cubicBezTo>
                    <a:cubicBezTo>
                      <a:pt x="5869" y="31"/>
                      <a:pt x="5641" y="1"/>
                      <a:pt x="5408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114300" cap="flat" cmpd="sng">
                <a:solidFill>
                  <a:schemeClr val="accent6"/>
                </a:solidFill>
                <a:prstDash val="solid"/>
                <a:round/>
                <a:headEnd type="none" w="sm" len="sm"/>
                <a:tailEnd type="none" w="sm" len="sm"/>
              </a:ln>
              <a:effectLst>
                <a:outerShdw blurRad="85725" dist="57150" dir="3300000" algn="bl" rotWithShape="0">
                  <a:schemeClr val="dk1">
                    <a:alpha val="30000"/>
                  </a:schemeClr>
                </a:outerShdw>
              </a:effectLst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grpSp>
            <p:nvGrpSpPr>
              <p:cNvPr id="20" name="Google Shape;20;p2"/>
              <p:cNvGrpSpPr/>
              <p:nvPr/>
            </p:nvGrpSpPr>
            <p:grpSpPr>
              <a:xfrm flipH="1">
                <a:off x="3270671" y="3643102"/>
                <a:ext cx="1122964" cy="1059583"/>
                <a:chOff x="9699508" y="-1671885"/>
                <a:chExt cx="1122964" cy="1059583"/>
              </a:xfrm>
            </p:grpSpPr>
            <p:sp>
              <p:nvSpPr>
                <p:cNvPr id="21" name="Google Shape;21;p2"/>
                <p:cNvSpPr/>
                <p:nvPr/>
              </p:nvSpPr>
              <p:spPr>
                <a:xfrm>
                  <a:off x="9707121" y="-1671885"/>
                  <a:ext cx="1115352" cy="92223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740" h="5573" extrusionOk="0">
                      <a:moveTo>
                        <a:pt x="5361" y="1"/>
                      </a:moveTo>
                      <a:cubicBezTo>
                        <a:pt x="4761" y="1"/>
                        <a:pt x="4127" y="203"/>
                        <a:pt x="3752" y="616"/>
                      </a:cubicBezTo>
                      <a:cubicBezTo>
                        <a:pt x="3569" y="818"/>
                        <a:pt x="3423" y="1048"/>
                        <a:pt x="3255" y="1262"/>
                      </a:cubicBezTo>
                      <a:cubicBezTo>
                        <a:pt x="3396" y="882"/>
                        <a:pt x="3208" y="407"/>
                        <a:pt x="2843" y="228"/>
                      </a:cubicBezTo>
                      <a:cubicBezTo>
                        <a:pt x="2751" y="183"/>
                        <a:pt x="2662" y="163"/>
                        <a:pt x="2576" y="163"/>
                      </a:cubicBezTo>
                      <a:cubicBezTo>
                        <a:pt x="2062" y="163"/>
                        <a:pt x="1658" y="882"/>
                        <a:pt x="1521" y="1297"/>
                      </a:cubicBezTo>
                      <a:cubicBezTo>
                        <a:pt x="1420" y="1611"/>
                        <a:pt x="1368" y="1942"/>
                        <a:pt x="1374" y="2272"/>
                      </a:cubicBezTo>
                      <a:cubicBezTo>
                        <a:pt x="1288" y="2034"/>
                        <a:pt x="1089" y="1834"/>
                        <a:pt x="844" y="1770"/>
                      </a:cubicBezTo>
                      <a:cubicBezTo>
                        <a:pt x="788" y="1754"/>
                        <a:pt x="729" y="1746"/>
                        <a:pt x="670" y="1746"/>
                      </a:cubicBezTo>
                      <a:cubicBezTo>
                        <a:pt x="475" y="1746"/>
                        <a:pt x="280" y="1830"/>
                        <a:pt x="161" y="1984"/>
                      </a:cubicBezTo>
                      <a:cubicBezTo>
                        <a:pt x="34" y="2147"/>
                        <a:pt x="1" y="2367"/>
                        <a:pt x="7" y="2573"/>
                      </a:cubicBezTo>
                      <a:cubicBezTo>
                        <a:pt x="23" y="3073"/>
                        <a:pt x="242" y="3540"/>
                        <a:pt x="398" y="4016"/>
                      </a:cubicBezTo>
                      <a:cubicBezTo>
                        <a:pt x="557" y="4502"/>
                        <a:pt x="484" y="4953"/>
                        <a:pt x="446" y="5456"/>
                      </a:cubicBezTo>
                      <a:cubicBezTo>
                        <a:pt x="605" y="5320"/>
                        <a:pt x="818" y="5280"/>
                        <a:pt x="1032" y="5280"/>
                      </a:cubicBezTo>
                      <a:cubicBezTo>
                        <a:pt x="1101" y="5280"/>
                        <a:pt x="1169" y="5284"/>
                        <a:pt x="1237" y="5290"/>
                      </a:cubicBezTo>
                      <a:cubicBezTo>
                        <a:pt x="1755" y="5340"/>
                        <a:pt x="2259" y="5489"/>
                        <a:pt x="2775" y="5549"/>
                      </a:cubicBezTo>
                      <a:cubicBezTo>
                        <a:pt x="2903" y="5564"/>
                        <a:pt x="3033" y="5573"/>
                        <a:pt x="3163" y="5573"/>
                      </a:cubicBezTo>
                      <a:cubicBezTo>
                        <a:pt x="3559" y="5573"/>
                        <a:pt x="3954" y="5494"/>
                        <a:pt x="4275" y="5270"/>
                      </a:cubicBezTo>
                      <a:cubicBezTo>
                        <a:pt x="4371" y="5205"/>
                        <a:pt x="4462" y="5122"/>
                        <a:pt x="4495" y="5011"/>
                      </a:cubicBezTo>
                      <a:cubicBezTo>
                        <a:pt x="4526" y="4906"/>
                        <a:pt x="4502" y="4792"/>
                        <a:pt x="4460" y="4690"/>
                      </a:cubicBezTo>
                      <a:cubicBezTo>
                        <a:pt x="4347" y="4418"/>
                        <a:pt x="4111" y="4201"/>
                        <a:pt x="3831" y="4110"/>
                      </a:cubicBezTo>
                      <a:lnTo>
                        <a:pt x="3831" y="4110"/>
                      </a:lnTo>
                      <a:cubicBezTo>
                        <a:pt x="4054" y="4133"/>
                        <a:pt x="4279" y="4156"/>
                        <a:pt x="4503" y="4156"/>
                      </a:cubicBezTo>
                      <a:cubicBezTo>
                        <a:pt x="4708" y="4156"/>
                        <a:pt x="4910" y="4137"/>
                        <a:pt x="5109" y="4084"/>
                      </a:cubicBezTo>
                      <a:cubicBezTo>
                        <a:pt x="5528" y="3972"/>
                        <a:pt x="6380" y="3367"/>
                        <a:pt x="5857" y="2906"/>
                      </a:cubicBezTo>
                      <a:cubicBezTo>
                        <a:pt x="5620" y="2697"/>
                        <a:pt x="5294" y="2637"/>
                        <a:pt x="4972" y="2637"/>
                      </a:cubicBezTo>
                      <a:cubicBezTo>
                        <a:pt x="4897" y="2637"/>
                        <a:pt x="4822" y="2640"/>
                        <a:pt x="4748" y="2646"/>
                      </a:cubicBezTo>
                      <a:cubicBezTo>
                        <a:pt x="5435" y="2415"/>
                        <a:pt x="6063" y="2013"/>
                        <a:pt x="6564" y="1489"/>
                      </a:cubicBezTo>
                      <a:cubicBezTo>
                        <a:pt x="6715" y="1331"/>
                        <a:pt x="6740" y="1076"/>
                        <a:pt x="6731" y="863"/>
                      </a:cubicBezTo>
                      <a:cubicBezTo>
                        <a:pt x="6727" y="766"/>
                        <a:pt x="6711" y="666"/>
                        <a:pt x="6674" y="575"/>
                      </a:cubicBezTo>
                      <a:cubicBezTo>
                        <a:pt x="6579" y="349"/>
                        <a:pt x="6350" y="203"/>
                        <a:pt x="6115" y="121"/>
                      </a:cubicBezTo>
                      <a:cubicBezTo>
                        <a:pt x="5888" y="41"/>
                        <a:pt x="5628" y="1"/>
                        <a:pt x="5361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2" name="Google Shape;22;p2"/>
                <p:cNvSpPr/>
                <p:nvPr/>
              </p:nvSpPr>
              <p:spPr>
                <a:xfrm>
                  <a:off x="9699508" y="-1503591"/>
                  <a:ext cx="843630" cy="89128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098" h="5386" extrusionOk="0">
                      <a:moveTo>
                        <a:pt x="4268" y="0"/>
                      </a:moveTo>
                      <a:cubicBezTo>
                        <a:pt x="4256" y="0"/>
                        <a:pt x="4244" y="5"/>
                        <a:pt x="4232" y="15"/>
                      </a:cubicBezTo>
                      <a:cubicBezTo>
                        <a:pt x="3994" y="241"/>
                        <a:pt x="3856" y="538"/>
                        <a:pt x="3835" y="863"/>
                      </a:cubicBezTo>
                      <a:cubicBezTo>
                        <a:pt x="3354" y="1150"/>
                        <a:pt x="2902" y="1480"/>
                        <a:pt x="2484" y="1846"/>
                      </a:cubicBezTo>
                      <a:cubicBezTo>
                        <a:pt x="2439" y="1354"/>
                        <a:pt x="2512" y="871"/>
                        <a:pt x="2710" y="414"/>
                      </a:cubicBezTo>
                      <a:cubicBezTo>
                        <a:pt x="2728" y="371"/>
                        <a:pt x="2692" y="332"/>
                        <a:pt x="2658" y="332"/>
                      </a:cubicBezTo>
                      <a:cubicBezTo>
                        <a:pt x="2642" y="332"/>
                        <a:pt x="2627" y="341"/>
                        <a:pt x="2618" y="360"/>
                      </a:cubicBezTo>
                      <a:cubicBezTo>
                        <a:pt x="2401" y="862"/>
                        <a:pt x="2322" y="1388"/>
                        <a:pt x="2386" y="1932"/>
                      </a:cubicBezTo>
                      <a:cubicBezTo>
                        <a:pt x="1973" y="2305"/>
                        <a:pt x="1593" y="2715"/>
                        <a:pt x="1253" y="3159"/>
                      </a:cubicBezTo>
                      <a:cubicBezTo>
                        <a:pt x="1105" y="2626"/>
                        <a:pt x="1101" y="2078"/>
                        <a:pt x="1106" y="1528"/>
                      </a:cubicBezTo>
                      <a:cubicBezTo>
                        <a:pt x="1107" y="1494"/>
                        <a:pt x="1081" y="1477"/>
                        <a:pt x="1054" y="1477"/>
                      </a:cubicBezTo>
                      <a:cubicBezTo>
                        <a:pt x="1027" y="1477"/>
                        <a:pt x="1000" y="1494"/>
                        <a:pt x="1000" y="1528"/>
                      </a:cubicBezTo>
                      <a:cubicBezTo>
                        <a:pt x="995" y="2108"/>
                        <a:pt x="997" y="2685"/>
                        <a:pt x="1167" y="3243"/>
                      </a:cubicBezTo>
                      <a:cubicBezTo>
                        <a:pt x="1169" y="3249"/>
                        <a:pt x="1172" y="3255"/>
                        <a:pt x="1176" y="3260"/>
                      </a:cubicBezTo>
                      <a:cubicBezTo>
                        <a:pt x="711" y="3884"/>
                        <a:pt x="321" y="4566"/>
                        <a:pt x="23" y="5297"/>
                      </a:cubicBezTo>
                      <a:cubicBezTo>
                        <a:pt x="1" y="5350"/>
                        <a:pt x="44" y="5385"/>
                        <a:pt x="91" y="5385"/>
                      </a:cubicBezTo>
                      <a:cubicBezTo>
                        <a:pt x="121" y="5385"/>
                        <a:pt x="152" y="5370"/>
                        <a:pt x="167" y="5336"/>
                      </a:cubicBezTo>
                      <a:cubicBezTo>
                        <a:pt x="462" y="4611"/>
                        <a:pt x="851" y="3934"/>
                        <a:pt x="1315" y="3320"/>
                      </a:cubicBezTo>
                      <a:cubicBezTo>
                        <a:pt x="1823" y="3496"/>
                        <a:pt x="2348" y="3586"/>
                        <a:pt x="2881" y="3586"/>
                      </a:cubicBezTo>
                      <a:cubicBezTo>
                        <a:pt x="3029" y="3586"/>
                        <a:pt x="3177" y="3579"/>
                        <a:pt x="3326" y="3565"/>
                      </a:cubicBezTo>
                      <a:cubicBezTo>
                        <a:pt x="3392" y="3558"/>
                        <a:pt x="3394" y="3458"/>
                        <a:pt x="3331" y="3458"/>
                      </a:cubicBezTo>
                      <a:cubicBezTo>
                        <a:pt x="3330" y="3458"/>
                        <a:pt x="3328" y="3458"/>
                        <a:pt x="3326" y="3459"/>
                      </a:cubicBezTo>
                      <a:cubicBezTo>
                        <a:pt x="3178" y="3472"/>
                        <a:pt x="3032" y="3479"/>
                        <a:pt x="2885" y="3479"/>
                      </a:cubicBezTo>
                      <a:cubicBezTo>
                        <a:pt x="2374" y="3479"/>
                        <a:pt x="1871" y="3396"/>
                        <a:pt x="1383" y="3231"/>
                      </a:cubicBezTo>
                      <a:cubicBezTo>
                        <a:pt x="1708" y="2809"/>
                        <a:pt x="2069" y="2417"/>
                        <a:pt x="2463" y="2061"/>
                      </a:cubicBezTo>
                      <a:cubicBezTo>
                        <a:pt x="2657" y="2183"/>
                        <a:pt x="2903" y="2199"/>
                        <a:pt x="3125" y="2228"/>
                      </a:cubicBezTo>
                      <a:cubicBezTo>
                        <a:pt x="3275" y="2247"/>
                        <a:pt x="3426" y="2255"/>
                        <a:pt x="3578" y="2255"/>
                      </a:cubicBezTo>
                      <a:cubicBezTo>
                        <a:pt x="3757" y="2255"/>
                        <a:pt x="3937" y="2244"/>
                        <a:pt x="4116" y="2224"/>
                      </a:cubicBezTo>
                      <a:cubicBezTo>
                        <a:pt x="4181" y="2217"/>
                        <a:pt x="4184" y="2118"/>
                        <a:pt x="4124" y="2118"/>
                      </a:cubicBezTo>
                      <a:cubicBezTo>
                        <a:pt x="4121" y="2118"/>
                        <a:pt x="4119" y="2118"/>
                        <a:pt x="4116" y="2118"/>
                      </a:cubicBezTo>
                      <a:cubicBezTo>
                        <a:pt x="3938" y="2137"/>
                        <a:pt x="3760" y="2147"/>
                        <a:pt x="3582" y="2147"/>
                      </a:cubicBezTo>
                      <a:cubicBezTo>
                        <a:pt x="3496" y="2147"/>
                        <a:pt x="3409" y="2145"/>
                        <a:pt x="3323" y="2140"/>
                      </a:cubicBezTo>
                      <a:cubicBezTo>
                        <a:pt x="3082" y="2128"/>
                        <a:pt x="2768" y="2110"/>
                        <a:pt x="2548" y="1987"/>
                      </a:cubicBezTo>
                      <a:cubicBezTo>
                        <a:pt x="2946" y="1634"/>
                        <a:pt x="3376" y="1314"/>
                        <a:pt x="3834" y="1036"/>
                      </a:cubicBezTo>
                      <a:cubicBezTo>
                        <a:pt x="3838" y="1046"/>
                        <a:pt x="3843" y="1057"/>
                        <a:pt x="3856" y="1064"/>
                      </a:cubicBezTo>
                      <a:cubicBezTo>
                        <a:pt x="4024" y="1170"/>
                        <a:pt x="4254" y="1200"/>
                        <a:pt x="4484" y="1200"/>
                      </a:cubicBezTo>
                      <a:cubicBezTo>
                        <a:pt x="4670" y="1200"/>
                        <a:pt x="4856" y="1181"/>
                        <a:pt x="5008" y="1167"/>
                      </a:cubicBezTo>
                      <a:cubicBezTo>
                        <a:pt x="5071" y="1158"/>
                        <a:pt x="5073" y="1059"/>
                        <a:pt x="5011" y="1059"/>
                      </a:cubicBezTo>
                      <a:cubicBezTo>
                        <a:pt x="5009" y="1059"/>
                        <a:pt x="5007" y="1059"/>
                        <a:pt x="5005" y="1059"/>
                      </a:cubicBezTo>
                      <a:cubicBezTo>
                        <a:pt x="4858" y="1073"/>
                        <a:pt x="4673" y="1093"/>
                        <a:pt x="4488" y="1093"/>
                      </a:cubicBezTo>
                      <a:cubicBezTo>
                        <a:pt x="4281" y="1093"/>
                        <a:pt x="4076" y="1068"/>
                        <a:pt x="3926" y="980"/>
                      </a:cubicBezTo>
                      <a:cubicBezTo>
                        <a:pt x="4276" y="773"/>
                        <a:pt x="4640" y="586"/>
                        <a:pt x="5021" y="425"/>
                      </a:cubicBezTo>
                      <a:cubicBezTo>
                        <a:pt x="5098" y="392"/>
                        <a:pt x="5049" y="291"/>
                        <a:pt x="4978" y="291"/>
                      </a:cubicBezTo>
                      <a:cubicBezTo>
                        <a:pt x="4968" y="291"/>
                        <a:pt x="4957" y="293"/>
                        <a:pt x="4946" y="298"/>
                      </a:cubicBezTo>
                      <a:cubicBezTo>
                        <a:pt x="4601" y="444"/>
                        <a:pt x="4268" y="612"/>
                        <a:pt x="3946" y="798"/>
                      </a:cubicBezTo>
                      <a:cubicBezTo>
                        <a:pt x="3979" y="526"/>
                        <a:pt x="4103" y="282"/>
                        <a:pt x="4308" y="90"/>
                      </a:cubicBezTo>
                      <a:cubicBezTo>
                        <a:pt x="4346" y="53"/>
                        <a:pt x="4310" y="0"/>
                        <a:pt x="4268" y="0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4"/>
          <p:cNvSpPr txBox="1">
            <a:spLocks noGrp="1"/>
          </p:cNvSpPr>
          <p:nvPr>
            <p:ph type="title"/>
          </p:nvPr>
        </p:nvSpPr>
        <p:spPr>
          <a:xfrm>
            <a:off x="720000" y="5212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4"/>
          <p:cNvSpPr txBox="1">
            <a:spLocks noGrp="1"/>
          </p:cNvSpPr>
          <p:nvPr>
            <p:ph type="body" idx="1"/>
          </p:nvPr>
        </p:nvSpPr>
        <p:spPr>
          <a:xfrm>
            <a:off x="720000" y="1063351"/>
            <a:ext cx="7704000" cy="36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●"/>
              <a:defRPr/>
            </a:lvl1pPr>
            <a:lvl2pPr marL="914400" lvl="1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○"/>
              <a:defRPr/>
            </a:lvl2pPr>
            <a:lvl3pPr marL="1371600" lvl="2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■"/>
              <a:defRPr/>
            </a:lvl3pPr>
            <a:lvl4pPr marL="1828800" lvl="3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●"/>
              <a:defRPr/>
            </a:lvl4pPr>
            <a:lvl5pPr marL="2286000" lvl="4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○"/>
              <a:defRPr/>
            </a:lvl5pPr>
            <a:lvl6pPr marL="2743200" lvl="5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■"/>
              <a:defRPr/>
            </a:lvl6pPr>
            <a:lvl7pPr marL="3200400" lvl="6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●"/>
              <a:defRPr/>
            </a:lvl7pPr>
            <a:lvl8pPr marL="3657600" lvl="7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○"/>
              <a:defRPr/>
            </a:lvl8pPr>
            <a:lvl9pPr marL="4114800" lvl="8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■"/>
              <a:defRPr/>
            </a:lvl9pPr>
          </a:lstStyle>
          <a:p>
            <a:endParaRPr/>
          </a:p>
        </p:txBody>
      </p:sp>
      <p:grpSp>
        <p:nvGrpSpPr>
          <p:cNvPr id="64" name="Google Shape;64;p4"/>
          <p:cNvGrpSpPr/>
          <p:nvPr/>
        </p:nvGrpSpPr>
        <p:grpSpPr>
          <a:xfrm>
            <a:off x="8424249" y="142917"/>
            <a:ext cx="632041" cy="572738"/>
            <a:chOff x="6439225" y="-732131"/>
            <a:chExt cx="903949" cy="819133"/>
          </a:xfrm>
        </p:grpSpPr>
        <p:sp>
          <p:nvSpPr>
            <p:cNvPr id="65" name="Google Shape;65;p4"/>
            <p:cNvSpPr/>
            <p:nvPr/>
          </p:nvSpPr>
          <p:spPr>
            <a:xfrm>
              <a:off x="6439225" y="-731974"/>
              <a:ext cx="903949" cy="818825"/>
            </a:xfrm>
            <a:custGeom>
              <a:avLst/>
              <a:gdLst/>
              <a:ahLst/>
              <a:cxnLst/>
              <a:rect l="l" t="t" r="r" b="b"/>
              <a:pathLst>
                <a:path w="9156" h="8294" extrusionOk="0">
                  <a:moveTo>
                    <a:pt x="5329" y="0"/>
                  </a:moveTo>
                  <a:cubicBezTo>
                    <a:pt x="4954" y="385"/>
                    <a:pt x="4749" y="930"/>
                    <a:pt x="4777" y="1466"/>
                  </a:cubicBezTo>
                  <a:cubicBezTo>
                    <a:pt x="4807" y="1987"/>
                    <a:pt x="5056" y="2493"/>
                    <a:pt x="5451" y="2834"/>
                  </a:cubicBezTo>
                  <a:cubicBezTo>
                    <a:pt x="5211" y="3090"/>
                    <a:pt x="4989" y="3365"/>
                    <a:pt x="4781" y="3654"/>
                  </a:cubicBezTo>
                  <a:cubicBezTo>
                    <a:pt x="4671" y="3648"/>
                    <a:pt x="4561" y="3645"/>
                    <a:pt x="4450" y="3645"/>
                  </a:cubicBezTo>
                  <a:cubicBezTo>
                    <a:pt x="3784" y="3645"/>
                    <a:pt x="3127" y="3748"/>
                    <a:pt x="2523" y="4007"/>
                  </a:cubicBezTo>
                  <a:cubicBezTo>
                    <a:pt x="2393" y="3676"/>
                    <a:pt x="2120" y="3435"/>
                    <a:pt x="1721" y="3309"/>
                  </a:cubicBezTo>
                  <a:cubicBezTo>
                    <a:pt x="1589" y="3267"/>
                    <a:pt x="1457" y="3245"/>
                    <a:pt x="1328" y="3245"/>
                  </a:cubicBezTo>
                  <a:cubicBezTo>
                    <a:pt x="1024" y="3245"/>
                    <a:pt x="740" y="3365"/>
                    <a:pt x="529" y="3620"/>
                  </a:cubicBezTo>
                  <a:cubicBezTo>
                    <a:pt x="211" y="4002"/>
                    <a:pt x="1" y="4519"/>
                    <a:pt x="229" y="4997"/>
                  </a:cubicBezTo>
                  <a:cubicBezTo>
                    <a:pt x="431" y="5419"/>
                    <a:pt x="890" y="5703"/>
                    <a:pt x="1356" y="5703"/>
                  </a:cubicBezTo>
                  <a:cubicBezTo>
                    <a:pt x="1380" y="5703"/>
                    <a:pt x="1404" y="5702"/>
                    <a:pt x="1428" y="5701"/>
                  </a:cubicBezTo>
                  <a:cubicBezTo>
                    <a:pt x="1578" y="5692"/>
                    <a:pt x="1726" y="5654"/>
                    <a:pt x="1867" y="5602"/>
                  </a:cubicBezTo>
                  <a:cubicBezTo>
                    <a:pt x="2314" y="5433"/>
                    <a:pt x="2581" y="5080"/>
                    <a:pt x="2610" y="4591"/>
                  </a:cubicBezTo>
                  <a:cubicBezTo>
                    <a:pt x="2613" y="4520"/>
                    <a:pt x="2613" y="4452"/>
                    <a:pt x="2608" y="4387"/>
                  </a:cubicBezTo>
                  <a:cubicBezTo>
                    <a:pt x="2604" y="4337"/>
                    <a:pt x="2599" y="4287"/>
                    <a:pt x="2590" y="4240"/>
                  </a:cubicBezTo>
                  <a:cubicBezTo>
                    <a:pt x="3167" y="3986"/>
                    <a:pt x="3799" y="3886"/>
                    <a:pt x="4439" y="3886"/>
                  </a:cubicBezTo>
                  <a:cubicBezTo>
                    <a:pt x="4498" y="3886"/>
                    <a:pt x="4558" y="3887"/>
                    <a:pt x="4618" y="3889"/>
                  </a:cubicBezTo>
                  <a:cubicBezTo>
                    <a:pt x="4233" y="4463"/>
                    <a:pt x="3906" y="5082"/>
                    <a:pt x="3640" y="5699"/>
                  </a:cubicBezTo>
                  <a:cubicBezTo>
                    <a:pt x="3561" y="5660"/>
                    <a:pt x="3475" y="5626"/>
                    <a:pt x="3385" y="5597"/>
                  </a:cubicBezTo>
                  <a:cubicBezTo>
                    <a:pt x="3236" y="5551"/>
                    <a:pt x="3087" y="5526"/>
                    <a:pt x="2942" y="5526"/>
                  </a:cubicBezTo>
                  <a:cubicBezTo>
                    <a:pt x="2600" y="5526"/>
                    <a:pt x="2280" y="5660"/>
                    <a:pt x="2042" y="5948"/>
                  </a:cubicBezTo>
                  <a:cubicBezTo>
                    <a:pt x="1685" y="6377"/>
                    <a:pt x="1447" y="6961"/>
                    <a:pt x="1705" y="7498"/>
                  </a:cubicBezTo>
                  <a:cubicBezTo>
                    <a:pt x="1932" y="7973"/>
                    <a:pt x="2448" y="8294"/>
                    <a:pt x="2973" y="8294"/>
                  </a:cubicBezTo>
                  <a:cubicBezTo>
                    <a:pt x="3000" y="8294"/>
                    <a:pt x="3028" y="8293"/>
                    <a:pt x="3055" y="8291"/>
                  </a:cubicBezTo>
                  <a:cubicBezTo>
                    <a:pt x="3223" y="8281"/>
                    <a:pt x="3391" y="8239"/>
                    <a:pt x="3549" y="8178"/>
                  </a:cubicBezTo>
                  <a:cubicBezTo>
                    <a:pt x="4053" y="7991"/>
                    <a:pt x="4354" y="7591"/>
                    <a:pt x="4384" y="7041"/>
                  </a:cubicBezTo>
                  <a:cubicBezTo>
                    <a:pt x="4388" y="6962"/>
                    <a:pt x="4388" y="6886"/>
                    <a:pt x="4383" y="6811"/>
                  </a:cubicBezTo>
                  <a:cubicBezTo>
                    <a:pt x="4353" y="6390"/>
                    <a:pt x="4170" y="6053"/>
                    <a:pt x="3849" y="5823"/>
                  </a:cubicBezTo>
                  <a:cubicBezTo>
                    <a:pt x="4213" y="4971"/>
                    <a:pt x="4696" y="4108"/>
                    <a:pt x="5293" y="3372"/>
                  </a:cubicBezTo>
                  <a:cubicBezTo>
                    <a:pt x="5502" y="4037"/>
                    <a:pt x="5637" y="4714"/>
                    <a:pt x="5697" y="5401"/>
                  </a:cubicBezTo>
                  <a:cubicBezTo>
                    <a:pt x="5596" y="5459"/>
                    <a:pt x="5502" y="5540"/>
                    <a:pt x="5418" y="5640"/>
                  </a:cubicBezTo>
                  <a:cubicBezTo>
                    <a:pt x="5100" y="6022"/>
                    <a:pt x="4890" y="6540"/>
                    <a:pt x="5119" y="7017"/>
                  </a:cubicBezTo>
                  <a:cubicBezTo>
                    <a:pt x="5320" y="7439"/>
                    <a:pt x="5779" y="7723"/>
                    <a:pt x="6245" y="7723"/>
                  </a:cubicBezTo>
                  <a:cubicBezTo>
                    <a:pt x="6269" y="7723"/>
                    <a:pt x="6293" y="7723"/>
                    <a:pt x="6317" y="7721"/>
                  </a:cubicBezTo>
                  <a:cubicBezTo>
                    <a:pt x="6468" y="7712"/>
                    <a:pt x="6615" y="7674"/>
                    <a:pt x="6757" y="7622"/>
                  </a:cubicBezTo>
                  <a:cubicBezTo>
                    <a:pt x="7203" y="7454"/>
                    <a:pt x="7472" y="7100"/>
                    <a:pt x="7499" y="6612"/>
                  </a:cubicBezTo>
                  <a:cubicBezTo>
                    <a:pt x="7503" y="6541"/>
                    <a:pt x="7503" y="6473"/>
                    <a:pt x="7498" y="6408"/>
                  </a:cubicBezTo>
                  <a:cubicBezTo>
                    <a:pt x="7459" y="5881"/>
                    <a:pt x="7153" y="5500"/>
                    <a:pt x="6611" y="5329"/>
                  </a:cubicBezTo>
                  <a:cubicBezTo>
                    <a:pt x="6480" y="5287"/>
                    <a:pt x="6348" y="5266"/>
                    <a:pt x="6220" y="5266"/>
                  </a:cubicBezTo>
                  <a:cubicBezTo>
                    <a:pt x="6121" y="5266"/>
                    <a:pt x="6024" y="5279"/>
                    <a:pt x="5931" y="5305"/>
                  </a:cubicBezTo>
                  <a:cubicBezTo>
                    <a:pt x="5862" y="4601"/>
                    <a:pt x="5718" y="3909"/>
                    <a:pt x="5501" y="3226"/>
                  </a:cubicBezTo>
                  <a:cubicBezTo>
                    <a:pt x="5492" y="3201"/>
                    <a:pt x="5480" y="3183"/>
                    <a:pt x="5464" y="3172"/>
                  </a:cubicBezTo>
                  <a:cubicBezTo>
                    <a:pt x="5580" y="3037"/>
                    <a:pt x="5702" y="2908"/>
                    <a:pt x="5826" y="2786"/>
                  </a:cubicBezTo>
                  <a:lnTo>
                    <a:pt x="5865" y="2797"/>
                  </a:lnTo>
                  <a:cubicBezTo>
                    <a:pt x="6332" y="3211"/>
                    <a:pt x="6902" y="3509"/>
                    <a:pt x="7506" y="3659"/>
                  </a:cubicBezTo>
                  <a:cubicBezTo>
                    <a:pt x="7710" y="3709"/>
                    <a:pt x="7925" y="3739"/>
                    <a:pt x="8138" y="3739"/>
                  </a:cubicBezTo>
                  <a:cubicBezTo>
                    <a:pt x="8515" y="3739"/>
                    <a:pt x="8882" y="3644"/>
                    <a:pt x="9155" y="3393"/>
                  </a:cubicBezTo>
                  <a:cubicBezTo>
                    <a:pt x="8747" y="2932"/>
                    <a:pt x="8194" y="2592"/>
                    <a:pt x="7589" y="2470"/>
                  </a:cubicBezTo>
                  <a:cubicBezTo>
                    <a:pt x="7426" y="2437"/>
                    <a:pt x="7259" y="2420"/>
                    <a:pt x="7092" y="2420"/>
                  </a:cubicBezTo>
                  <a:cubicBezTo>
                    <a:pt x="6662" y="2420"/>
                    <a:pt x="6232" y="2530"/>
                    <a:pt x="5863" y="2750"/>
                  </a:cubicBezTo>
                  <a:cubicBezTo>
                    <a:pt x="6449" y="2180"/>
                    <a:pt x="7127" y="1741"/>
                    <a:pt x="7891" y="1527"/>
                  </a:cubicBezTo>
                  <a:cubicBezTo>
                    <a:pt x="8026" y="1488"/>
                    <a:pt x="8010" y="1283"/>
                    <a:pt x="7891" y="1283"/>
                  </a:cubicBezTo>
                  <a:cubicBezTo>
                    <a:pt x="7880" y="1283"/>
                    <a:pt x="7868" y="1285"/>
                    <a:pt x="7856" y="1288"/>
                  </a:cubicBezTo>
                  <a:cubicBezTo>
                    <a:pt x="7083" y="1505"/>
                    <a:pt x="6396" y="1934"/>
                    <a:pt x="5797" y="2489"/>
                  </a:cubicBezTo>
                  <a:cubicBezTo>
                    <a:pt x="5938" y="2107"/>
                    <a:pt x="6006" y="1698"/>
                    <a:pt x="5967" y="1295"/>
                  </a:cubicBezTo>
                  <a:cubicBezTo>
                    <a:pt x="5919" y="804"/>
                    <a:pt x="5701" y="323"/>
                    <a:pt x="5329" y="0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66" name="Google Shape;66;p4"/>
            <p:cNvGrpSpPr/>
            <p:nvPr/>
          </p:nvGrpSpPr>
          <p:grpSpPr>
            <a:xfrm>
              <a:off x="6439234" y="-732131"/>
              <a:ext cx="903941" cy="819133"/>
              <a:chOff x="12165849" y="-1723350"/>
              <a:chExt cx="1515154" cy="1373003"/>
            </a:xfrm>
          </p:grpSpPr>
          <p:sp>
            <p:nvSpPr>
              <p:cNvPr id="67" name="Google Shape;67;p4"/>
              <p:cNvSpPr/>
              <p:nvPr/>
            </p:nvSpPr>
            <p:spPr>
              <a:xfrm>
                <a:off x="13127298" y="-1322885"/>
                <a:ext cx="553704" cy="218768"/>
              </a:xfrm>
              <a:custGeom>
                <a:avLst/>
                <a:gdLst/>
                <a:ahLst/>
                <a:cxnLst/>
                <a:rect l="l" t="t" r="r" b="b"/>
                <a:pathLst>
                  <a:path w="3346" h="1322" extrusionOk="0">
                    <a:moveTo>
                      <a:pt x="1284" y="1"/>
                    </a:moveTo>
                    <a:cubicBezTo>
                      <a:pt x="832" y="1"/>
                      <a:pt x="380" y="122"/>
                      <a:pt x="0" y="363"/>
                    </a:cubicBezTo>
                    <a:lnTo>
                      <a:pt x="55" y="379"/>
                    </a:lnTo>
                    <a:cubicBezTo>
                      <a:pt x="522" y="793"/>
                      <a:pt x="1090" y="1091"/>
                      <a:pt x="1696" y="1240"/>
                    </a:cubicBezTo>
                    <a:cubicBezTo>
                      <a:pt x="1900" y="1291"/>
                      <a:pt x="2115" y="1322"/>
                      <a:pt x="2328" y="1322"/>
                    </a:cubicBezTo>
                    <a:cubicBezTo>
                      <a:pt x="2704" y="1322"/>
                      <a:pt x="3072" y="1226"/>
                      <a:pt x="3345" y="975"/>
                    </a:cubicBezTo>
                    <a:cubicBezTo>
                      <a:pt x="2937" y="513"/>
                      <a:pt x="2384" y="171"/>
                      <a:pt x="1779" y="50"/>
                    </a:cubicBezTo>
                    <a:cubicBezTo>
                      <a:pt x="1616" y="17"/>
                      <a:pt x="1450" y="1"/>
                      <a:pt x="1284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" name="Google Shape;68;p4"/>
              <p:cNvSpPr/>
              <p:nvPr/>
            </p:nvSpPr>
            <p:spPr>
              <a:xfrm>
                <a:off x="12951556" y="-1723350"/>
                <a:ext cx="209666" cy="473776"/>
              </a:xfrm>
              <a:custGeom>
                <a:avLst/>
                <a:gdLst/>
                <a:ahLst/>
                <a:cxnLst/>
                <a:rect l="l" t="t" r="r" b="b"/>
                <a:pathLst>
                  <a:path w="1267" h="2863" extrusionOk="0">
                    <a:moveTo>
                      <a:pt x="580" y="1"/>
                    </a:moveTo>
                    <a:cubicBezTo>
                      <a:pt x="205" y="385"/>
                      <a:pt x="0" y="930"/>
                      <a:pt x="28" y="1466"/>
                    </a:cubicBezTo>
                    <a:cubicBezTo>
                      <a:pt x="58" y="2002"/>
                      <a:pt x="321" y="2522"/>
                      <a:pt x="735" y="2863"/>
                    </a:cubicBezTo>
                    <a:lnTo>
                      <a:pt x="948" y="2730"/>
                    </a:lnTo>
                    <a:cubicBezTo>
                      <a:pt x="1155" y="2282"/>
                      <a:pt x="1266" y="1785"/>
                      <a:pt x="1218" y="1294"/>
                    </a:cubicBezTo>
                    <a:cubicBezTo>
                      <a:pt x="1169" y="805"/>
                      <a:pt x="952" y="324"/>
                      <a:pt x="58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" name="Google Shape;69;p4"/>
              <p:cNvSpPr/>
              <p:nvPr/>
            </p:nvSpPr>
            <p:spPr>
              <a:xfrm>
                <a:off x="12681325" y="-1511203"/>
                <a:ext cx="812850" cy="984124"/>
              </a:xfrm>
              <a:custGeom>
                <a:avLst/>
                <a:gdLst/>
                <a:ahLst/>
                <a:cxnLst/>
                <a:rect l="l" t="t" r="r" b="b"/>
                <a:pathLst>
                  <a:path w="4912" h="5947" extrusionOk="0">
                    <a:moveTo>
                      <a:pt x="4775" y="1"/>
                    </a:moveTo>
                    <a:cubicBezTo>
                      <a:pt x="4764" y="1"/>
                      <a:pt x="4753" y="2"/>
                      <a:pt x="4741" y="6"/>
                    </a:cubicBezTo>
                    <a:cubicBezTo>
                      <a:pt x="2292" y="694"/>
                      <a:pt x="708" y="3507"/>
                      <a:pt x="29" y="5779"/>
                    </a:cubicBezTo>
                    <a:cubicBezTo>
                      <a:pt x="0" y="5874"/>
                      <a:pt x="82" y="5946"/>
                      <a:pt x="156" y="5946"/>
                    </a:cubicBezTo>
                    <a:cubicBezTo>
                      <a:pt x="198" y="5946"/>
                      <a:pt x="238" y="5923"/>
                      <a:pt x="254" y="5869"/>
                    </a:cubicBezTo>
                    <a:cubicBezTo>
                      <a:pt x="902" y="3697"/>
                      <a:pt x="2422" y="905"/>
                      <a:pt x="4776" y="245"/>
                    </a:cubicBezTo>
                    <a:cubicBezTo>
                      <a:pt x="4912" y="207"/>
                      <a:pt x="4895" y="1"/>
                      <a:pt x="477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" name="Google Shape;70;p4"/>
              <p:cNvSpPr/>
              <p:nvPr/>
            </p:nvSpPr>
            <p:spPr>
              <a:xfrm>
                <a:off x="13033966" y="-1201421"/>
                <a:ext cx="123946" cy="565288"/>
              </a:xfrm>
              <a:custGeom>
                <a:avLst/>
                <a:gdLst/>
                <a:ahLst/>
                <a:cxnLst/>
                <a:rect l="l" t="t" r="r" b="b"/>
                <a:pathLst>
                  <a:path w="749" h="3416" extrusionOk="0">
                    <a:moveTo>
                      <a:pt x="157" y="1"/>
                    </a:moveTo>
                    <a:cubicBezTo>
                      <a:pt x="83" y="1"/>
                      <a:pt x="1" y="75"/>
                      <a:pt x="31" y="171"/>
                    </a:cubicBezTo>
                    <a:cubicBezTo>
                      <a:pt x="355" y="1182"/>
                      <a:pt x="508" y="2221"/>
                      <a:pt x="490" y="3284"/>
                    </a:cubicBezTo>
                    <a:cubicBezTo>
                      <a:pt x="488" y="3368"/>
                      <a:pt x="559" y="3415"/>
                      <a:pt x="624" y="3415"/>
                    </a:cubicBezTo>
                    <a:cubicBezTo>
                      <a:pt x="679" y="3415"/>
                      <a:pt x="729" y="3382"/>
                      <a:pt x="731" y="3311"/>
                    </a:cubicBezTo>
                    <a:cubicBezTo>
                      <a:pt x="748" y="2207"/>
                      <a:pt x="590" y="1129"/>
                      <a:pt x="253" y="76"/>
                    </a:cubicBezTo>
                    <a:cubicBezTo>
                      <a:pt x="236" y="23"/>
                      <a:pt x="198" y="1"/>
                      <a:pt x="157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" name="Google Shape;71;p4"/>
              <p:cNvSpPr/>
              <p:nvPr/>
            </p:nvSpPr>
            <p:spPr>
              <a:xfrm>
                <a:off x="12442534" y="-1120004"/>
                <a:ext cx="548078" cy="165979"/>
              </a:xfrm>
              <a:custGeom>
                <a:avLst/>
                <a:gdLst/>
                <a:ahLst/>
                <a:cxnLst/>
                <a:rect l="l" t="t" r="r" b="b"/>
                <a:pathLst>
                  <a:path w="3312" h="1003" extrusionOk="0">
                    <a:moveTo>
                      <a:pt x="2779" y="1"/>
                    </a:moveTo>
                    <a:cubicBezTo>
                      <a:pt x="1824" y="1"/>
                      <a:pt x="890" y="211"/>
                      <a:pt x="103" y="788"/>
                    </a:cubicBezTo>
                    <a:cubicBezTo>
                      <a:pt x="0" y="862"/>
                      <a:pt x="80" y="1003"/>
                      <a:pt x="180" y="1003"/>
                    </a:cubicBezTo>
                    <a:cubicBezTo>
                      <a:pt x="203" y="1003"/>
                      <a:pt x="227" y="996"/>
                      <a:pt x="251" y="979"/>
                    </a:cubicBezTo>
                    <a:cubicBezTo>
                      <a:pt x="992" y="436"/>
                      <a:pt x="1873" y="242"/>
                      <a:pt x="2771" y="242"/>
                    </a:cubicBezTo>
                    <a:cubicBezTo>
                      <a:pt x="2891" y="242"/>
                      <a:pt x="3011" y="245"/>
                      <a:pt x="3130" y="252"/>
                    </a:cubicBezTo>
                    <a:cubicBezTo>
                      <a:pt x="3133" y="252"/>
                      <a:pt x="3136" y="252"/>
                      <a:pt x="3139" y="252"/>
                    </a:cubicBezTo>
                    <a:cubicBezTo>
                      <a:pt x="3287" y="252"/>
                      <a:pt x="3311" y="20"/>
                      <a:pt x="3158" y="11"/>
                    </a:cubicBezTo>
                    <a:cubicBezTo>
                      <a:pt x="3031" y="4"/>
                      <a:pt x="2905" y="1"/>
                      <a:pt x="277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" name="Google Shape;72;p4"/>
              <p:cNvSpPr/>
              <p:nvPr/>
            </p:nvSpPr>
            <p:spPr>
              <a:xfrm>
                <a:off x="12975220" y="-851428"/>
                <a:ext cx="432406" cy="406756"/>
              </a:xfrm>
              <a:custGeom>
                <a:avLst/>
                <a:gdLst/>
                <a:ahLst/>
                <a:cxnLst/>
                <a:rect l="l" t="t" r="r" b="b"/>
                <a:pathLst>
                  <a:path w="2613" h="2458" extrusionOk="0">
                    <a:moveTo>
                      <a:pt x="1328" y="0"/>
                    </a:moveTo>
                    <a:cubicBezTo>
                      <a:pt x="1025" y="0"/>
                      <a:pt x="740" y="119"/>
                      <a:pt x="528" y="374"/>
                    </a:cubicBezTo>
                    <a:cubicBezTo>
                      <a:pt x="210" y="756"/>
                      <a:pt x="0" y="1273"/>
                      <a:pt x="229" y="1752"/>
                    </a:cubicBezTo>
                    <a:cubicBezTo>
                      <a:pt x="430" y="2173"/>
                      <a:pt x="889" y="2457"/>
                      <a:pt x="1355" y="2457"/>
                    </a:cubicBezTo>
                    <a:cubicBezTo>
                      <a:pt x="1379" y="2457"/>
                      <a:pt x="1403" y="2456"/>
                      <a:pt x="1428" y="2455"/>
                    </a:cubicBezTo>
                    <a:cubicBezTo>
                      <a:pt x="1578" y="2445"/>
                      <a:pt x="1726" y="2408"/>
                      <a:pt x="1867" y="2355"/>
                    </a:cubicBezTo>
                    <a:cubicBezTo>
                      <a:pt x="2314" y="2188"/>
                      <a:pt x="2582" y="1834"/>
                      <a:pt x="2609" y="1345"/>
                    </a:cubicBezTo>
                    <a:cubicBezTo>
                      <a:pt x="2612" y="1274"/>
                      <a:pt x="2610" y="1206"/>
                      <a:pt x="2607" y="1141"/>
                    </a:cubicBezTo>
                    <a:cubicBezTo>
                      <a:pt x="2568" y="614"/>
                      <a:pt x="2262" y="234"/>
                      <a:pt x="1720" y="63"/>
                    </a:cubicBezTo>
                    <a:cubicBezTo>
                      <a:pt x="1589" y="22"/>
                      <a:pt x="1457" y="0"/>
                      <a:pt x="132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" name="Google Shape;73;p4"/>
              <p:cNvSpPr/>
              <p:nvPr/>
            </p:nvSpPr>
            <p:spPr>
              <a:xfrm>
                <a:off x="12165849" y="-1186197"/>
                <a:ext cx="432240" cy="406756"/>
              </a:xfrm>
              <a:custGeom>
                <a:avLst/>
                <a:gdLst/>
                <a:ahLst/>
                <a:cxnLst/>
                <a:rect l="l" t="t" r="r" b="b"/>
                <a:pathLst>
                  <a:path w="2612" h="2458" extrusionOk="0">
                    <a:moveTo>
                      <a:pt x="1328" y="1"/>
                    </a:moveTo>
                    <a:cubicBezTo>
                      <a:pt x="1024" y="1"/>
                      <a:pt x="740" y="120"/>
                      <a:pt x="529" y="375"/>
                    </a:cubicBezTo>
                    <a:cubicBezTo>
                      <a:pt x="211" y="756"/>
                      <a:pt x="1" y="1274"/>
                      <a:pt x="229" y="1753"/>
                    </a:cubicBezTo>
                    <a:cubicBezTo>
                      <a:pt x="431" y="2174"/>
                      <a:pt x="889" y="2458"/>
                      <a:pt x="1356" y="2458"/>
                    </a:cubicBezTo>
                    <a:cubicBezTo>
                      <a:pt x="1380" y="2458"/>
                      <a:pt x="1404" y="2457"/>
                      <a:pt x="1428" y="2456"/>
                    </a:cubicBezTo>
                    <a:cubicBezTo>
                      <a:pt x="1578" y="2447"/>
                      <a:pt x="1726" y="2408"/>
                      <a:pt x="1867" y="2356"/>
                    </a:cubicBezTo>
                    <a:cubicBezTo>
                      <a:pt x="2314" y="2189"/>
                      <a:pt x="2581" y="1835"/>
                      <a:pt x="2610" y="1346"/>
                    </a:cubicBezTo>
                    <a:cubicBezTo>
                      <a:pt x="2612" y="1276"/>
                      <a:pt x="2611" y="1208"/>
                      <a:pt x="2607" y="1142"/>
                    </a:cubicBezTo>
                    <a:cubicBezTo>
                      <a:pt x="2569" y="615"/>
                      <a:pt x="2262" y="236"/>
                      <a:pt x="1721" y="64"/>
                    </a:cubicBezTo>
                    <a:cubicBezTo>
                      <a:pt x="1589" y="22"/>
                      <a:pt x="1457" y="1"/>
                      <a:pt x="132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" name="Google Shape;74;p4"/>
              <p:cNvSpPr/>
              <p:nvPr/>
            </p:nvSpPr>
            <p:spPr>
              <a:xfrm>
                <a:off x="12405136" y="-808403"/>
                <a:ext cx="487015" cy="458056"/>
              </a:xfrm>
              <a:custGeom>
                <a:avLst/>
                <a:gdLst/>
                <a:ahLst/>
                <a:cxnLst/>
                <a:rect l="l" t="t" r="r" b="b"/>
                <a:pathLst>
                  <a:path w="2943" h="2768" extrusionOk="0">
                    <a:moveTo>
                      <a:pt x="1497" y="0"/>
                    </a:moveTo>
                    <a:cubicBezTo>
                      <a:pt x="1155" y="0"/>
                      <a:pt x="835" y="134"/>
                      <a:pt x="596" y="421"/>
                    </a:cubicBezTo>
                    <a:cubicBezTo>
                      <a:pt x="239" y="851"/>
                      <a:pt x="1" y="1435"/>
                      <a:pt x="259" y="1973"/>
                    </a:cubicBezTo>
                    <a:cubicBezTo>
                      <a:pt x="486" y="2447"/>
                      <a:pt x="1002" y="2767"/>
                      <a:pt x="1527" y="2767"/>
                    </a:cubicBezTo>
                    <a:cubicBezTo>
                      <a:pt x="1554" y="2767"/>
                      <a:pt x="1582" y="2766"/>
                      <a:pt x="1609" y="2765"/>
                    </a:cubicBezTo>
                    <a:cubicBezTo>
                      <a:pt x="1777" y="2754"/>
                      <a:pt x="1945" y="2712"/>
                      <a:pt x="2103" y="2653"/>
                    </a:cubicBezTo>
                    <a:cubicBezTo>
                      <a:pt x="2606" y="2465"/>
                      <a:pt x="2908" y="2065"/>
                      <a:pt x="2938" y="1515"/>
                    </a:cubicBezTo>
                    <a:cubicBezTo>
                      <a:pt x="2942" y="1436"/>
                      <a:pt x="2942" y="1359"/>
                      <a:pt x="2937" y="1285"/>
                    </a:cubicBezTo>
                    <a:cubicBezTo>
                      <a:pt x="2895" y="692"/>
                      <a:pt x="2548" y="264"/>
                      <a:pt x="1939" y="71"/>
                    </a:cubicBezTo>
                    <a:cubicBezTo>
                      <a:pt x="1790" y="24"/>
                      <a:pt x="1641" y="0"/>
                      <a:pt x="149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" name="Google Shape;75;p4"/>
              <p:cNvSpPr/>
              <p:nvPr/>
            </p:nvSpPr>
            <p:spPr>
              <a:xfrm>
                <a:off x="12251403" y="-1132250"/>
                <a:ext cx="116500" cy="149596"/>
              </a:xfrm>
              <a:custGeom>
                <a:avLst/>
                <a:gdLst/>
                <a:ahLst/>
                <a:cxnLst/>
                <a:rect l="l" t="t" r="r" b="b"/>
                <a:pathLst>
                  <a:path w="704" h="904" extrusionOk="0">
                    <a:moveTo>
                      <a:pt x="545" y="0"/>
                    </a:moveTo>
                    <a:cubicBezTo>
                      <a:pt x="528" y="0"/>
                      <a:pt x="509" y="5"/>
                      <a:pt x="490" y="15"/>
                    </a:cubicBezTo>
                    <a:cubicBezTo>
                      <a:pt x="205" y="169"/>
                      <a:pt x="18" y="445"/>
                      <a:pt x="4" y="772"/>
                    </a:cubicBezTo>
                    <a:cubicBezTo>
                      <a:pt x="0" y="857"/>
                      <a:pt x="70" y="904"/>
                      <a:pt x="135" y="904"/>
                    </a:cubicBezTo>
                    <a:cubicBezTo>
                      <a:pt x="190" y="904"/>
                      <a:pt x="241" y="871"/>
                      <a:pt x="244" y="800"/>
                    </a:cubicBezTo>
                    <a:cubicBezTo>
                      <a:pt x="255" y="563"/>
                      <a:pt x="374" y="352"/>
                      <a:pt x="585" y="239"/>
                    </a:cubicBezTo>
                    <a:cubicBezTo>
                      <a:pt x="704" y="174"/>
                      <a:pt x="651" y="0"/>
                      <a:pt x="54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" name="Google Shape;76;p4"/>
              <p:cNvSpPr/>
              <p:nvPr/>
            </p:nvSpPr>
            <p:spPr>
              <a:xfrm>
                <a:off x="12498633" y="-752801"/>
                <a:ext cx="125932" cy="178887"/>
              </a:xfrm>
              <a:custGeom>
                <a:avLst/>
                <a:gdLst/>
                <a:ahLst/>
                <a:cxnLst/>
                <a:rect l="l" t="t" r="r" b="b"/>
                <a:pathLst>
                  <a:path w="761" h="1081" extrusionOk="0">
                    <a:moveTo>
                      <a:pt x="600" y="0"/>
                    </a:moveTo>
                    <a:cubicBezTo>
                      <a:pt x="583" y="0"/>
                      <a:pt x="565" y="5"/>
                      <a:pt x="546" y="14"/>
                    </a:cubicBezTo>
                    <a:cubicBezTo>
                      <a:pt x="188" y="201"/>
                      <a:pt x="34" y="560"/>
                      <a:pt x="6" y="949"/>
                    </a:cubicBezTo>
                    <a:cubicBezTo>
                      <a:pt x="0" y="1034"/>
                      <a:pt x="69" y="1080"/>
                      <a:pt x="134" y="1080"/>
                    </a:cubicBezTo>
                    <a:cubicBezTo>
                      <a:pt x="189" y="1080"/>
                      <a:pt x="242" y="1047"/>
                      <a:pt x="246" y="976"/>
                    </a:cubicBezTo>
                    <a:cubicBezTo>
                      <a:pt x="267" y="681"/>
                      <a:pt x="361" y="383"/>
                      <a:pt x="642" y="238"/>
                    </a:cubicBezTo>
                    <a:cubicBezTo>
                      <a:pt x="760" y="175"/>
                      <a:pt x="706" y="0"/>
                      <a:pt x="60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" name="Google Shape;77;p4"/>
              <p:cNvSpPr/>
              <p:nvPr/>
            </p:nvSpPr>
            <p:spPr>
              <a:xfrm>
                <a:off x="13043233" y="-783912"/>
                <a:ext cx="117162" cy="165648"/>
              </a:xfrm>
              <a:custGeom>
                <a:avLst/>
                <a:gdLst/>
                <a:ahLst/>
                <a:cxnLst/>
                <a:rect l="l" t="t" r="r" b="b"/>
                <a:pathLst>
                  <a:path w="708" h="1001" extrusionOk="0">
                    <a:moveTo>
                      <a:pt x="553" y="0"/>
                    </a:moveTo>
                    <a:cubicBezTo>
                      <a:pt x="536" y="0"/>
                      <a:pt x="517" y="5"/>
                      <a:pt x="498" y="16"/>
                    </a:cubicBezTo>
                    <a:cubicBezTo>
                      <a:pt x="179" y="196"/>
                      <a:pt x="0" y="535"/>
                      <a:pt x="49" y="901"/>
                    </a:cubicBezTo>
                    <a:cubicBezTo>
                      <a:pt x="59" y="969"/>
                      <a:pt x="111" y="1000"/>
                      <a:pt x="164" y="1000"/>
                    </a:cubicBezTo>
                    <a:cubicBezTo>
                      <a:pt x="232" y="1000"/>
                      <a:pt x="300" y="951"/>
                      <a:pt x="289" y="865"/>
                    </a:cubicBezTo>
                    <a:cubicBezTo>
                      <a:pt x="254" y="614"/>
                      <a:pt x="369" y="364"/>
                      <a:pt x="592" y="238"/>
                    </a:cubicBezTo>
                    <a:cubicBezTo>
                      <a:pt x="707" y="173"/>
                      <a:pt x="656" y="0"/>
                      <a:pt x="553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78" name="Google Shape;78;p4"/>
          <p:cNvSpPr/>
          <p:nvPr/>
        </p:nvSpPr>
        <p:spPr>
          <a:xfrm flipH="1">
            <a:off x="-300420" y="4662175"/>
            <a:ext cx="2796895" cy="512846"/>
          </a:xfrm>
          <a:custGeom>
            <a:avLst/>
            <a:gdLst/>
            <a:ahLst/>
            <a:cxnLst/>
            <a:rect l="l" t="t" r="r" b="b"/>
            <a:pathLst>
              <a:path w="128519" h="23628" extrusionOk="0">
                <a:moveTo>
                  <a:pt x="107054" y="1"/>
                </a:moveTo>
                <a:cubicBezTo>
                  <a:pt x="77922" y="1"/>
                  <a:pt x="57353" y="6402"/>
                  <a:pt x="39818" y="11633"/>
                </a:cubicBezTo>
                <a:cubicBezTo>
                  <a:pt x="17038" y="18445"/>
                  <a:pt x="0" y="23628"/>
                  <a:pt x="0" y="23628"/>
                </a:cubicBezTo>
                <a:lnTo>
                  <a:pt x="128519" y="23628"/>
                </a:lnTo>
                <a:lnTo>
                  <a:pt x="128519" y="1103"/>
                </a:lnTo>
                <a:cubicBezTo>
                  <a:pt x="120869" y="338"/>
                  <a:pt x="113736" y="1"/>
                  <a:pt x="107054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3">
  <p:cSld name="CUSTOM_10_2">
    <p:spTree>
      <p:nvGrpSpPr>
        <p:cNvPr id="1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Google Shape;354;p16"/>
          <p:cNvSpPr txBox="1">
            <a:spLocks noGrp="1"/>
          </p:cNvSpPr>
          <p:nvPr>
            <p:ph type="title"/>
          </p:nvPr>
        </p:nvSpPr>
        <p:spPr>
          <a:xfrm>
            <a:off x="720000" y="5212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grpSp>
        <p:nvGrpSpPr>
          <p:cNvPr id="355" name="Google Shape;355;p16"/>
          <p:cNvGrpSpPr/>
          <p:nvPr/>
        </p:nvGrpSpPr>
        <p:grpSpPr>
          <a:xfrm>
            <a:off x="-404325" y="4605782"/>
            <a:ext cx="9661900" cy="572692"/>
            <a:chOff x="-404325" y="4389364"/>
            <a:chExt cx="9661900" cy="789159"/>
          </a:xfrm>
        </p:grpSpPr>
        <p:sp>
          <p:nvSpPr>
            <p:cNvPr id="356" name="Google Shape;356;p16"/>
            <p:cNvSpPr/>
            <p:nvPr/>
          </p:nvSpPr>
          <p:spPr>
            <a:xfrm flipH="1">
              <a:off x="-145339" y="4659745"/>
              <a:ext cx="9402914" cy="509885"/>
            </a:xfrm>
            <a:custGeom>
              <a:avLst/>
              <a:gdLst/>
              <a:ahLst/>
              <a:cxnLst/>
              <a:rect l="l" t="t" r="r" b="b"/>
              <a:pathLst>
                <a:path w="137560" h="28545" extrusionOk="0">
                  <a:moveTo>
                    <a:pt x="19495" y="1"/>
                  </a:moveTo>
                  <a:cubicBezTo>
                    <a:pt x="12953" y="1"/>
                    <a:pt x="6372" y="799"/>
                    <a:pt x="332" y="2238"/>
                  </a:cubicBezTo>
                  <a:cubicBezTo>
                    <a:pt x="217" y="2301"/>
                    <a:pt x="115" y="2378"/>
                    <a:pt x="0" y="2454"/>
                  </a:cubicBezTo>
                  <a:lnTo>
                    <a:pt x="0" y="28545"/>
                  </a:lnTo>
                  <a:lnTo>
                    <a:pt x="137559" y="28545"/>
                  </a:lnTo>
                  <a:cubicBezTo>
                    <a:pt x="136642" y="22446"/>
                    <a:pt x="136897" y="16563"/>
                    <a:pt x="136553" y="10451"/>
                  </a:cubicBezTo>
                  <a:cubicBezTo>
                    <a:pt x="125158" y="12826"/>
                    <a:pt x="113681" y="14080"/>
                    <a:pt x="102265" y="14080"/>
                  </a:cubicBezTo>
                  <a:cubicBezTo>
                    <a:pt x="90120" y="14080"/>
                    <a:pt x="78042" y="12661"/>
                    <a:pt x="66201" y="9661"/>
                  </a:cubicBezTo>
                  <a:cubicBezTo>
                    <a:pt x="54181" y="6631"/>
                    <a:pt x="43027" y="2645"/>
                    <a:pt x="30306" y="773"/>
                  </a:cubicBezTo>
                  <a:cubicBezTo>
                    <a:pt x="26782" y="249"/>
                    <a:pt x="23144" y="1"/>
                    <a:pt x="19495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57" name="Google Shape;357;p16"/>
            <p:cNvGrpSpPr/>
            <p:nvPr/>
          </p:nvGrpSpPr>
          <p:grpSpPr>
            <a:xfrm>
              <a:off x="-404325" y="4389364"/>
              <a:ext cx="4881716" cy="789159"/>
              <a:chOff x="-99525" y="4389582"/>
              <a:chExt cx="4881716" cy="865400"/>
            </a:xfrm>
          </p:grpSpPr>
          <p:sp>
            <p:nvSpPr>
              <p:cNvPr id="358" name="Google Shape;358;p16"/>
              <p:cNvSpPr/>
              <p:nvPr/>
            </p:nvSpPr>
            <p:spPr>
              <a:xfrm>
                <a:off x="1168950" y="4742125"/>
                <a:ext cx="1882816" cy="512850"/>
              </a:xfrm>
              <a:custGeom>
                <a:avLst/>
                <a:gdLst/>
                <a:ahLst/>
                <a:cxnLst/>
                <a:rect l="l" t="t" r="r" b="b"/>
                <a:pathLst>
                  <a:path w="38761" h="20514" extrusionOk="0">
                    <a:moveTo>
                      <a:pt x="38761" y="17993"/>
                    </a:moveTo>
                    <a:lnTo>
                      <a:pt x="38761" y="4215"/>
                    </a:lnTo>
                    <a:cubicBezTo>
                      <a:pt x="37997" y="4139"/>
                      <a:pt x="37207" y="4330"/>
                      <a:pt x="36583" y="4788"/>
                    </a:cubicBezTo>
                    <a:cubicBezTo>
                      <a:pt x="36685" y="2942"/>
                      <a:pt x="34890" y="1248"/>
                      <a:pt x="33133" y="1541"/>
                    </a:cubicBezTo>
                    <a:cubicBezTo>
                      <a:pt x="31439" y="1821"/>
                      <a:pt x="30268" y="3884"/>
                      <a:pt x="30790" y="5577"/>
                    </a:cubicBezTo>
                    <a:cubicBezTo>
                      <a:pt x="30484" y="4712"/>
                      <a:pt x="29440" y="4088"/>
                      <a:pt x="28523" y="3922"/>
                    </a:cubicBezTo>
                    <a:cubicBezTo>
                      <a:pt x="28281" y="3566"/>
                      <a:pt x="27836" y="2891"/>
                      <a:pt x="27122" y="2229"/>
                    </a:cubicBezTo>
                    <a:cubicBezTo>
                      <a:pt x="25849" y="1070"/>
                      <a:pt x="23735" y="0"/>
                      <a:pt x="20450" y="1006"/>
                    </a:cubicBezTo>
                    <a:cubicBezTo>
                      <a:pt x="18629" y="1554"/>
                      <a:pt x="16503" y="3960"/>
                      <a:pt x="16719" y="6367"/>
                    </a:cubicBezTo>
                    <a:cubicBezTo>
                      <a:pt x="13396" y="5488"/>
                      <a:pt x="11015" y="7933"/>
                      <a:pt x="11842" y="11053"/>
                    </a:cubicBezTo>
                    <a:cubicBezTo>
                      <a:pt x="7398" y="8468"/>
                      <a:pt x="2280" y="13600"/>
                      <a:pt x="3540" y="17929"/>
                    </a:cubicBezTo>
                    <a:cubicBezTo>
                      <a:pt x="3566" y="18018"/>
                      <a:pt x="3591" y="18094"/>
                      <a:pt x="3617" y="18171"/>
                    </a:cubicBezTo>
                    <a:lnTo>
                      <a:pt x="3540" y="18171"/>
                    </a:lnTo>
                    <a:cubicBezTo>
                      <a:pt x="2573" y="18145"/>
                      <a:pt x="1643" y="18578"/>
                      <a:pt x="917" y="19253"/>
                    </a:cubicBezTo>
                    <a:cubicBezTo>
                      <a:pt x="535" y="19610"/>
                      <a:pt x="230" y="20043"/>
                      <a:pt x="0" y="20514"/>
                    </a:cubicBezTo>
                    <a:lnTo>
                      <a:pt x="38404" y="20514"/>
                    </a:lnTo>
                    <a:cubicBezTo>
                      <a:pt x="38544" y="19699"/>
                      <a:pt x="38506" y="18833"/>
                      <a:pt x="38251" y="17954"/>
                    </a:cubicBezTo>
                    <a:cubicBezTo>
                      <a:pt x="38417" y="17993"/>
                      <a:pt x="38595" y="18005"/>
                      <a:pt x="38761" y="17993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9" name="Google Shape;359;p16"/>
              <p:cNvSpPr/>
              <p:nvPr/>
            </p:nvSpPr>
            <p:spPr>
              <a:xfrm>
                <a:off x="-99525" y="4389582"/>
                <a:ext cx="1627347" cy="865400"/>
              </a:xfrm>
              <a:custGeom>
                <a:avLst/>
                <a:gdLst/>
                <a:ahLst/>
                <a:cxnLst/>
                <a:rect l="l" t="t" r="r" b="b"/>
                <a:pathLst>
                  <a:path w="40824" h="21711" extrusionOk="0">
                    <a:moveTo>
                      <a:pt x="38506" y="10951"/>
                    </a:moveTo>
                    <a:cubicBezTo>
                      <a:pt x="37118" y="8799"/>
                      <a:pt x="35437" y="6635"/>
                      <a:pt x="32814" y="6380"/>
                    </a:cubicBezTo>
                    <a:cubicBezTo>
                      <a:pt x="31146" y="6214"/>
                      <a:pt x="29478" y="7093"/>
                      <a:pt x="29478" y="7093"/>
                    </a:cubicBezTo>
                    <a:cubicBezTo>
                      <a:pt x="29478" y="7093"/>
                      <a:pt x="28281" y="5145"/>
                      <a:pt x="27606" y="4470"/>
                    </a:cubicBezTo>
                    <a:cubicBezTo>
                      <a:pt x="26371" y="3222"/>
                      <a:pt x="24665" y="2942"/>
                      <a:pt x="22920" y="3082"/>
                    </a:cubicBezTo>
                    <a:cubicBezTo>
                      <a:pt x="20221" y="3299"/>
                      <a:pt x="18935" y="4750"/>
                      <a:pt x="17954" y="7093"/>
                    </a:cubicBezTo>
                    <a:cubicBezTo>
                      <a:pt x="17037" y="4432"/>
                      <a:pt x="14618" y="2496"/>
                      <a:pt x="12224" y="4699"/>
                    </a:cubicBezTo>
                    <a:cubicBezTo>
                      <a:pt x="10314" y="1580"/>
                      <a:pt x="8761" y="1"/>
                      <a:pt x="4699" y="752"/>
                    </a:cubicBezTo>
                    <a:cubicBezTo>
                      <a:pt x="2178" y="1223"/>
                      <a:pt x="573" y="2624"/>
                      <a:pt x="0" y="4534"/>
                    </a:cubicBezTo>
                    <a:lnTo>
                      <a:pt x="0" y="7997"/>
                    </a:lnTo>
                    <a:lnTo>
                      <a:pt x="26" y="8061"/>
                    </a:lnTo>
                    <a:lnTo>
                      <a:pt x="0" y="8061"/>
                    </a:lnTo>
                    <a:lnTo>
                      <a:pt x="0" y="20540"/>
                    </a:lnTo>
                    <a:lnTo>
                      <a:pt x="27784" y="21711"/>
                    </a:lnTo>
                    <a:lnTo>
                      <a:pt x="40289" y="21711"/>
                    </a:lnTo>
                    <a:cubicBezTo>
                      <a:pt x="40365" y="20998"/>
                      <a:pt x="40505" y="20310"/>
                      <a:pt x="40543" y="19852"/>
                    </a:cubicBezTo>
                    <a:cubicBezTo>
                      <a:pt x="40823" y="16605"/>
                      <a:pt x="40314" y="13727"/>
                      <a:pt x="38519" y="1095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0" name="Google Shape;360;p16"/>
              <p:cNvSpPr/>
              <p:nvPr/>
            </p:nvSpPr>
            <p:spPr>
              <a:xfrm flipH="1">
                <a:off x="2899375" y="4742125"/>
                <a:ext cx="1882816" cy="512850"/>
              </a:xfrm>
              <a:custGeom>
                <a:avLst/>
                <a:gdLst/>
                <a:ahLst/>
                <a:cxnLst/>
                <a:rect l="l" t="t" r="r" b="b"/>
                <a:pathLst>
                  <a:path w="38761" h="20514" extrusionOk="0">
                    <a:moveTo>
                      <a:pt x="38761" y="17993"/>
                    </a:moveTo>
                    <a:lnTo>
                      <a:pt x="38761" y="4215"/>
                    </a:lnTo>
                    <a:cubicBezTo>
                      <a:pt x="37997" y="4139"/>
                      <a:pt x="37207" y="4330"/>
                      <a:pt x="36583" y="4788"/>
                    </a:cubicBezTo>
                    <a:cubicBezTo>
                      <a:pt x="36685" y="2942"/>
                      <a:pt x="34890" y="1248"/>
                      <a:pt x="33133" y="1541"/>
                    </a:cubicBezTo>
                    <a:cubicBezTo>
                      <a:pt x="31439" y="1821"/>
                      <a:pt x="30268" y="3884"/>
                      <a:pt x="30790" y="5577"/>
                    </a:cubicBezTo>
                    <a:cubicBezTo>
                      <a:pt x="30484" y="4712"/>
                      <a:pt x="29440" y="4088"/>
                      <a:pt x="28523" y="3922"/>
                    </a:cubicBezTo>
                    <a:cubicBezTo>
                      <a:pt x="28281" y="3566"/>
                      <a:pt x="27836" y="2891"/>
                      <a:pt x="27122" y="2229"/>
                    </a:cubicBezTo>
                    <a:cubicBezTo>
                      <a:pt x="25849" y="1070"/>
                      <a:pt x="23735" y="0"/>
                      <a:pt x="20450" y="1006"/>
                    </a:cubicBezTo>
                    <a:cubicBezTo>
                      <a:pt x="18629" y="1554"/>
                      <a:pt x="16503" y="3960"/>
                      <a:pt x="16719" y="6367"/>
                    </a:cubicBezTo>
                    <a:cubicBezTo>
                      <a:pt x="13396" y="5488"/>
                      <a:pt x="11015" y="7933"/>
                      <a:pt x="11842" y="11053"/>
                    </a:cubicBezTo>
                    <a:cubicBezTo>
                      <a:pt x="7398" y="8468"/>
                      <a:pt x="2280" y="13600"/>
                      <a:pt x="3540" y="17929"/>
                    </a:cubicBezTo>
                    <a:cubicBezTo>
                      <a:pt x="3566" y="18018"/>
                      <a:pt x="3591" y="18094"/>
                      <a:pt x="3617" y="18171"/>
                    </a:cubicBezTo>
                    <a:lnTo>
                      <a:pt x="3540" y="18171"/>
                    </a:lnTo>
                    <a:cubicBezTo>
                      <a:pt x="2573" y="18145"/>
                      <a:pt x="1643" y="18578"/>
                      <a:pt x="917" y="19253"/>
                    </a:cubicBezTo>
                    <a:cubicBezTo>
                      <a:pt x="535" y="19610"/>
                      <a:pt x="230" y="20043"/>
                      <a:pt x="0" y="20514"/>
                    </a:cubicBezTo>
                    <a:lnTo>
                      <a:pt x="38404" y="20514"/>
                    </a:lnTo>
                    <a:cubicBezTo>
                      <a:pt x="38544" y="19699"/>
                      <a:pt x="38506" y="18833"/>
                      <a:pt x="38251" y="17954"/>
                    </a:cubicBezTo>
                    <a:cubicBezTo>
                      <a:pt x="38417" y="17993"/>
                      <a:pt x="38595" y="18005"/>
                      <a:pt x="38761" y="17993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361" name="Google Shape;361;p16"/>
          <p:cNvGrpSpPr/>
          <p:nvPr/>
        </p:nvGrpSpPr>
        <p:grpSpPr>
          <a:xfrm>
            <a:off x="8224295" y="4273601"/>
            <a:ext cx="1415785" cy="896480"/>
            <a:chOff x="7988953" y="3754384"/>
            <a:chExt cx="1376018" cy="871300"/>
          </a:xfrm>
        </p:grpSpPr>
        <p:sp>
          <p:nvSpPr>
            <p:cNvPr id="362" name="Google Shape;362;p16"/>
            <p:cNvSpPr/>
            <p:nvPr/>
          </p:nvSpPr>
          <p:spPr>
            <a:xfrm>
              <a:off x="7988953" y="3754384"/>
              <a:ext cx="1376018" cy="871299"/>
            </a:xfrm>
            <a:custGeom>
              <a:avLst/>
              <a:gdLst/>
              <a:ahLst/>
              <a:cxnLst/>
              <a:rect l="l" t="t" r="r" b="b"/>
              <a:pathLst>
                <a:path w="10346" h="6551" extrusionOk="0">
                  <a:moveTo>
                    <a:pt x="3793" y="0"/>
                  </a:moveTo>
                  <a:cubicBezTo>
                    <a:pt x="3581" y="0"/>
                    <a:pt x="3421" y="221"/>
                    <a:pt x="3329" y="424"/>
                  </a:cubicBezTo>
                  <a:cubicBezTo>
                    <a:pt x="3073" y="990"/>
                    <a:pt x="2968" y="1626"/>
                    <a:pt x="3023" y="2245"/>
                  </a:cubicBezTo>
                  <a:cubicBezTo>
                    <a:pt x="2936" y="2155"/>
                    <a:pt x="2877" y="2039"/>
                    <a:pt x="2777" y="1962"/>
                  </a:cubicBezTo>
                  <a:cubicBezTo>
                    <a:pt x="2726" y="1922"/>
                    <a:pt x="2657" y="1897"/>
                    <a:pt x="2592" y="1897"/>
                  </a:cubicBezTo>
                  <a:cubicBezTo>
                    <a:pt x="2532" y="1897"/>
                    <a:pt x="2476" y="1918"/>
                    <a:pt x="2442" y="1968"/>
                  </a:cubicBezTo>
                  <a:cubicBezTo>
                    <a:pt x="2398" y="2032"/>
                    <a:pt x="2405" y="2118"/>
                    <a:pt x="2419" y="2193"/>
                  </a:cubicBezTo>
                  <a:cubicBezTo>
                    <a:pt x="2446" y="2351"/>
                    <a:pt x="2488" y="2507"/>
                    <a:pt x="2545" y="2657"/>
                  </a:cubicBezTo>
                  <a:cubicBezTo>
                    <a:pt x="2397" y="2699"/>
                    <a:pt x="2249" y="2750"/>
                    <a:pt x="2111" y="2811"/>
                  </a:cubicBezTo>
                  <a:cubicBezTo>
                    <a:pt x="1753" y="2970"/>
                    <a:pt x="1302" y="3200"/>
                    <a:pt x="1014" y="3455"/>
                  </a:cubicBezTo>
                  <a:cubicBezTo>
                    <a:pt x="436" y="3970"/>
                    <a:pt x="110" y="4722"/>
                    <a:pt x="0" y="5466"/>
                  </a:cubicBezTo>
                  <a:cubicBezTo>
                    <a:pt x="1132" y="5665"/>
                    <a:pt x="2299" y="5761"/>
                    <a:pt x="3444" y="5761"/>
                  </a:cubicBezTo>
                  <a:cubicBezTo>
                    <a:pt x="3628" y="5761"/>
                    <a:pt x="3811" y="5758"/>
                    <a:pt x="3993" y="5753"/>
                  </a:cubicBezTo>
                  <a:cubicBezTo>
                    <a:pt x="4522" y="5739"/>
                    <a:pt x="5039" y="5685"/>
                    <a:pt x="5550" y="5587"/>
                  </a:cubicBezTo>
                  <a:lnTo>
                    <a:pt x="5550" y="5587"/>
                  </a:lnTo>
                  <a:cubicBezTo>
                    <a:pt x="5437" y="5826"/>
                    <a:pt x="5364" y="6084"/>
                    <a:pt x="5326" y="6340"/>
                  </a:cubicBezTo>
                  <a:cubicBezTo>
                    <a:pt x="6133" y="6482"/>
                    <a:pt x="6964" y="6550"/>
                    <a:pt x="7779" y="6550"/>
                  </a:cubicBezTo>
                  <a:cubicBezTo>
                    <a:pt x="7914" y="6550"/>
                    <a:pt x="8049" y="6548"/>
                    <a:pt x="8183" y="6545"/>
                  </a:cubicBezTo>
                  <a:cubicBezTo>
                    <a:pt x="8740" y="6531"/>
                    <a:pt x="9278" y="6455"/>
                    <a:pt x="9814" y="6303"/>
                  </a:cubicBezTo>
                  <a:cubicBezTo>
                    <a:pt x="9990" y="6254"/>
                    <a:pt x="10177" y="6200"/>
                    <a:pt x="10345" y="6119"/>
                  </a:cubicBezTo>
                  <a:cubicBezTo>
                    <a:pt x="10204" y="5650"/>
                    <a:pt x="10027" y="5180"/>
                    <a:pt x="9651" y="4854"/>
                  </a:cubicBezTo>
                  <a:cubicBezTo>
                    <a:pt x="9566" y="4780"/>
                    <a:pt x="9473" y="4712"/>
                    <a:pt x="9377" y="4650"/>
                  </a:cubicBezTo>
                  <a:cubicBezTo>
                    <a:pt x="9429" y="4536"/>
                    <a:pt x="9472" y="4416"/>
                    <a:pt x="9476" y="4290"/>
                  </a:cubicBezTo>
                  <a:cubicBezTo>
                    <a:pt x="9479" y="4153"/>
                    <a:pt x="9428" y="4008"/>
                    <a:pt x="9317" y="3928"/>
                  </a:cubicBezTo>
                  <a:cubicBezTo>
                    <a:pt x="9249" y="3879"/>
                    <a:pt x="9173" y="3860"/>
                    <a:pt x="9093" y="3860"/>
                  </a:cubicBezTo>
                  <a:cubicBezTo>
                    <a:pt x="8941" y="3860"/>
                    <a:pt x="8776" y="3930"/>
                    <a:pt x="8635" y="4002"/>
                  </a:cubicBezTo>
                  <a:cubicBezTo>
                    <a:pt x="8675" y="3833"/>
                    <a:pt x="8692" y="3660"/>
                    <a:pt x="8683" y="3485"/>
                  </a:cubicBezTo>
                  <a:cubicBezTo>
                    <a:pt x="8679" y="3420"/>
                    <a:pt x="8671" y="3352"/>
                    <a:pt x="8630" y="3301"/>
                  </a:cubicBezTo>
                  <a:cubicBezTo>
                    <a:pt x="8590" y="3254"/>
                    <a:pt x="8534" y="3236"/>
                    <a:pt x="8473" y="3236"/>
                  </a:cubicBezTo>
                  <a:cubicBezTo>
                    <a:pt x="8402" y="3236"/>
                    <a:pt x="8325" y="3261"/>
                    <a:pt x="8262" y="3294"/>
                  </a:cubicBezTo>
                  <a:cubicBezTo>
                    <a:pt x="8049" y="3403"/>
                    <a:pt x="7867" y="3572"/>
                    <a:pt x="7743" y="3776"/>
                  </a:cubicBezTo>
                  <a:cubicBezTo>
                    <a:pt x="7774" y="3368"/>
                    <a:pt x="7753" y="2955"/>
                    <a:pt x="7679" y="2553"/>
                  </a:cubicBezTo>
                  <a:cubicBezTo>
                    <a:pt x="7664" y="2470"/>
                    <a:pt x="7643" y="2380"/>
                    <a:pt x="7575" y="2331"/>
                  </a:cubicBezTo>
                  <a:cubicBezTo>
                    <a:pt x="7543" y="2308"/>
                    <a:pt x="7509" y="2299"/>
                    <a:pt x="7475" y="2299"/>
                  </a:cubicBezTo>
                  <a:cubicBezTo>
                    <a:pt x="7357" y="2299"/>
                    <a:pt x="7232" y="2412"/>
                    <a:pt x="7163" y="2523"/>
                  </a:cubicBezTo>
                  <a:cubicBezTo>
                    <a:pt x="6847" y="3022"/>
                    <a:pt x="6743" y="3642"/>
                    <a:pt x="6840" y="4224"/>
                  </a:cubicBezTo>
                  <a:cubicBezTo>
                    <a:pt x="6743" y="4121"/>
                    <a:pt x="6635" y="4029"/>
                    <a:pt x="6517" y="3953"/>
                  </a:cubicBezTo>
                  <a:cubicBezTo>
                    <a:pt x="6389" y="3745"/>
                    <a:pt x="6236" y="3553"/>
                    <a:pt x="6048" y="3389"/>
                  </a:cubicBezTo>
                  <a:cubicBezTo>
                    <a:pt x="5916" y="3274"/>
                    <a:pt x="5772" y="3170"/>
                    <a:pt x="5619" y="3077"/>
                  </a:cubicBezTo>
                  <a:cubicBezTo>
                    <a:pt x="5640" y="3036"/>
                    <a:pt x="5660" y="2993"/>
                    <a:pt x="5678" y="2950"/>
                  </a:cubicBezTo>
                  <a:cubicBezTo>
                    <a:pt x="5726" y="2835"/>
                    <a:pt x="5766" y="2704"/>
                    <a:pt x="5723" y="2588"/>
                  </a:cubicBezTo>
                  <a:cubicBezTo>
                    <a:pt x="5672" y="2452"/>
                    <a:pt x="5521" y="2380"/>
                    <a:pt x="5374" y="2380"/>
                  </a:cubicBezTo>
                  <a:cubicBezTo>
                    <a:pt x="5353" y="2380"/>
                    <a:pt x="5333" y="2381"/>
                    <a:pt x="5313" y="2384"/>
                  </a:cubicBezTo>
                  <a:cubicBezTo>
                    <a:pt x="5150" y="2405"/>
                    <a:pt x="5007" y="2497"/>
                    <a:pt x="4869" y="2588"/>
                  </a:cubicBezTo>
                  <a:cubicBezTo>
                    <a:pt x="4981" y="2363"/>
                    <a:pt x="5025" y="2104"/>
                    <a:pt x="4994" y="1854"/>
                  </a:cubicBezTo>
                  <a:cubicBezTo>
                    <a:pt x="4986" y="1779"/>
                    <a:pt x="4966" y="1697"/>
                    <a:pt x="4907" y="1647"/>
                  </a:cubicBezTo>
                  <a:cubicBezTo>
                    <a:pt x="4868" y="1613"/>
                    <a:pt x="4821" y="1599"/>
                    <a:pt x="4770" y="1599"/>
                  </a:cubicBezTo>
                  <a:cubicBezTo>
                    <a:pt x="4692" y="1599"/>
                    <a:pt x="4608" y="1633"/>
                    <a:pt x="4541" y="1675"/>
                  </a:cubicBezTo>
                  <a:cubicBezTo>
                    <a:pt x="4398" y="1767"/>
                    <a:pt x="4280" y="1896"/>
                    <a:pt x="4199" y="2046"/>
                  </a:cubicBezTo>
                  <a:cubicBezTo>
                    <a:pt x="4267" y="1516"/>
                    <a:pt x="4335" y="969"/>
                    <a:pt x="4204" y="451"/>
                  </a:cubicBezTo>
                  <a:cubicBezTo>
                    <a:pt x="4152" y="252"/>
                    <a:pt x="4040" y="34"/>
                    <a:pt x="3838" y="3"/>
                  </a:cubicBezTo>
                  <a:cubicBezTo>
                    <a:pt x="3823" y="1"/>
                    <a:pt x="3808" y="0"/>
                    <a:pt x="3793" y="0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63" name="Google Shape;363;p16"/>
            <p:cNvGrpSpPr/>
            <p:nvPr/>
          </p:nvGrpSpPr>
          <p:grpSpPr>
            <a:xfrm>
              <a:off x="7989012" y="3754384"/>
              <a:ext cx="1375896" cy="871294"/>
              <a:chOff x="-4047300" y="-212812"/>
              <a:chExt cx="3231319" cy="2046251"/>
            </a:xfrm>
          </p:grpSpPr>
          <p:sp>
            <p:nvSpPr>
              <p:cNvPr id="364" name="Google Shape;364;p16"/>
              <p:cNvSpPr/>
              <p:nvPr/>
            </p:nvSpPr>
            <p:spPr>
              <a:xfrm>
                <a:off x="-2156920" y="505608"/>
                <a:ext cx="1070441" cy="1010789"/>
              </a:xfrm>
              <a:custGeom>
                <a:avLst/>
                <a:gdLst/>
                <a:ahLst/>
                <a:cxnLst/>
                <a:rect l="l" t="t" r="r" b="b"/>
                <a:pathLst>
                  <a:path w="3427" h="3236" extrusionOk="0">
                    <a:moveTo>
                      <a:pt x="1423" y="0"/>
                    </a:moveTo>
                    <a:cubicBezTo>
                      <a:pt x="1306" y="0"/>
                      <a:pt x="1182" y="114"/>
                      <a:pt x="1111" y="225"/>
                    </a:cubicBezTo>
                    <a:cubicBezTo>
                      <a:pt x="796" y="723"/>
                      <a:pt x="691" y="1344"/>
                      <a:pt x="787" y="1925"/>
                    </a:cubicBezTo>
                    <a:cubicBezTo>
                      <a:pt x="656" y="1785"/>
                      <a:pt x="502" y="1665"/>
                      <a:pt x="332" y="1574"/>
                    </a:cubicBezTo>
                    <a:cubicBezTo>
                      <a:pt x="282" y="1547"/>
                      <a:pt x="225" y="1523"/>
                      <a:pt x="172" y="1523"/>
                    </a:cubicBezTo>
                    <a:cubicBezTo>
                      <a:pt x="145" y="1523"/>
                      <a:pt x="120" y="1528"/>
                      <a:pt x="96" y="1543"/>
                    </a:cubicBezTo>
                    <a:cubicBezTo>
                      <a:pt x="0" y="1600"/>
                      <a:pt x="18" y="1745"/>
                      <a:pt x="56" y="1851"/>
                    </a:cubicBezTo>
                    <a:cubicBezTo>
                      <a:pt x="176" y="2191"/>
                      <a:pt x="366" y="2505"/>
                      <a:pt x="610" y="2770"/>
                    </a:cubicBezTo>
                    <a:lnTo>
                      <a:pt x="2678" y="3236"/>
                    </a:lnTo>
                    <a:cubicBezTo>
                      <a:pt x="2940" y="2995"/>
                      <a:pt x="3155" y="2704"/>
                      <a:pt x="3309" y="2384"/>
                    </a:cubicBezTo>
                    <a:cubicBezTo>
                      <a:pt x="3368" y="2261"/>
                      <a:pt x="3419" y="2129"/>
                      <a:pt x="3422" y="1992"/>
                    </a:cubicBezTo>
                    <a:cubicBezTo>
                      <a:pt x="3427" y="1853"/>
                      <a:pt x="3375" y="1710"/>
                      <a:pt x="3265" y="1629"/>
                    </a:cubicBezTo>
                    <a:cubicBezTo>
                      <a:pt x="3198" y="1580"/>
                      <a:pt x="3122" y="1561"/>
                      <a:pt x="3042" y="1561"/>
                    </a:cubicBezTo>
                    <a:cubicBezTo>
                      <a:pt x="2890" y="1561"/>
                      <a:pt x="2724" y="1631"/>
                      <a:pt x="2583" y="1703"/>
                    </a:cubicBezTo>
                    <a:cubicBezTo>
                      <a:pt x="2623" y="1534"/>
                      <a:pt x="2640" y="1360"/>
                      <a:pt x="2631" y="1187"/>
                    </a:cubicBezTo>
                    <a:cubicBezTo>
                      <a:pt x="2627" y="1121"/>
                      <a:pt x="2619" y="1052"/>
                      <a:pt x="2578" y="1002"/>
                    </a:cubicBezTo>
                    <a:cubicBezTo>
                      <a:pt x="2538" y="955"/>
                      <a:pt x="2482" y="937"/>
                      <a:pt x="2421" y="937"/>
                    </a:cubicBezTo>
                    <a:cubicBezTo>
                      <a:pt x="2350" y="937"/>
                      <a:pt x="2273" y="962"/>
                      <a:pt x="2209" y="995"/>
                    </a:cubicBezTo>
                    <a:cubicBezTo>
                      <a:pt x="1997" y="1105"/>
                      <a:pt x="1815" y="1273"/>
                      <a:pt x="1691" y="1477"/>
                    </a:cubicBezTo>
                    <a:cubicBezTo>
                      <a:pt x="1721" y="1069"/>
                      <a:pt x="1700" y="656"/>
                      <a:pt x="1627" y="254"/>
                    </a:cubicBezTo>
                    <a:cubicBezTo>
                      <a:pt x="1612" y="171"/>
                      <a:pt x="1590" y="81"/>
                      <a:pt x="1523" y="33"/>
                    </a:cubicBezTo>
                    <a:cubicBezTo>
                      <a:pt x="1491" y="10"/>
                      <a:pt x="1457" y="0"/>
                      <a:pt x="142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5" name="Google Shape;365;p16"/>
              <p:cNvSpPr/>
              <p:nvPr/>
            </p:nvSpPr>
            <p:spPr>
              <a:xfrm>
                <a:off x="-3299207" y="-212812"/>
                <a:ext cx="1052636" cy="1134795"/>
              </a:xfrm>
              <a:custGeom>
                <a:avLst/>
                <a:gdLst/>
                <a:ahLst/>
                <a:cxnLst/>
                <a:rect l="l" t="t" r="r" b="b"/>
                <a:pathLst>
                  <a:path w="3370" h="3633" extrusionOk="0">
                    <a:moveTo>
                      <a:pt x="1396" y="1"/>
                    </a:moveTo>
                    <a:cubicBezTo>
                      <a:pt x="1184" y="1"/>
                      <a:pt x="1023" y="222"/>
                      <a:pt x="933" y="424"/>
                    </a:cubicBezTo>
                    <a:cubicBezTo>
                      <a:pt x="677" y="990"/>
                      <a:pt x="570" y="1625"/>
                      <a:pt x="627" y="2245"/>
                    </a:cubicBezTo>
                    <a:cubicBezTo>
                      <a:pt x="539" y="2155"/>
                      <a:pt x="481" y="2039"/>
                      <a:pt x="381" y="1962"/>
                    </a:cubicBezTo>
                    <a:cubicBezTo>
                      <a:pt x="330" y="1922"/>
                      <a:pt x="261" y="1897"/>
                      <a:pt x="197" y="1897"/>
                    </a:cubicBezTo>
                    <a:cubicBezTo>
                      <a:pt x="137" y="1897"/>
                      <a:pt x="80" y="1919"/>
                      <a:pt x="46" y="1968"/>
                    </a:cubicBezTo>
                    <a:cubicBezTo>
                      <a:pt x="1" y="2033"/>
                      <a:pt x="9" y="2117"/>
                      <a:pt x="21" y="2193"/>
                    </a:cubicBezTo>
                    <a:cubicBezTo>
                      <a:pt x="72" y="2479"/>
                      <a:pt x="171" y="2757"/>
                      <a:pt x="316" y="3010"/>
                    </a:cubicBezTo>
                    <a:lnTo>
                      <a:pt x="2850" y="3633"/>
                    </a:lnTo>
                    <a:cubicBezTo>
                      <a:pt x="3031" y="3431"/>
                      <a:pt x="3177" y="3200"/>
                      <a:pt x="3282" y="2950"/>
                    </a:cubicBezTo>
                    <a:cubicBezTo>
                      <a:pt x="3330" y="2835"/>
                      <a:pt x="3370" y="2704"/>
                      <a:pt x="3326" y="2588"/>
                    </a:cubicBezTo>
                    <a:cubicBezTo>
                      <a:pt x="3275" y="2453"/>
                      <a:pt x="3121" y="2381"/>
                      <a:pt x="2973" y="2381"/>
                    </a:cubicBezTo>
                    <a:cubicBezTo>
                      <a:pt x="2954" y="2381"/>
                      <a:pt x="2935" y="2382"/>
                      <a:pt x="2917" y="2384"/>
                    </a:cubicBezTo>
                    <a:cubicBezTo>
                      <a:pt x="2754" y="2405"/>
                      <a:pt x="2609" y="2498"/>
                      <a:pt x="2472" y="2588"/>
                    </a:cubicBezTo>
                    <a:cubicBezTo>
                      <a:pt x="2585" y="2363"/>
                      <a:pt x="2629" y="2104"/>
                      <a:pt x="2598" y="1855"/>
                    </a:cubicBezTo>
                    <a:cubicBezTo>
                      <a:pt x="2587" y="1779"/>
                      <a:pt x="2568" y="1698"/>
                      <a:pt x="2510" y="1647"/>
                    </a:cubicBezTo>
                    <a:cubicBezTo>
                      <a:pt x="2472" y="1613"/>
                      <a:pt x="2425" y="1599"/>
                      <a:pt x="2375" y="1599"/>
                    </a:cubicBezTo>
                    <a:cubicBezTo>
                      <a:pt x="2297" y="1599"/>
                      <a:pt x="2212" y="1633"/>
                      <a:pt x="2144" y="1675"/>
                    </a:cubicBezTo>
                    <a:cubicBezTo>
                      <a:pt x="2002" y="1767"/>
                      <a:pt x="1883" y="1897"/>
                      <a:pt x="1803" y="2046"/>
                    </a:cubicBezTo>
                    <a:cubicBezTo>
                      <a:pt x="1872" y="1516"/>
                      <a:pt x="1939" y="969"/>
                      <a:pt x="1807" y="451"/>
                    </a:cubicBezTo>
                    <a:cubicBezTo>
                      <a:pt x="1757" y="252"/>
                      <a:pt x="1644" y="33"/>
                      <a:pt x="1441" y="4"/>
                    </a:cubicBezTo>
                    <a:cubicBezTo>
                      <a:pt x="1426" y="2"/>
                      <a:pt x="1411" y="1"/>
                      <a:pt x="139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6" name="Google Shape;366;p16"/>
              <p:cNvSpPr/>
              <p:nvPr/>
            </p:nvSpPr>
            <p:spPr>
              <a:xfrm>
                <a:off x="-4047300" y="575264"/>
                <a:ext cx="2190233" cy="1011414"/>
              </a:xfrm>
              <a:custGeom>
                <a:avLst/>
                <a:gdLst/>
                <a:ahLst/>
                <a:cxnLst/>
                <a:rect l="l" t="t" r="r" b="b"/>
                <a:pathLst>
                  <a:path w="7012" h="3238" extrusionOk="0">
                    <a:moveTo>
                      <a:pt x="3555" y="0"/>
                    </a:moveTo>
                    <a:cubicBezTo>
                      <a:pt x="3049" y="0"/>
                      <a:pt x="2551" y="93"/>
                      <a:pt x="2111" y="287"/>
                    </a:cubicBezTo>
                    <a:cubicBezTo>
                      <a:pt x="1753" y="446"/>
                      <a:pt x="1302" y="676"/>
                      <a:pt x="1014" y="932"/>
                    </a:cubicBezTo>
                    <a:cubicBezTo>
                      <a:pt x="435" y="1446"/>
                      <a:pt x="110" y="2198"/>
                      <a:pt x="0" y="2942"/>
                    </a:cubicBezTo>
                    <a:cubicBezTo>
                      <a:pt x="1129" y="3142"/>
                      <a:pt x="2296" y="3238"/>
                      <a:pt x="3438" y="3238"/>
                    </a:cubicBezTo>
                    <a:cubicBezTo>
                      <a:pt x="3623" y="3238"/>
                      <a:pt x="3807" y="3235"/>
                      <a:pt x="3990" y="3230"/>
                    </a:cubicBezTo>
                    <a:cubicBezTo>
                      <a:pt x="4768" y="3209"/>
                      <a:pt x="5520" y="3104"/>
                      <a:pt x="6270" y="2892"/>
                    </a:cubicBezTo>
                    <a:cubicBezTo>
                      <a:pt x="6514" y="2822"/>
                      <a:pt x="6776" y="2748"/>
                      <a:pt x="7012" y="2634"/>
                    </a:cubicBezTo>
                    <a:cubicBezTo>
                      <a:pt x="6819" y="1980"/>
                      <a:pt x="6571" y="1324"/>
                      <a:pt x="6048" y="867"/>
                    </a:cubicBezTo>
                    <a:cubicBezTo>
                      <a:pt x="5402" y="304"/>
                      <a:pt x="4468" y="0"/>
                      <a:pt x="3555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7" name="Google Shape;367;p16"/>
              <p:cNvSpPr/>
              <p:nvPr/>
            </p:nvSpPr>
            <p:spPr>
              <a:xfrm>
                <a:off x="-2511132" y="647418"/>
                <a:ext cx="435423" cy="285182"/>
              </a:xfrm>
              <a:custGeom>
                <a:avLst/>
                <a:gdLst/>
                <a:ahLst/>
                <a:cxnLst/>
                <a:rect l="l" t="t" r="r" b="b"/>
                <a:pathLst>
                  <a:path w="1394" h="913" extrusionOk="0">
                    <a:moveTo>
                      <a:pt x="1" y="0"/>
                    </a:moveTo>
                    <a:lnTo>
                      <a:pt x="1" y="0"/>
                    </a:lnTo>
                    <a:cubicBezTo>
                      <a:pt x="83" y="184"/>
                      <a:pt x="199" y="357"/>
                      <a:pt x="348" y="515"/>
                    </a:cubicBezTo>
                    <a:cubicBezTo>
                      <a:pt x="628" y="813"/>
                      <a:pt x="973" y="913"/>
                      <a:pt x="1333" y="913"/>
                    </a:cubicBezTo>
                    <a:cubicBezTo>
                      <a:pt x="1353" y="913"/>
                      <a:pt x="1373" y="913"/>
                      <a:pt x="1393" y="912"/>
                    </a:cubicBezTo>
                    <a:cubicBezTo>
                      <a:pt x="1367" y="880"/>
                      <a:pt x="1340" y="848"/>
                      <a:pt x="1313" y="818"/>
                    </a:cubicBezTo>
                    <a:cubicBezTo>
                      <a:pt x="1075" y="811"/>
                      <a:pt x="841" y="751"/>
                      <a:pt x="608" y="608"/>
                    </a:cubicBezTo>
                    <a:cubicBezTo>
                      <a:pt x="386" y="472"/>
                      <a:pt x="221" y="270"/>
                      <a:pt x="111" y="42"/>
                    </a:cubicBezTo>
                    <a:cubicBezTo>
                      <a:pt x="75" y="27"/>
                      <a:pt x="38" y="13"/>
                      <a:pt x="1" y="0"/>
                    </a:cubicBezTo>
                    <a:close/>
                  </a:path>
                </a:pathLst>
              </a:custGeom>
              <a:solidFill>
                <a:srgbClr val="F9ECD9">
                  <a:alpha val="4151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8" name="Google Shape;368;p16"/>
              <p:cNvSpPr/>
              <p:nvPr/>
            </p:nvSpPr>
            <p:spPr>
              <a:xfrm>
                <a:off x="-3949220" y="577762"/>
                <a:ext cx="1109485" cy="597228"/>
              </a:xfrm>
              <a:custGeom>
                <a:avLst/>
                <a:gdLst/>
                <a:ahLst/>
                <a:cxnLst/>
                <a:rect l="l" t="t" r="r" b="b"/>
                <a:pathLst>
                  <a:path w="3552" h="1912" extrusionOk="0">
                    <a:moveTo>
                      <a:pt x="3450" y="1"/>
                    </a:moveTo>
                    <a:lnTo>
                      <a:pt x="3450" y="1"/>
                    </a:lnTo>
                    <a:cubicBezTo>
                      <a:pt x="3460" y="441"/>
                      <a:pt x="3483" y="899"/>
                      <a:pt x="3285" y="1307"/>
                    </a:cubicBezTo>
                    <a:cubicBezTo>
                      <a:pt x="3067" y="1757"/>
                      <a:pt x="2412" y="1835"/>
                      <a:pt x="1811" y="1835"/>
                    </a:cubicBezTo>
                    <a:cubicBezTo>
                      <a:pt x="1505" y="1835"/>
                      <a:pt x="1213" y="1815"/>
                      <a:pt x="1000" y="1814"/>
                    </a:cubicBezTo>
                    <a:cubicBezTo>
                      <a:pt x="723" y="1813"/>
                      <a:pt x="426" y="1791"/>
                      <a:pt x="131" y="1791"/>
                    </a:cubicBezTo>
                    <a:cubicBezTo>
                      <a:pt x="101" y="1791"/>
                      <a:pt x="72" y="1791"/>
                      <a:pt x="43" y="1792"/>
                    </a:cubicBezTo>
                    <a:cubicBezTo>
                      <a:pt x="28" y="1820"/>
                      <a:pt x="14" y="1847"/>
                      <a:pt x="1" y="1876"/>
                    </a:cubicBezTo>
                    <a:cubicBezTo>
                      <a:pt x="72" y="1873"/>
                      <a:pt x="144" y="1872"/>
                      <a:pt x="217" y="1872"/>
                    </a:cubicBezTo>
                    <a:cubicBezTo>
                      <a:pt x="602" y="1872"/>
                      <a:pt x="995" y="1908"/>
                      <a:pt x="1348" y="1908"/>
                    </a:cubicBezTo>
                    <a:cubicBezTo>
                      <a:pt x="1489" y="1908"/>
                      <a:pt x="1641" y="1911"/>
                      <a:pt x="1797" y="1911"/>
                    </a:cubicBezTo>
                    <a:cubicBezTo>
                      <a:pt x="2248" y="1911"/>
                      <a:pt x="2733" y="1883"/>
                      <a:pt x="3096" y="1663"/>
                    </a:cubicBezTo>
                    <a:cubicBezTo>
                      <a:pt x="3429" y="1462"/>
                      <a:pt x="3514" y="1005"/>
                      <a:pt x="3538" y="654"/>
                    </a:cubicBezTo>
                    <a:cubicBezTo>
                      <a:pt x="3552" y="438"/>
                      <a:pt x="3541" y="219"/>
                      <a:pt x="3535" y="5"/>
                    </a:cubicBezTo>
                    <a:cubicBezTo>
                      <a:pt x="3507" y="2"/>
                      <a:pt x="3479" y="2"/>
                      <a:pt x="3450" y="1"/>
                    </a:cubicBezTo>
                    <a:close/>
                  </a:path>
                </a:pathLst>
              </a:custGeom>
              <a:solidFill>
                <a:srgbClr val="F9ECD9">
                  <a:alpha val="4151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9" name="Google Shape;369;p16"/>
              <p:cNvSpPr/>
              <p:nvPr/>
            </p:nvSpPr>
            <p:spPr>
              <a:xfrm>
                <a:off x="-3722450" y="576201"/>
                <a:ext cx="760897" cy="353589"/>
              </a:xfrm>
              <a:custGeom>
                <a:avLst/>
                <a:gdLst/>
                <a:ahLst/>
                <a:cxnLst/>
                <a:rect l="l" t="t" r="r" b="b"/>
                <a:pathLst>
                  <a:path w="2436" h="1132" extrusionOk="0">
                    <a:moveTo>
                      <a:pt x="2436" y="0"/>
                    </a:moveTo>
                    <a:cubicBezTo>
                      <a:pt x="2396" y="1"/>
                      <a:pt x="2357" y="0"/>
                      <a:pt x="2318" y="3"/>
                    </a:cubicBezTo>
                    <a:cubicBezTo>
                      <a:pt x="2306" y="124"/>
                      <a:pt x="2290" y="245"/>
                      <a:pt x="2269" y="367"/>
                    </a:cubicBezTo>
                    <a:cubicBezTo>
                      <a:pt x="2161" y="983"/>
                      <a:pt x="1538" y="1019"/>
                      <a:pt x="1036" y="1037"/>
                    </a:cubicBezTo>
                    <a:cubicBezTo>
                      <a:pt x="1004" y="1038"/>
                      <a:pt x="973" y="1038"/>
                      <a:pt x="942" y="1038"/>
                    </a:cubicBezTo>
                    <a:cubicBezTo>
                      <a:pt x="638" y="1038"/>
                      <a:pt x="338" y="978"/>
                      <a:pt x="75" y="843"/>
                    </a:cubicBezTo>
                    <a:cubicBezTo>
                      <a:pt x="49" y="863"/>
                      <a:pt x="26" y="884"/>
                      <a:pt x="0" y="905"/>
                    </a:cubicBezTo>
                    <a:cubicBezTo>
                      <a:pt x="308" y="1068"/>
                      <a:pt x="663" y="1132"/>
                      <a:pt x="1023" y="1132"/>
                    </a:cubicBezTo>
                    <a:cubicBezTo>
                      <a:pt x="1273" y="1132"/>
                      <a:pt x="1525" y="1101"/>
                      <a:pt x="1765" y="1051"/>
                    </a:cubicBezTo>
                    <a:cubicBezTo>
                      <a:pt x="2098" y="982"/>
                      <a:pt x="2270" y="697"/>
                      <a:pt x="2359" y="392"/>
                    </a:cubicBezTo>
                    <a:cubicBezTo>
                      <a:pt x="2398" y="261"/>
                      <a:pt x="2420" y="130"/>
                      <a:pt x="2436" y="0"/>
                    </a:cubicBezTo>
                    <a:close/>
                  </a:path>
                </a:pathLst>
              </a:custGeom>
              <a:solidFill>
                <a:srgbClr val="F9ECD9">
                  <a:alpha val="4151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0" name="Google Shape;370;p16"/>
              <p:cNvSpPr/>
              <p:nvPr/>
            </p:nvSpPr>
            <p:spPr>
              <a:xfrm>
                <a:off x="-4011691" y="1288686"/>
                <a:ext cx="815247" cy="293616"/>
              </a:xfrm>
              <a:custGeom>
                <a:avLst/>
                <a:gdLst/>
                <a:ahLst/>
                <a:cxnLst/>
                <a:rect l="l" t="t" r="r" b="b"/>
                <a:pathLst>
                  <a:path w="2610" h="940" extrusionOk="0">
                    <a:moveTo>
                      <a:pt x="548" y="1"/>
                    </a:moveTo>
                    <a:cubicBezTo>
                      <a:pt x="371" y="1"/>
                      <a:pt x="197" y="12"/>
                      <a:pt x="30" y="33"/>
                    </a:cubicBezTo>
                    <a:cubicBezTo>
                      <a:pt x="20" y="66"/>
                      <a:pt x="9" y="98"/>
                      <a:pt x="0" y="129"/>
                    </a:cubicBezTo>
                    <a:cubicBezTo>
                      <a:pt x="182" y="104"/>
                      <a:pt x="374" y="90"/>
                      <a:pt x="568" y="90"/>
                    </a:cubicBezTo>
                    <a:cubicBezTo>
                      <a:pt x="1363" y="90"/>
                      <a:pt x="2191" y="324"/>
                      <a:pt x="2504" y="936"/>
                    </a:cubicBezTo>
                    <a:lnTo>
                      <a:pt x="2610" y="940"/>
                    </a:lnTo>
                    <a:cubicBezTo>
                      <a:pt x="2293" y="265"/>
                      <a:pt x="1399" y="1"/>
                      <a:pt x="548" y="1"/>
                    </a:cubicBezTo>
                    <a:close/>
                  </a:path>
                </a:pathLst>
              </a:custGeom>
              <a:solidFill>
                <a:srgbClr val="F9ECD9">
                  <a:alpha val="4151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1" name="Google Shape;371;p16"/>
              <p:cNvSpPr/>
              <p:nvPr/>
            </p:nvSpPr>
            <p:spPr>
              <a:xfrm>
                <a:off x="-3791168" y="1479224"/>
                <a:ext cx="473218" cy="97768"/>
              </a:xfrm>
              <a:custGeom>
                <a:avLst/>
                <a:gdLst/>
                <a:ahLst/>
                <a:cxnLst/>
                <a:rect l="l" t="t" r="r" b="b"/>
                <a:pathLst>
                  <a:path w="1515" h="313" extrusionOk="0">
                    <a:moveTo>
                      <a:pt x="608" y="0"/>
                    </a:moveTo>
                    <a:cubicBezTo>
                      <a:pt x="391" y="0"/>
                      <a:pt x="181" y="55"/>
                      <a:pt x="1" y="173"/>
                    </a:cubicBezTo>
                    <a:cubicBezTo>
                      <a:pt x="49" y="179"/>
                      <a:pt x="96" y="187"/>
                      <a:pt x="145" y="193"/>
                    </a:cubicBezTo>
                    <a:cubicBezTo>
                      <a:pt x="286" y="123"/>
                      <a:pt x="443" y="90"/>
                      <a:pt x="603" y="90"/>
                    </a:cubicBezTo>
                    <a:cubicBezTo>
                      <a:pt x="850" y="90"/>
                      <a:pt x="1107" y="167"/>
                      <a:pt x="1332" y="302"/>
                    </a:cubicBezTo>
                    <a:cubicBezTo>
                      <a:pt x="1393" y="305"/>
                      <a:pt x="1454" y="309"/>
                      <a:pt x="1515" y="312"/>
                    </a:cubicBezTo>
                    <a:cubicBezTo>
                      <a:pt x="1246" y="113"/>
                      <a:pt x="920" y="0"/>
                      <a:pt x="608" y="0"/>
                    </a:cubicBezTo>
                    <a:close/>
                  </a:path>
                </a:pathLst>
              </a:custGeom>
              <a:solidFill>
                <a:srgbClr val="F9ECD9">
                  <a:alpha val="4151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2" name="Google Shape;372;p16"/>
              <p:cNvSpPr/>
              <p:nvPr/>
            </p:nvSpPr>
            <p:spPr>
              <a:xfrm>
                <a:off x="-2904701" y="1102522"/>
                <a:ext cx="971112" cy="483217"/>
              </a:xfrm>
              <a:custGeom>
                <a:avLst/>
                <a:gdLst/>
                <a:ahLst/>
                <a:cxnLst/>
                <a:rect l="l" t="t" r="r" b="b"/>
                <a:pathLst>
                  <a:path w="3109" h="1547" extrusionOk="0">
                    <a:moveTo>
                      <a:pt x="1360" y="0"/>
                    </a:moveTo>
                    <a:cubicBezTo>
                      <a:pt x="1111" y="0"/>
                      <a:pt x="895" y="30"/>
                      <a:pt x="733" y="114"/>
                    </a:cubicBezTo>
                    <a:cubicBezTo>
                      <a:pt x="164" y="406"/>
                      <a:pt x="1" y="972"/>
                      <a:pt x="53" y="1546"/>
                    </a:cubicBezTo>
                    <a:cubicBezTo>
                      <a:pt x="81" y="1546"/>
                      <a:pt x="110" y="1545"/>
                      <a:pt x="141" y="1545"/>
                    </a:cubicBezTo>
                    <a:cubicBezTo>
                      <a:pt x="113" y="1218"/>
                      <a:pt x="164" y="889"/>
                      <a:pt x="334" y="582"/>
                    </a:cubicBezTo>
                    <a:cubicBezTo>
                      <a:pt x="561" y="169"/>
                      <a:pt x="1028" y="68"/>
                      <a:pt x="1499" y="68"/>
                    </a:cubicBezTo>
                    <a:cubicBezTo>
                      <a:pt x="1794" y="68"/>
                      <a:pt x="2091" y="108"/>
                      <a:pt x="2332" y="135"/>
                    </a:cubicBezTo>
                    <a:cubicBezTo>
                      <a:pt x="2546" y="160"/>
                      <a:pt x="2823" y="207"/>
                      <a:pt x="3108" y="233"/>
                    </a:cubicBezTo>
                    <a:cubicBezTo>
                      <a:pt x="3100" y="211"/>
                      <a:pt x="3089" y="187"/>
                      <a:pt x="3079" y="165"/>
                    </a:cubicBezTo>
                    <a:cubicBezTo>
                      <a:pt x="2505" y="124"/>
                      <a:pt x="1866" y="0"/>
                      <a:pt x="1360" y="0"/>
                    </a:cubicBezTo>
                    <a:close/>
                  </a:path>
                </a:pathLst>
              </a:custGeom>
              <a:solidFill>
                <a:srgbClr val="F9ECD9">
                  <a:alpha val="4151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3" name="Google Shape;373;p16"/>
              <p:cNvSpPr/>
              <p:nvPr/>
            </p:nvSpPr>
            <p:spPr>
              <a:xfrm>
                <a:off x="-2660751" y="1365526"/>
                <a:ext cx="604407" cy="211778"/>
              </a:xfrm>
              <a:custGeom>
                <a:avLst/>
                <a:gdLst/>
                <a:ahLst/>
                <a:cxnLst/>
                <a:rect l="l" t="t" r="r" b="b"/>
                <a:pathLst>
                  <a:path w="1935" h="678" extrusionOk="0">
                    <a:moveTo>
                      <a:pt x="818" y="0"/>
                    </a:moveTo>
                    <a:cubicBezTo>
                      <a:pt x="715" y="0"/>
                      <a:pt x="614" y="18"/>
                      <a:pt x="517" y="62"/>
                    </a:cubicBezTo>
                    <a:cubicBezTo>
                      <a:pt x="245" y="187"/>
                      <a:pt x="83" y="414"/>
                      <a:pt x="1" y="677"/>
                    </a:cubicBezTo>
                    <a:cubicBezTo>
                      <a:pt x="39" y="674"/>
                      <a:pt x="78" y="672"/>
                      <a:pt x="116" y="669"/>
                    </a:cubicBezTo>
                    <a:cubicBezTo>
                      <a:pt x="241" y="350"/>
                      <a:pt x="493" y="132"/>
                      <a:pt x="869" y="132"/>
                    </a:cubicBezTo>
                    <a:cubicBezTo>
                      <a:pt x="962" y="132"/>
                      <a:pt x="1063" y="145"/>
                      <a:pt x="1172" y="174"/>
                    </a:cubicBezTo>
                    <a:cubicBezTo>
                      <a:pt x="1379" y="229"/>
                      <a:pt x="1567" y="312"/>
                      <a:pt x="1763" y="380"/>
                    </a:cubicBezTo>
                    <a:cubicBezTo>
                      <a:pt x="1786" y="374"/>
                      <a:pt x="1809" y="369"/>
                      <a:pt x="1831" y="362"/>
                    </a:cubicBezTo>
                    <a:cubicBezTo>
                      <a:pt x="1865" y="353"/>
                      <a:pt x="1901" y="343"/>
                      <a:pt x="1934" y="332"/>
                    </a:cubicBezTo>
                    <a:cubicBezTo>
                      <a:pt x="1578" y="226"/>
                      <a:pt x="1182" y="0"/>
                      <a:pt x="818" y="0"/>
                    </a:cubicBezTo>
                    <a:close/>
                  </a:path>
                </a:pathLst>
              </a:custGeom>
              <a:solidFill>
                <a:srgbClr val="F9ECD9">
                  <a:alpha val="4151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4" name="Google Shape;374;p16"/>
              <p:cNvSpPr/>
              <p:nvPr/>
            </p:nvSpPr>
            <p:spPr>
              <a:xfrm>
                <a:off x="-2384003" y="1108769"/>
                <a:ext cx="1568022" cy="724669"/>
              </a:xfrm>
              <a:custGeom>
                <a:avLst/>
                <a:gdLst/>
                <a:ahLst/>
                <a:cxnLst/>
                <a:rect l="l" t="t" r="r" b="b"/>
                <a:pathLst>
                  <a:path w="5020" h="2320" extrusionOk="0">
                    <a:moveTo>
                      <a:pt x="2544" y="1"/>
                    </a:moveTo>
                    <a:cubicBezTo>
                      <a:pt x="2182" y="1"/>
                      <a:pt x="1826" y="67"/>
                      <a:pt x="1511" y="206"/>
                    </a:cubicBezTo>
                    <a:cubicBezTo>
                      <a:pt x="1255" y="319"/>
                      <a:pt x="932" y="483"/>
                      <a:pt x="727" y="668"/>
                    </a:cubicBezTo>
                    <a:cubicBezTo>
                      <a:pt x="312" y="1036"/>
                      <a:pt x="80" y="1573"/>
                      <a:pt x="0" y="2107"/>
                    </a:cubicBezTo>
                    <a:cubicBezTo>
                      <a:pt x="806" y="2250"/>
                      <a:pt x="1640" y="2319"/>
                      <a:pt x="2457" y="2319"/>
                    </a:cubicBezTo>
                    <a:cubicBezTo>
                      <a:pt x="2591" y="2319"/>
                      <a:pt x="2724" y="2317"/>
                      <a:pt x="2857" y="2314"/>
                    </a:cubicBezTo>
                    <a:cubicBezTo>
                      <a:pt x="3414" y="2299"/>
                      <a:pt x="3951" y="2223"/>
                      <a:pt x="4488" y="2071"/>
                    </a:cubicBezTo>
                    <a:cubicBezTo>
                      <a:pt x="4663" y="2022"/>
                      <a:pt x="4850" y="1969"/>
                      <a:pt x="5019" y="1887"/>
                    </a:cubicBezTo>
                    <a:cubicBezTo>
                      <a:pt x="4880" y="1418"/>
                      <a:pt x="4703" y="948"/>
                      <a:pt x="4329" y="622"/>
                    </a:cubicBezTo>
                    <a:cubicBezTo>
                      <a:pt x="3867" y="218"/>
                      <a:pt x="3198" y="1"/>
                      <a:pt x="254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5" name="Google Shape;375;p16"/>
              <p:cNvSpPr/>
              <p:nvPr/>
            </p:nvSpPr>
            <p:spPr>
              <a:xfrm>
                <a:off x="-1284821" y="1160620"/>
                <a:ext cx="312355" cy="204907"/>
              </a:xfrm>
              <a:custGeom>
                <a:avLst/>
                <a:gdLst/>
                <a:ahLst/>
                <a:cxnLst/>
                <a:rect l="l" t="t" r="r" b="b"/>
                <a:pathLst>
                  <a:path w="1000" h="656" extrusionOk="0">
                    <a:moveTo>
                      <a:pt x="1" y="1"/>
                    </a:moveTo>
                    <a:cubicBezTo>
                      <a:pt x="60" y="133"/>
                      <a:pt x="143" y="256"/>
                      <a:pt x="249" y="370"/>
                    </a:cubicBezTo>
                    <a:cubicBezTo>
                      <a:pt x="451" y="583"/>
                      <a:pt x="697" y="655"/>
                      <a:pt x="956" y="655"/>
                    </a:cubicBezTo>
                    <a:cubicBezTo>
                      <a:pt x="970" y="655"/>
                      <a:pt x="985" y="655"/>
                      <a:pt x="1000" y="655"/>
                    </a:cubicBezTo>
                    <a:cubicBezTo>
                      <a:pt x="981" y="632"/>
                      <a:pt x="962" y="609"/>
                      <a:pt x="941" y="587"/>
                    </a:cubicBezTo>
                    <a:cubicBezTo>
                      <a:pt x="771" y="581"/>
                      <a:pt x="603" y="538"/>
                      <a:pt x="436" y="436"/>
                    </a:cubicBezTo>
                    <a:cubicBezTo>
                      <a:pt x="276" y="339"/>
                      <a:pt x="159" y="195"/>
                      <a:pt x="80" y="31"/>
                    </a:cubicBezTo>
                    <a:cubicBezTo>
                      <a:pt x="54" y="21"/>
                      <a:pt x="28" y="10"/>
                      <a:pt x="1" y="1"/>
                    </a:cubicBezTo>
                    <a:close/>
                  </a:path>
                </a:pathLst>
              </a:custGeom>
              <a:solidFill>
                <a:srgbClr val="F9ECD9">
                  <a:alpha val="4151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6" name="Google Shape;376;p16"/>
              <p:cNvSpPr/>
              <p:nvPr/>
            </p:nvSpPr>
            <p:spPr>
              <a:xfrm>
                <a:off x="-2313411" y="1111580"/>
                <a:ext cx="794319" cy="427305"/>
              </a:xfrm>
              <a:custGeom>
                <a:avLst/>
                <a:gdLst/>
                <a:ahLst/>
                <a:cxnLst/>
                <a:rect l="l" t="t" r="r" b="b"/>
                <a:pathLst>
                  <a:path w="2543" h="1368" extrusionOk="0">
                    <a:moveTo>
                      <a:pt x="2469" y="0"/>
                    </a:moveTo>
                    <a:cubicBezTo>
                      <a:pt x="2475" y="316"/>
                      <a:pt x="2493" y="642"/>
                      <a:pt x="2352" y="935"/>
                    </a:cubicBezTo>
                    <a:cubicBezTo>
                      <a:pt x="2195" y="1257"/>
                      <a:pt x="1726" y="1313"/>
                      <a:pt x="1297" y="1313"/>
                    </a:cubicBezTo>
                    <a:cubicBezTo>
                      <a:pt x="1077" y="1313"/>
                      <a:pt x="868" y="1299"/>
                      <a:pt x="717" y="1298"/>
                    </a:cubicBezTo>
                    <a:cubicBezTo>
                      <a:pt x="520" y="1297"/>
                      <a:pt x="309" y="1281"/>
                      <a:pt x="100" y="1281"/>
                    </a:cubicBezTo>
                    <a:cubicBezTo>
                      <a:pt x="77" y="1281"/>
                      <a:pt x="54" y="1282"/>
                      <a:pt x="31" y="1282"/>
                    </a:cubicBezTo>
                    <a:cubicBezTo>
                      <a:pt x="20" y="1303"/>
                      <a:pt x="10" y="1323"/>
                      <a:pt x="0" y="1344"/>
                    </a:cubicBezTo>
                    <a:cubicBezTo>
                      <a:pt x="57" y="1341"/>
                      <a:pt x="115" y="1340"/>
                      <a:pt x="173" y="1340"/>
                    </a:cubicBezTo>
                    <a:cubicBezTo>
                      <a:pt x="443" y="1340"/>
                      <a:pt x="717" y="1365"/>
                      <a:pt x="963" y="1365"/>
                    </a:cubicBezTo>
                    <a:cubicBezTo>
                      <a:pt x="1064" y="1365"/>
                      <a:pt x="1173" y="1367"/>
                      <a:pt x="1284" y="1367"/>
                    </a:cubicBezTo>
                    <a:cubicBezTo>
                      <a:pt x="1607" y="1367"/>
                      <a:pt x="1955" y="1347"/>
                      <a:pt x="2216" y="1189"/>
                    </a:cubicBezTo>
                    <a:cubicBezTo>
                      <a:pt x="2454" y="1046"/>
                      <a:pt x="2515" y="718"/>
                      <a:pt x="2532" y="466"/>
                    </a:cubicBezTo>
                    <a:cubicBezTo>
                      <a:pt x="2542" y="311"/>
                      <a:pt x="2535" y="156"/>
                      <a:pt x="2531" y="2"/>
                    </a:cubicBezTo>
                    <a:cubicBezTo>
                      <a:pt x="2510" y="1"/>
                      <a:pt x="2490" y="0"/>
                      <a:pt x="2469" y="0"/>
                    </a:cubicBezTo>
                    <a:close/>
                  </a:path>
                </a:pathLst>
              </a:custGeom>
              <a:solidFill>
                <a:srgbClr val="F9ECD9">
                  <a:alpha val="4151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7" name="Google Shape;377;p16"/>
              <p:cNvSpPr/>
              <p:nvPr/>
            </p:nvSpPr>
            <p:spPr>
              <a:xfrm>
                <a:off x="-2151610" y="1110331"/>
                <a:ext cx="544435" cy="253010"/>
              </a:xfrm>
              <a:custGeom>
                <a:avLst/>
                <a:gdLst/>
                <a:ahLst/>
                <a:cxnLst/>
                <a:rect l="l" t="t" r="r" b="b"/>
                <a:pathLst>
                  <a:path w="1743" h="810" extrusionOk="0">
                    <a:moveTo>
                      <a:pt x="1743" y="1"/>
                    </a:moveTo>
                    <a:cubicBezTo>
                      <a:pt x="1716" y="1"/>
                      <a:pt x="1687" y="1"/>
                      <a:pt x="1659" y="3"/>
                    </a:cubicBezTo>
                    <a:cubicBezTo>
                      <a:pt x="1651" y="89"/>
                      <a:pt x="1640" y="176"/>
                      <a:pt x="1625" y="264"/>
                    </a:cubicBezTo>
                    <a:cubicBezTo>
                      <a:pt x="1546" y="705"/>
                      <a:pt x="1100" y="730"/>
                      <a:pt x="742" y="743"/>
                    </a:cubicBezTo>
                    <a:cubicBezTo>
                      <a:pt x="720" y="744"/>
                      <a:pt x="699" y="745"/>
                      <a:pt x="677" y="745"/>
                    </a:cubicBezTo>
                    <a:cubicBezTo>
                      <a:pt x="458" y="745"/>
                      <a:pt x="243" y="701"/>
                      <a:pt x="54" y="605"/>
                    </a:cubicBezTo>
                    <a:cubicBezTo>
                      <a:pt x="36" y="620"/>
                      <a:pt x="19" y="634"/>
                      <a:pt x="1" y="648"/>
                    </a:cubicBezTo>
                    <a:cubicBezTo>
                      <a:pt x="222" y="764"/>
                      <a:pt x="475" y="810"/>
                      <a:pt x="732" y="810"/>
                    </a:cubicBezTo>
                    <a:cubicBezTo>
                      <a:pt x="911" y="810"/>
                      <a:pt x="1092" y="788"/>
                      <a:pt x="1264" y="752"/>
                    </a:cubicBezTo>
                    <a:cubicBezTo>
                      <a:pt x="1502" y="702"/>
                      <a:pt x="1626" y="498"/>
                      <a:pt x="1689" y="281"/>
                    </a:cubicBezTo>
                    <a:cubicBezTo>
                      <a:pt x="1716" y="187"/>
                      <a:pt x="1731" y="93"/>
                      <a:pt x="1743" y="1"/>
                    </a:cubicBezTo>
                    <a:close/>
                  </a:path>
                </a:pathLst>
              </a:custGeom>
              <a:solidFill>
                <a:srgbClr val="F9ECD9">
                  <a:alpha val="4151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8" name="Google Shape;378;p16"/>
              <p:cNvSpPr/>
              <p:nvPr/>
            </p:nvSpPr>
            <p:spPr>
              <a:xfrm>
                <a:off x="-2359015" y="1620097"/>
                <a:ext cx="583791" cy="209904"/>
              </a:xfrm>
              <a:custGeom>
                <a:avLst/>
                <a:gdLst/>
                <a:ahLst/>
                <a:cxnLst/>
                <a:rect l="l" t="t" r="r" b="b"/>
                <a:pathLst>
                  <a:path w="1869" h="672" extrusionOk="0">
                    <a:moveTo>
                      <a:pt x="391" y="0"/>
                    </a:moveTo>
                    <a:cubicBezTo>
                      <a:pt x="266" y="0"/>
                      <a:pt x="142" y="8"/>
                      <a:pt x="23" y="23"/>
                    </a:cubicBezTo>
                    <a:cubicBezTo>
                      <a:pt x="16" y="46"/>
                      <a:pt x="9" y="68"/>
                      <a:pt x="1" y="92"/>
                    </a:cubicBezTo>
                    <a:cubicBezTo>
                      <a:pt x="131" y="74"/>
                      <a:pt x="269" y="64"/>
                      <a:pt x="407" y="64"/>
                    </a:cubicBezTo>
                    <a:cubicBezTo>
                      <a:pt x="976" y="64"/>
                      <a:pt x="1570" y="231"/>
                      <a:pt x="1793" y="668"/>
                    </a:cubicBezTo>
                    <a:cubicBezTo>
                      <a:pt x="1818" y="669"/>
                      <a:pt x="1842" y="669"/>
                      <a:pt x="1868" y="671"/>
                    </a:cubicBezTo>
                    <a:cubicBezTo>
                      <a:pt x="1642" y="188"/>
                      <a:pt x="1001" y="0"/>
                      <a:pt x="391" y="0"/>
                    </a:cubicBezTo>
                    <a:close/>
                  </a:path>
                </a:pathLst>
              </a:custGeom>
              <a:solidFill>
                <a:srgbClr val="F9ECD9">
                  <a:alpha val="4151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9" name="Google Shape;379;p16"/>
              <p:cNvSpPr/>
              <p:nvPr/>
            </p:nvSpPr>
            <p:spPr>
              <a:xfrm>
                <a:off x="-2200338" y="1756284"/>
                <a:ext cx="338593" cy="70280"/>
              </a:xfrm>
              <a:custGeom>
                <a:avLst/>
                <a:gdLst/>
                <a:ahLst/>
                <a:cxnLst/>
                <a:rect l="l" t="t" r="r" b="b"/>
                <a:pathLst>
                  <a:path w="1084" h="225" extrusionOk="0">
                    <a:moveTo>
                      <a:pt x="434" y="0"/>
                    </a:moveTo>
                    <a:cubicBezTo>
                      <a:pt x="279" y="0"/>
                      <a:pt x="129" y="40"/>
                      <a:pt x="0" y="124"/>
                    </a:cubicBezTo>
                    <a:cubicBezTo>
                      <a:pt x="35" y="128"/>
                      <a:pt x="68" y="133"/>
                      <a:pt x="104" y="138"/>
                    </a:cubicBezTo>
                    <a:cubicBezTo>
                      <a:pt x="204" y="88"/>
                      <a:pt x="315" y="65"/>
                      <a:pt x="430" y="65"/>
                    </a:cubicBezTo>
                    <a:cubicBezTo>
                      <a:pt x="607" y="65"/>
                      <a:pt x="791" y="120"/>
                      <a:pt x="953" y="217"/>
                    </a:cubicBezTo>
                    <a:cubicBezTo>
                      <a:pt x="997" y="220"/>
                      <a:pt x="1040" y="222"/>
                      <a:pt x="1083" y="225"/>
                    </a:cubicBezTo>
                    <a:cubicBezTo>
                      <a:pt x="891" y="81"/>
                      <a:pt x="658" y="0"/>
                      <a:pt x="434" y="0"/>
                    </a:cubicBezTo>
                    <a:close/>
                  </a:path>
                </a:pathLst>
              </a:custGeom>
              <a:solidFill>
                <a:srgbClr val="F9ECD9">
                  <a:alpha val="4151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0" name="Google Shape;380;p16"/>
              <p:cNvSpPr/>
              <p:nvPr/>
            </p:nvSpPr>
            <p:spPr>
              <a:xfrm>
                <a:off x="-1565942" y="1486721"/>
                <a:ext cx="694678" cy="345467"/>
              </a:xfrm>
              <a:custGeom>
                <a:avLst/>
                <a:gdLst/>
                <a:ahLst/>
                <a:cxnLst/>
                <a:rect l="l" t="t" r="r" b="b"/>
                <a:pathLst>
                  <a:path w="2224" h="1106" extrusionOk="0">
                    <a:moveTo>
                      <a:pt x="972" y="0"/>
                    </a:moveTo>
                    <a:cubicBezTo>
                      <a:pt x="795" y="0"/>
                      <a:pt x="640" y="21"/>
                      <a:pt x="523" y="81"/>
                    </a:cubicBezTo>
                    <a:cubicBezTo>
                      <a:pt x="117" y="290"/>
                      <a:pt x="1" y="696"/>
                      <a:pt x="37" y="1106"/>
                    </a:cubicBezTo>
                    <a:cubicBezTo>
                      <a:pt x="58" y="1106"/>
                      <a:pt x="79" y="1106"/>
                      <a:pt x="100" y="1105"/>
                    </a:cubicBezTo>
                    <a:cubicBezTo>
                      <a:pt x="80" y="870"/>
                      <a:pt x="117" y="635"/>
                      <a:pt x="238" y="415"/>
                    </a:cubicBezTo>
                    <a:cubicBezTo>
                      <a:pt x="402" y="119"/>
                      <a:pt x="737" y="47"/>
                      <a:pt x="1075" y="47"/>
                    </a:cubicBezTo>
                    <a:cubicBezTo>
                      <a:pt x="1285" y="47"/>
                      <a:pt x="1496" y="74"/>
                      <a:pt x="1668" y="94"/>
                    </a:cubicBezTo>
                    <a:cubicBezTo>
                      <a:pt x="1821" y="111"/>
                      <a:pt x="2018" y="145"/>
                      <a:pt x="2224" y="165"/>
                    </a:cubicBezTo>
                    <a:cubicBezTo>
                      <a:pt x="2217" y="149"/>
                      <a:pt x="2209" y="132"/>
                      <a:pt x="2203" y="117"/>
                    </a:cubicBezTo>
                    <a:cubicBezTo>
                      <a:pt x="1792" y="89"/>
                      <a:pt x="1335" y="0"/>
                      <a:pt x="972" y="0"/>
                    </a:cubicBezTo>
                    <a:close/>
                  </a:path>
                </a:pathLst>
              </a:custGeom>
              <a:solidFill>
                <a:srgbClr val="F9ECD9">
                  <a:alpha val="4151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1" name="Google Shape;381;p16"/>
              <p:cNvSpPr/>
              <p:nvPr/>
            </p:nvSpPr>
            <p:spPr>
              <a:xfrm>
                <a:off x="-1391960" y="1675072"/>
                <a:ext cx="432924" cy="151493"/>
              </a:xfrm>
              <a:custGeom>
                <a:avLst/>
                <a:gdLst/>
                <a:ahLst/>
                <a:cxnLst/>
                <a:rect l="l" t="t" r="r" b="b"/>
                <a:pathLst>
                  <a:path w="1386" h="485" extrusionOk="0">
                    <a:moveTo>
                      <a:pt x="588" y="1"/>
                    </a:moveTo>
                    <a:cubicBezTo>
                      <a:pt x="513" y="1"/>
                      <a:pt x="441" y="14"/>
                      <a:pt x="371" y="46"/>
                    </a:cubicBezTo>
                    <a:cubicBezTo>
                      <a:pt x="177" y="135"/>
                      <a:pt x="62" y="297"/>
                      <a:pt x="1" y="485"/>
                    </a:cubicBezTo>
                    <a:cubicBezTo>
                      <a:pt x="29" y="483"/>
                      <a:pt x="56" y="481"/>
                      <a:pt x="84" y="480"/>
                    </a:cubicBezTo>
                    <a:cubicBezTo>
                      <a:pt x="174" y="251"/>
                      <a:pt x="354" y="95"/>
                      <a:pt x="622" y="95"/>
                    </a:cubicBezTo>
                    <a:cubicBezTo>
                      <a:pt x="689" y="95"/>
                      <a:pt x="762" y="105"/>
                      <a:pt x="840" y="125"/>
                    </a:cubicBezTo>
                    <a:cubicBezTo>
                      <a:pt x="987" y="164"/>
                      <a:pt x="1122" y="225"/>
                      <a:pt x="1261" y="273"/>
                    </a:cubicBezTo>
                    <a:cubicBezTo>
                      <a:pt x="1277" y="269"/>
                      <a:pt x="1294" y="265"/>
                      <a:pt x="1311" y="260"/>
                    </a:cubicBezTo>
                    <a:cubicBezTo>
                      <a:pt x="1335" y="253"/>
                      <a:pt x="1360" y="246"/>
                      <a:pt x="1385" y="239"/>
                    </a:cubicBezTo>
                    <a:cubicBezTo>
                      <a:pt x="1130" y="162"/>
                      <a:pt x="848" y="1"/>
                      <a:pt x="588" y="1"/>
                    </a:cubicBezTo>
                    <a:close/>
                  </a:path>
                </a:pathLst>
              </a:custGeom>
              <a:solidFill>
                <a:srgbClr val="F9ECD9">
                  <a:alpha val="4151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CUSTOM_9_1">
    <p:spTree>
      <p:nvGrpSpPr>
        <p:cNvPr id="1" name="Shape 7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" name="Google Shape;757;p32"/>
          <p:cNvSpPr/>
          <p:nvPr/>
        </p:nvSpPr>
        <p:spPr>
          <a:xfrm>
            <a:off x="-145350" y="4707679"/>
            <a:ext cx="9402914" cy="457220"/>
          </a:xfrm>
          <a:custGeom>
            <a:avLst/>
            <a:gdLst/>
            <a:ahLst/>
            <a:cxnLst/>
            <a:rect l="l" t="t" r="r" b="b"/>
            <a:pathLst>
              <a:path w="137560" h="28545" extrusionOk="0">
                <a:moveTo>
                  <a:pt x="19495" y="1"/>
                </a:moveTo>
                <a:cubicBezTo>
                  <a:pt x="12953" y="1"/>
                  <a:pt x="6372" y="799"/>
                  <a:pt x="332" y="2238"/>
                </a:cubicBezTo>
                <a:cubicBezTo>
                  <a:pt x="217" y="2301"/>
                  <a:pt x="115" y="2378"/>
                  <a:pt x="0" y="2454"/>
                </a:cubicBezTo>
                <a:lnTo>
                  <a:pt x="0" y="28545"/>
                </a:lnTo>
                <a:lnTo>
                  <a:pt x="137559" y="28545"/>
                </a:lnTo>
                <a:cubicBezTo>
                  <a:pt x="136642" y="22446"/>
                  <a:pt x="136897" y="16563"/>
                  <a:pt x="136553" y="10451"/>
                </a:cubicBezTo>
                <a:cubicBezTo>
                  <a:pt x="125158" y="12826"/>
                  <a:pt x="113681" y="14080"/>
                  <a:pt x="102265" y="14080"/>
                </a:cubicBezTo>
                <a:cubicBezTo>
                  <a:pt x="90120" y="14080"/>
                  <a:pt x="78042" y="12661"/>
                  <a:pt x="66201" y="9661"/>
                </a:cubicBezTo>
                <a:cubicBezTo>
                  <a:pt x="54181" y="6631"/>
                  <a:pt x="43027" y="2645"/>
                  <a:pt x="30306" y="773"/>
                </a:cubicBezTo>
                <a:cubicBezTo>
                  <a:pt x="26782" y="249"/>
                  <a:pt x="23144" y="1"/>
                  <a:pt x="19495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758" name="Google Shape;758;p32"/>
          <p:cNvGrpSpPr/>
          <p:nvPr/>
        </p:nvGrpSpPr>
        <p:grpSpPr>
          <a:xfrm>
            <a:off x="713237" y="1135012"/>
            <a:ext cx="1656625" cy="3856093"/>
            <a:chOff x="-9503088" y="5143506"/>
            <a:chExt cx="2698526" cy="6281305"/>
          </a:xfrm>
        </p:grpSpPr>
        <p:sp>
          <p:nvSpPr>
            <p:cNvPr id="759" name="Google Shape;759;p32"/>
            <p:cNvSpPr/>
            <p:nvPr/>
          </p:nvSpPr>
          <p:spPr>
            <a:xfrm>
              <a:off x="-9503088" y="5144254"/>
              <a:ext cx="2698526" cy="6279783"/>
            </a:xfrm>
            <a:custGeom>
              <a:avLst/>
              <a:gdLst/>
              <a:ahLst/>
              <a:cxnLst/>
              <a:rect l="l" t="t" r="r" b="b"/>
              <a:pathLst>
                <a:path w="10348" h="24081" extrusionOk="0">
                  <a:moveTo>
                    <a:pt x="7121" y="0"/>
                  </a:moveTo>
                  <a:cubicBezTo>
                    <a:pt x="6853" y="0"/>
                    <a:pt x="6596" y="196"/>
                    <a:pt x="6616" y="557"/>
                  </a:cubicBezTo>
                  <a:cubicBezTo>
                    <a:pt x="6618" y="582"/>
                    <a:pt x="6621" y="607"/>
                    <a:pt x="6626" y="632"/>
                  </a:cubicBezTo>
                  <a:cubicBezTo>
                    <a:pt x="6522" y="617"/>
                    <a:pt x="6413" y="615"/>
                    <a:pt x="6309" y="615"/>
                  </a:cubicBezTo>
                  <a:lnTo>
                    <a:pt x="6198" y="615"/>
                  </a:lnTo>
                  <a:cubicBezTo>
                    <a:pt x="6134" y="616"/>
                    <a:pt x="6071" y="620"/>
                    <a:pt x="6008" y="627"/>
                  </a:cubicBezTo>
                  <a:cubicBezTo>
                    <a:pt x="5967" y="632"/>
                    <a:pt x="5926" y="638"/>
                    <a:pt x="5886" y="644"/>
                  </a:cubicBezTo>
                  <a:cubicBezTo>
                    <a:pt x="5864" y="648"/>
                    <a:pt x="5845" y="653"/>
                    <a:pt x="5825" y="658"/>
                  </a:cubicBezTo>
                  <a:cubicBezTo>
                    <a:pt x="5335" y="767"/>
                    <a:pt x="4907" y="1068"/>
                    <a:pt x="4567" y="1441"/>
                  </a:cubicBezTo>
                  <a:cubicBezTo>
                    <a:pt x="4416" y="1488"/>
                    <a:pt x="4293" y="1582"/>
                    <a:pt x="4261" y="1761"/>
                  </a:cubicBezTo>
                  <a:cubicBezTo>
                    <a:pt x="4239" y="1883"/>
                    <a:pt x="4225" y="2014"/>
                    <a:pt x="4269" y="2132"/>
                  </a:cubicBezTo>
                  <a:cubicBezTo>
                    <a:pt x="4293" y="2131"/>
                    <a:pt x="4318" y="2131"/>
                    <a:pt x="4341" y="2129"/>
                  </a:cubicBezTo>
                  <a:lnTo>
                    <a:pt x="4341" y="2129"/>
                  </a:lnTo>
                  <a:lnTo>
                    <a:pt x="4336" y="2173"/>
                  </a:lnTo>
                  <a:lnTo>
                    <a:pt x="4340" y="2173"/>
                  </a:lnTo>
                  <a:cubicBezTo>
                    <a:pt x="4296" y="2401"/>
                    <a:pt x="4209" y="2624"/>
                    <a:pt x="4044" y="2786"/>
                  </a:cubicBezTo>
                  <a:cubicBezTo>
                    <a:pt x="3938" y="2890"/>
                    <a:pt x="3806" y="2962"/>
                    <a:pt x="3684" y="3048"/>
                  </a:cubicBezTo>
                  <a:cubicBezTo>
                    <a:pt x="3495" y="3183"/>
                    <a:pt x="3331" y="3352"/>
                    <a:pt x="3201" y="3545"/>
                  </a:cubicBezTo>
                  <a:cubicBezTo>
                    <a:pt x="2954" y="3912"/>
                    <a:pt x="2873" y="4463"/>
                    <a:pt x="3221" y="4797"/>
                  </a:cubicBezTo>
                  <a:cubicBezTo>
                    <a:pt x="3396" y="4967"/>
                    <a:pt x="3636" y="5059"/>
                    <a:pt x="3875" y="5112"/>
                  </a:cubicBezTo>
                  <a:cubicBezTo>
                    <a:pt x="3719" y="5438"/>
                    <a:pt x="3855" y="5850"/>
                    <a:pt x="4121" y="6097"/>
                  </a:cubicBezTo>
                  <a:cubicBezTo>
                    <a:pt x="4284" y="6251"/>
                    <a:pt x="4487" y="6350"/>
                    <a:pt x="4702" y="6416"/>
                  </a:cubicBezTo>
                  <a:cubicBezTo>
                    <a:pt x="4308" y="7115"/>
                    <a:pt x="3671" y="8086"/>
                    <a:pt x="3671" y="8086"/>
                  </a:cubicBezTo>
                  <a:lnTo>
                    <a:pt x="2134" y="6406"/>
                  </a:lnTo>
                  <a:lnTo>
                    <a:pt x="2052" y="6317"/>
                  </a:lnTo>
                  <a:lnTo>
                    <a:pt x="1857" y="6105"/>
                  </a:lnTo>
                  <a:cubicBezTo>
                    <a:pt x="1829" y="6118"/>
                    <a:pt x="1800" y="6134"/>
                    <a:pt x="1773" y="6149"/>
                  </a:cubicBezTo>
                  <a:cubicBezTo>
                    <a:pt x="1680" y="6063"/>
                    <a:pt x="1607" y="5953"/>
                    <a:pt x="1568" y="5831"/>
                  </a:cubicBezTo>
                  <a:lnTo>
                    <a:pt x="1664" y="5015"/>
                  </a:lnTo>
                  <a:lnTo>
                    <a:pt x="1731" y="4461"/>
                  </a:lnTo>
                  <a:lnTo>
                    <a:pt x="1780" y="4048"/>
                  </a:lnTo>
                  <a:lnTo>
                    <a:pt x="1840" y="4048"/>
                  </a:lnTo>
                  <a:cubicBezTo>
                    <a:pt x="1869" y="4048"/>
                    <a:pt x="1894" y="4026"/>
                    <a:pt x="1899" y="3998"/>
                  </a:cubicBezTo>
                  <a:lnTo>
                    <a:pt x="1932" y="3785"/>
                  </a:lnTo>
                  <a:cubicBezTo>
                    <a:pt x="1937" y="3749"/>
                    <a:pt x="1910" y="3716"/>
                    <a:pt x="1872" y="3716"/>
                  </a:cubicBezTo>
                  <a:lnTo>
                    <a:pt x="1696" y="3716"/>
                  </a:lnTo>
                  <a:cubicBezTo>
                    <a:pt x="1689" y="3689"/>
                    <a:pt x="1680" y="3663"/>
                    <a:pt x="1669" y="3635"/>
                  </a:cubicBezTo>
                  <a:cubicBezTo>
                    <a:pt x="1660" y="3613"/>
                    <a:pt x="1649" y="3590"/>
                    <a:pt x="1630" y="3576"/>
                  </a:cubicBezTo>
                  <a:cubicBezTo>
                    <a:pt x="1618" y="3568"/>
                    <a:pt x="1603" y="3564"/>
                    <a:pt x="1587" y="3564"/>
                  </a:cubicBezTo>
                  <a:cubicBezTo>
                    <a:pt x="1576" y="3564"/>
                    <a:pt x="1565" y="3565"/>
                    <a:pt x="1555" y="3569"/>
                  </a:cubicBezTo>
                  <a:cubicBezTo>
                    <a:pt x="1531" y="3576"/>
                    <a:pt x="1510" y="3592"/>
                    <a:pt x="1489" y="3608"/>
                  </a:cubicBezTo>
                  <a:cubicBezTo>
                    <a:pt x="1448" y="3640"/>
                    <a:pt x="1413" y="3677"/>
                    <a:pt x="1379" y="3716"/>
                  </a:cubicBezTo>
                  <a:lnTo>
                    <a:pt x="65" y="3716"/>
                  </a:lnTo>
                  <a:cubicBezTo>
                    <a:pt x="29" y="3716"/>
                    <a:pt x="0" y="3749"/>
                    <a:pt x="6" y="3785"/>
                  </a:cubicBezTo>
                  <a:lnTo>
                    <a:pt x="38" y="3998"/>
                  </a:lnTo>
                  <a:cubicBezTo>
                    <a:pt x="42" y="4027"/>
                    <a:pt x="68" y="4048"/>
                    <a:pt x="99" y="4048"/>
                  </a:cubicBezTo>
                  <a:lnTo>
                    <a:pt x="167" y="4048"/>
                  </a:lnTo>
                  <a:lnTo>
                    <a:pt x="407" y="6064"/>
                  </a:lnTo>
                  <a:lnTo>
                    <a:pt x="542" y="6064"/>
                  </a:lnTo>
                  <a:cubicBezTo>
                    <a:pt x="565" y="6099"/>
                    <a:pt x="590" y="6133"/>
                    <a:pt x="614" y="6164"/>
                  </a:cubicBezTo>
                  <a:cubicBezTo>
                    <a:pt x="758" y="6351"/>
                    <a:pt x="913" y="6530"/>
                    <a:pt x="1079" y="6698"/>
                  </a:cubicBezTo>
                  <a:cubicBezTo>
                    <a:pt x="1065" y="6716"/>
                    <a:pt x="1051" y="6733"/>
                    <a:pt x="1038" y="6750"/>
                  </a:cubicBezTo>
                  <a:cubicBezTo>
                    <a:pt x="1067" y="6818"/>
                    <a:pt x="1110" y="6915"/>
                    <a:pt x="1166" y="7032"/>
                  </a:cubicBezTo>
                  <a:lnTo>
                    <a:pt x="1163" y="7035"/>
                  </a:lnTo>
                  <a:cubicBezTo>
                    <a:pt x="1182" y="7074"/>
                    <a:pt x="1200" y="7115"/>
                    <a:pt x="1221" y="7159"/>
                  </a:cubicBezTo>
                  <a:lnTo>
                    <a:pt x="1225" y="7155"/>
                  </a:lnTo>
                  <a:cubicBezTo>
                    <a:pt x="1594" y="7913"/>
                    <a:pt x="2363" y="9318"/>
                    <a:pt x="3247" y="10071"/>
                  </a:cubicBezTo>
                  <a:cubicBezTo>
                    <a:pt x="3319" y="10132"/>
                    <a:pt x="3406" y="10162"/>
                    <a:pt x="3494" y="10162"/>
                  </a:cubicBezTo>
                  <a:cubicBezTo>
                    <a:pt x="3591" y="10162"/>
                    <a:pt x="3688" y="10125"/>
                    <a:pt x="3763" y="10054"/>
                  </a:cubicBezTo>
                  <a:cubicBezTo>
                    <a:pt x="4446" y="9409"/>
                    <a:pt x="5063" y="8802"/>
                    <a:pt x="5063" y="8802"/>
                  </a:cubicBezTo>
                  <a:lnTo>
                    <a:pt x="5063" y="8802"/>
                  </a:lnTo>
                  <a:cubicBezTo>
                    <a:pt x="5063" y="8802"/>
                    <a:pt x="4546" y="10358"/>
                    <a:pt x="4854" y="10831"/>
                  </a:cubicBezTo>
                  <a:cubicBezTo>
                    <a:pt x="4858" y="10837"/>
                    <a:pt x="4863" y="10843"/>
                    <a:pt x="4869" y="10850"/>
                  </a:cubicBezTo>
                  <a:cubicBezTo>
                    <a:pt x="4870" y="10852"/>
                    <a:pt x="4870" y="10853"/>
                    <a:pt x="4872" y="10853"/>
                  </a:cubicBezTo>
                  <a:cubicBezTo>
                    <a:pt x="4875" y="10858"/>
                    <a:pt x="4880" y="10864"/>
                    <a:pt x="4885" y="10869"/>
                  </a:cubicBezTo>
                  <a:cubicBezTo>
                    <a:pt x="4889" y="10873"/>
                    <a:pt x="4890" y="10875"/>
                    <a:pt x="4893" y="10876"/>
                  </a:cubicBezTo>
                  <a:cubicBezTo>
                    <a:pt x="4896" y="10880"/>
                    <a:pt x="4900" y="10885"/>
                    <a:pt x="4905" y="10889"/>
                  </a:cubicBezTo>
                  <a:cubicBezTo>
                    <a:pt x="4915" y="10899"/>
                    <a:pt x="4925" y="10909"/>
                    <a:pt x="4936" y="10918"/>
                  </a:cubicBezTo>
                  <a:cubicBezTo>
                    <a:pt x="4757" y="12758"/>
                    <a:pt x="4351" y="17717"/>
                    <a:pt x="4728" y="21549"/>
                  </a:cubicBezTo>
                  <a:cubicBezTo>
                    <a:pt x="4640" y="21562"/>
                    <a:pt x="4553" y="21580"/>
                    <a:pt x="4466" y="21602"/>
                  </a:cubicBezTo>
                  <a:lnTo>
                    <a:pt x="4585" y="23261"/>
                  </a:lnTo>
                  <a:cubicBezTo>
                    <a:pt x="4585" y="23261"/>
                    <a:pt x="3171" y="23285"/>
                    <a:pt x="3160" y="23955"/>
                  </a:cubicBezTo>
                  <a:cubicBezTo>
                    <a:pt x="3457" y="24047"/>
                    <a:pt x="4082" y="24080"/>
                    <a:pt x="4675" y="24080"/>
                  </a:cubicBezTo>
                  <a:cubicBezTo>
                    <a:pt x="5285" y="24080"/>
                    <a:pt x="5860" y="24045"/>
                    <a:pt x="6009" y="24002"/>
                  </a:cubicBezTo>
                  <a:lnTo>
                    <a:pt x="6179" y="21691"/>
                  </a:lnTo>
                  <a:cubicBezTo>
                    <a:pt x="6074" y="21658"/>
                    <a:pt x="5968" y="21630"/>
                    <a:pt x="5861" y="21606"/>
                  </a:cubicBezTo>
                  <a:cubicBezTo>
                    <a:pt x="5947" y="19614"/>
                    <a:pt x="6177" y="14883"/>
                    <a:pt x="6506" y="12115"/>
                  </a:cubicBezTo>
                  <a:cubicBezTo>
                    <a:pt x="6550" y="12117"/>
                    <a:pt x="6595" y="12118"/>
                    <a:pt x="6639" y="12118"/>
                  </a:cubicBezTo>
                  <a:cubicBezTo>
                    <a:pt x="6748" y="12118"/>
                    <a:pt x="6857" y="12111"/>
                    <a:pt x="6965" y="12098"/>
                  </a:cubicBezTo>
                  <a:cubicBezTo>
                    <a:pt x="7099" y="14371"/>
                    <a:pt x="7463" y="18491"/>
                    <a:pt x="8432" y="21356"/>
                  </a:cubicBezTo>
                  <a:cubicBezTo>
                    <a:pt x="8397" y="21372"/>
                    <a:pt x="8362" y="21387"/>
                    <a:pt x="8329" y="21405"/>
                  </a:cubicBezTo>
                  <a:lnTo>
                    <a:pt x="8798" y="23003"/>
                  </a:lnTo>
                  <a:cubicBezTo>
                    <a:pt x="8798" y="23003"/>
                    <a:pt x="7421" y="23327"/>
                    <a:pt x="7554" y="23985"/>
                  </a:cubicBezTo>
                  <a:cubicBezTo>
                    <a:pt x="7587" y="23987"/>
                    <a:pt x="7623" y="23989"/>
                    <a:pt x="7663" y="23989"/>
                  </a:cubicBezTo>
                  <a:cubicBezTo>
                    <a:pt x="8376" y="23989"/>
                    <a:pt x="10090" y="23562"/>
                    <a:pt x="10348" y="23425"/>
                  </a:cubicBezTo>
                  <a:lnTo>
                    <a:pt x="10016" y="21136"/>
                  </a:lnTo>
                  <a:cubicBezTo>
                    <a:pt x="9935" y="21130"/>
                    <a:pt x="9854" y="21125"/>
                    <a:pt x="9774" y="21124"/>
                  </a:cubicBezTo>
                  <a:cubicBezTo>
                    <a:pt x="9533" y="19645"/>
                    <a:pt x="9140" y="17038"/>
                    <a:pt x="8931" y="14641"/>
                  </a:cubicBezTo>
                  <a:cubicBezTo>
                    <a:pt x="8947" y="14641"/>
                    <a:pt x="8962" y="14636"/>
                    <a:pt x="8974" y="14625"/>
                  </a:cubicBezTo>
                  <a:cubicBezTo>
                    <a:pt x="8988" y="14612"/>
                    <a:pt x="8994" y="14591"/>
                    <a:pt x="8998" y="14571"/>
                  </a:cubicBezTo>
                  <a:cubicBezTo>
                    <a:pt x="9024" y="14421"/>
                    <a:pt x="8946" y="14272"/>
                    <a:pt x="8934" y="14119"/>
                  </a:cubicBezTo>
                  <a:cubicBezTo>
                    <a:pt x="8918" y="13917"/>
                    <a:pt x="9016" y="13729"/>
                    <a:pt x="9087" y="13540"/>
                  </a:cubicBezTo>
                  <a:cubicBezTo>
                    <a:pt x="9091" y="13528"/>
                    <a:pt x="9094" y="13516"/>
                    <a:pt x="9098" y="13505"/>
                  </a:cubicBezTo>
                  <a:cubicBezTo>
                    <a:pt x="9131" y="13508"/>
                    <a:pt x="9165" y="13510"/>
                    <a:pt x="9199" y="13510"/>
                  </a:cubicBezTo>
                  <a:cubicBezTo>
                    <a:pt x="9232" y="13410"/>
                    <a:pt x="9267" y="13311"/>
                    <a:pt x="9303" y="13211"/>
                  </a:cubicBezTo>
                  <a:cubicBezTo>
                    <a:pt x="9318" y="13171"/>
                    <a:pt x="9332" y="13132"/>
                    <a:pt x="9348" y="13092"/>
                  </a:cubicBezTo>
                  <a:cubicBezTo>
                    <a:pt x="9538" y="12587"/>
                    <a:pt x="9761" y="12070"/>
                    <a:pt x="9850" y="11563"/>
                  </a:cubicBezTo>
                  <a:cubicBezTo>
                    <a:pt x="10155" y="9798"/>
                    <a:pt x="9926" y="7675"/>
                    <a:pt x="8847" y="6193"/>
                  </a:cubicBezTo>
                  <a:cubicBezTo>
                    <a:pt x="9068" y="5827"/>
                    <a:pt x="9065" y="5380"/>
                    <a:pt x="8585" y="5117"/>
                  </a:cubicBezTo>
                  <a:cubicBezTo>
                    <a:pt x="8804" y="5034"/>
                    <a:pt x="8941" y="4809"/>
                    <a:pt x="8932" y="4575"/>
                  </a:cubicBezTo>
                  <a:cubicBezTo>
                    <a:pt x="8924" y="4343"/>
                    <a:pt x="8787" y="4128"/>
                    <a:pt x="8609" y="3978"/>
                  </a:cubicBezTo>
                  <a:cubicBezTo>
                    <a:pt x="8424" y="3820"/>
                    <a:pt x="8112" y="3768"/>
                    <a:pt x="7968" y="3585"/>
                  </a:cubicBezTo>
                  <a:cubicBezTo>
                    <a:pt x="7822" y="3397"/>
                    <a:pt x="7892" y="3126"/>
                    <a:pt x="7849" y="2908"/>
                  </a:cubicBezTo>
                  <a:cubicBezTo>
                    <a:pt x="7848" y="2900"/>
                    <a:pt x="7845" y="2890"/>
                    <a:pt x="7842" y="2881"/>
                  </a:cubicBezTo>
                  <a:cubicBezTo>
                    <a:pt x="7849" y="2840"/>
                    <a:pt x="7853" y="2798"/>
                    <a:pt x="7853" y="2756"/>
                  </a:cubicBezTo>
                  <a:cubicBezTo>
                    <a:pt x="7854" y="2596"/>
                    <a:pt x="7834" y="2466"/>
                    <a:pt x="7745" y="2328"/>
                  </a:cubicBezTo>
                  <a:cubicBezTo>
                    <a:pt x="7708" y="2013"/>
                    <a:pt x="7629" y="1703"/>
                    <a:pt x="7513" y="1412"/>
                  </a:cubicBezTo>
                  <a:cubicBezTo>
                    <a:pt x="7461" y="1282"/>
                    <a:pt x="7393" y="1160"/>
                    <a:pt x="7309" y="1050"/>
                  </a:cubicBezTo>
                  <a:cubicBezTo>
                    <a:pt x="7333" y="1045"/>
                    <a:pt x="7358" y="1038"/>
                    <a:pt x="7382" y="1029"/>
                  </a:cubicBezTo>
                  <a:cubicBezTo>
                    <a:pt x="7446" y="1007"/>
                    <a:pt x="7506" y="974"/>
                    <a:pt x="7556" y="927"/>
                  </a:cubicBezTo>
                  <a:cubicBezTo>
                    <a:pt x="7699" y="789"/>
                    <a:pt x="7714" y="543"/>
                    <a:pt x="7635" y="354"/>
                  </a:cubicBezTo>
                  <a:cubicBezTo>
                    <a:pt x="7536" y="114"/>
                    <a:pt x="7325" y="0"/>
                    <a:pt x="7121" y="0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760" name="Google Shape;760;p32"/>
            <p:cNvGrpSpPr/>
            <p:nvPr/>
          </p:nvGrpSpPr>
          <p:grpSpPr>
            <a:xfrm>
              <a:off x="-9502561" y="5143506"/>
              <a:ext cx="2697458" cy="6281305"/>
              <a:chOff x="-9502561" y="5143506"/>
              <a:chExt cx="2697458" cy="6281305"/>
            </a:xfrm>
          </p:grpSpPr>
          <p:sp>
            <p:nvSpPr>
              <p:cNvPr id="761" name="Google Shape;761;p32"/>
              <p:cNvSpPr/>
              <p:nvPr/>
            </p:nvSpPr>
            <p:spPr>
              <a:xfrm>
                <a:off x="-8415655" y="7594014"/>
                <a:ext cx="716617" cy="3418271"/>
              </a:xfrm>
              <a:custGeom>
                <a:avLst/>
                <a:gdLst/>
                <a:ahLst/>
                <a:cxnLst/>
                <a:rect l="l" t="t" r="r" b="b"/>
                <a:pathLst>
                  <a:path w="2748" h="13108" extrusionOk="0">
                    <a:moveTo>
                      <a:pt x="2201" y="0"/>
                    </a:moveTo>
                    <a:cubicBezTo>
                      <a:pt x="1675" y="0"/>
                      <a:pt x="839" y="798"/>
                      <a:pt x="839" y="798"/>
                    </a:cubicBezTo>
                    <a:cubicBezTo>
                      <a:pt x="839" y="798"/>
                      <a:pt x="0" y="8100"/>
                      <a:pt x="644" y="12930"/>
                    </a:cubicBezTo>
                    <a:cubicBezTo>
                      <a:pt x="971" y="13019"/>
                      <a:pt x="1309" y="13075"/>
                      <a:pt x="1652" y="13108"/>
                    </a:cubicBezTo>
                    <a:cubicBezTo>
                      <a:pt x="1675" y="12484"/>
                      <a:pt x="2012" y="4012"/>
                      <a:pt x="2536" y="1386"/>
                    </a:cubicBezTo>
                    <a:cubicBezTo>
                      <a:pt x="2748" y="324"/>
                      <a:pt x="2537" y="0"/>
                      <a:pt x="2201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2" name="Google Shape;762;p32"/>
              <p:cNvSpPr/>
              <p:nvPr/>
            </p:nvSpPr>
            <p:spPr>
              <a:xfrm>
                <a:off x="-7706349" y="7477708"/>
                <a:ext cx="795632" cy="3492593"/>
              </a:xfrm>
              <a:custGeom>
                <a:avLst/>
                <a:gdLst/>
                <a:ahLst/>
                <a:cxnLst/>
                <a:rect l="l" t="t" r="r" b="b"/>
                <a:pathLst>
                  <a:path w="3051" h="13393" extrusionOk="0">
                    <a:moveTo>
                      <a:pt x="1744" y="0"/>
                    </a:moveTo>
                    <a:cubicBezTo>
                      <a:pt x="1158" y="0"/>
                      <a:pt x="1" y="1491"/>
                      <a:pt x="1" y="1491"/>
                    </a:cubicBezTo>
                    <a:cubicBezTo>
                      <a:pt x="1" y="1491"/>
                      <a:pt x="162" y="9447"/>
                      <a:pt x="1918" y="13393"/>
                    </a:cubicBezTo>
                    <a:cubicBezTo>
                      <a:pt x="2298" y="13333"/>
                      <a:pt x="2678" y="13256"/>
                      <a:pt x="3051" y="13154"/>
                    </a:cubicBezTo>
                    <a:cubicBezTo>
                      <a:pt x="2808" y="11755"/>
                      <a:pt x="1537" y="4147"/>
                      <a:pt x="2006" y="1339"/>
                    </a:cubicBezTo>
                    <a:cubicBezTo>
                      <a:pt x="2173" y="339"/>
                      <a:pt x="2024" y="0"/>
                      <a:pt x="1744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3" name="Google Shape;763;p32"/>
              <p:cNvSpPr/>
              <p:nvPr/>
            </p:nvSpPr>
            <p:spPr>
              <a:xfrm>
                <a:off x="-8127499" y="7597143"/>
                <a:ext cx="356483" cy="3407058"/>
              </a:xfrm>
              <a:custGeom>
                <a:avLst/>
                <a:gdLst/>
                <a:ahLst/>
                <a:cxnLst/>
                <a:rect l="l" t="t" r="r" b="b"/>
                <a:pathLst>
                  <a:path w="1367" h="13065" extrusionOk="0">
                    <a:moveTo>
                      <a:pt x="1201" y="0"/>
                    </a:moveTo>
                    <a:cubicBezTo>
                      <a:pt x="60" y="4246"/>
                      <a:pt x="0" y="8661"/>
                      <a:pt x="89" y="13036"/>
                    </a:cubicBezTo>
                    <a:cubicBezTo>
                      <a:pt x="151" y="13047"/>
                      <a:pt x="214" y="13055"/>
                      <a:pt x="275" y="13064"/>
                    </a:cubicBezTo>
                    <a:cubicBezTo>
                      <a:pt x="186" y="8713"/>
                      <a:pt x="239" y="4322"/>
                      <a:pt x="1367" y="98"/>
                    </a:cubicBezTo>
                    <a:cubicBezTo>
                      <a:pt x="1320" y="47"/>
                      <a:pt x="1263" y="16"/>
                      <a:pt x="1201" y="0"/>
                    </a:cubicBezTo>
                    <a:close/>
                  </a:path>
                </a:pathLst>
              </a:custGeom>
              <a:solidFill>
                <a:srgbClr val="F9ECD9">
                  <a:alpha val="4151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4" name="Google Shape;764;p32"/>
              <p:cNvSpPr/>
              <p:nvPr/>
            </p:nvSpPr>
            <p:spPr>
              <a:xfrm>
                <a:off x="-9388603" y="6481545"/>
                <a:ext cx="298069" cy="460533"/>
              </a:xfrm>
              <a:custGeom>
                <a:avLst/>
                <a:gdLst/>
                <a:ahLst/>
                <a:cxnLst/>
                <a:rect l="l" t="t" r="r" b="b"/>
                <a:pathLst>
                  <a:path w="1143" h="1766" extrusionOk="0">
                    <a:moveTo>
                      <a:pt x="756" y="1"/>
                    </a:moveTo>
                    <a:cubicBezTo>
                      <a:pt x="513" y="120"/>
                      <a:pt x="260" y="247"/>
                      <a:pt x="103" y="467"/>
                    </a:cubicBezTo>
                    <a:cubicBezTo>
                      <a:pt x="65" y="519"/>
                      <a:pt x="34" y="580"/>
                      <a:pt x="23" y="644"/>
                    </a:cubicBezTo>
                    <a:cubicBezTo>
                      <a:pt x="0" y="787"/>
                      <a:pt x="88" y="923"/>
                      <a:pt x="177" y="1038"/>
                    </a:cubicBezTo>
                    <a:cubicBezTo>
                      <a:pt x="377" y="1298"/>
                      <a:pt x="599" y="1542"/>
                      <a:pt x="840" y="1766"/>
                    </a:cubicBezTo>
                    <a:lnTo>
                      <a:pt x="1142" y="1264"/>
                    </a:lnTo>
                    <a:cubicBezTo>
                      <a:pt x="1051" y="832"/>
                      <a:pt x="923" y="408"/>
                      <a:pt x="756" y="1"/>
                    </a:cubicBezTo>
                    <a:close/>
                  </a:path>
                </a:pathLst>
              </a:custGeom>
              <a:solidFill>
                <a:srgbClr val="FF895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5" name="Google Shape;765;p32"/>
              <p:cNvSpPr/>
              <p:nvPr/>
            </p:nvSpPr>
            <p:spPr>
              <a:xfrm>
                <a:off x="-9465792" y="6147492"/>
                <a:ext cx="433934" cy="578665"/>
              </a:xfrm>
              <a:custGeom>
                <a:avLst/>
                <a:gdLst/>
                <a:ahLst/>
                <a:cxnLst/>
                <a:rect l="l" t="t" r="r" b="b"/>
                <a:pathLst>
                  <a:path w="1664" h="2219" extrusionOk="0">
                    <a:moveTo>
                      <a:pt x="0" y="1"/>
                    </a:moveTo>
                    <a:lnTo>
                      <a:pt x="265" y="2219"/>
                    </a:lnTo>
                    <a:lnTo>
                      <a:pt x="1399" y="2219"/>
                    </a:lnTo>
                    <a:lnTo>
                      <a:pt x="1664" y="1"/>
                    </a:ln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6" name="Google Shape;766;p32"/>
              <p:cNvSpPr/>
              <p:nvPr/>
            </p:nvSpPr>
            <p:spPr>
              <a:xfrm>
                <a:off x="-7497208" y="7625046"/>
                <a:ext cx="542156" cy="3305876"/>
              </a:xfrm>
              <a:custGeom>
                <a:avLst/>
                <a:gdLst/>
                <a:ahLst/>
                <a:cxnLst/>
                <a:rect l="l" t="t" r="r" b="b"/>
                <a:pathLst>
                  <a:path w="2079" h="12677" extrusionOk="0">
                    <a:moveTo>
                      <a:pt x="423" y="0"/>
                    </a:moveTo>
                    <a:cubicBezTo>
                      <a:pt x="376" y="0"/>
                      <a:pt x="328" y="30"/>
                      <a:pt x="323" y="90"/>
                    </a:cubicBezTo>
                    <a:cubicBezTo>
                      <a:pt x="1" y="4351"/>
                      <a:pt x="922" y="8553"/>
                      <a:pt x="1899" y="12676"/>
                    </a:cubicBezTo>
                    <a:cubicBezTo>
                      <a:pt x="1959" y="12662"/>
                      <a:pt x="2019" y="12648"/>
                      <a:pt x="2078" y="12632"/>
                    </a:cubicBezTo>
                    <a:cubicBezTo>
                      <a:pt x="1105" y="8523"/>
                      <a:pt x="187" y="4336"/>
                      <a:pt x="509" y="90"/>
                    </a:cubicBezTo>
                    <a:cubicBezTo>
                      <a:pt x="513" y="30"/>
                      <a:pt x="469" y="0"/>
                      <a:pt x="423" y="0"/>
                    </a:cubicBezTo>
                    <a:close/>
                  </a:path>
                </a:pathLst>
              </a:custGeom>
              <a:solidFill>
                <a:srgbClr val="F9ECD9">
                  <a:alpha val="4151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7" name="Google Shape;767;p32"/>
              <p:cNvSpPr/>
              <p:nvPr/>
            </p:nvSpPr>
            <p:spPr>
              <a:xfrm>
                <a:off x="-9446756" y="6308130"/>
                <a:ext cx="395860" cy="206536"/>
              </a:xfrm>
              <a:custGeom>
                <a:avLst/>
                <a:gdLst/>
                <a:ahLst/>
                <a:cxnLst/>
                <a:rect l="l" t="t" r="r" b="b"/>
                <a:pathLst>
                  <a:path w="1518" h="792" extrusionOk="0">
                    <a:moveTo>
                      <a:pt x="1" y="1"/>
                    </a:moveTo>
                    <a:lnTo>
                      <a:pt x="96" y="791"/>
                    </a:lnTo>
                    <a:lnTo>
                      <a:pt x="1424" y="791"/>
                    </a:lnTo>
                    <a:lnTo>
                      <a:pt x="1518" y="1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8" name="Google Shape;768;p32"/>
              <p:cNvSpPr/>
              <p:nvPr/>
            </p:nvSpPr>
            <p:spPr>
              <a:xfrm>
                <a:off x="-9502561" y="6073953"/>
                <a:ext cx="505126" cy="126738"/>
              </a:xfrm>
              <a:custGeom>
                <a:avLst/>
                <a:gdLst/>
                <a:ahLst/>
                <a:cxnLst/>
                <a:rect l="l" t="t" r="r" b="b"/>
                <a:pathLst>
                  <a:path w="1937" h="486" extrusionOk="0">
                    <a:moveTo>
                      <a:pt x="1585" y="1"/>
                    </a:moveTo>
                    <a:cubicBezTo>
                      <a:pt x="1575" y="1"/>
                      <a:pt x="1565" y="2"/>
                      <a:pt x="1555" y="6"/>
                    </a:cubicBezTo>
                    <a:cubicBezTo>
                      <a:pt x="1530" y="13"/>
                      <a:pt x="1509" y="29"/>
                      <a:pt x="1488" y="44"/>
                    </a:cubicBezTo>
                    <a:cubicBezTo>
                      <a:pt x="1447" y="78"/>
                      <a:pt x="1413" y="114"/>
                      <a:pt x="1378" y="153"/>
                    </a:cubicBezTo>
                    <a:lnTo>
                      <a:pt x="65" y="153"/>
                    </a:lnTo>
                    <a:cubicBezTo>
                      <a:pt x="28" y="153"/>
                      <a:pt x="0" y="186"/>
                      <a:pt x="5" y="222"/>
                    </a:cubicBezTo>
                    <a:lnTo>
                      <a:pt x="38" y="434"/>
                    </a:lnTo>
                    <a:cubicBezTo>
                      <a:pt x="42" y="465"/>
                      <a:pt x="68" y="486"/>
                      <a:pt x="97" y="486"/>
                    </a:cubicBezTo>
                    <a:lnTo>
                      <a:pt x="1838" y="486"/>
                    </a:lnTo>
                    <a:cubicBezTo>
                      <a:pt x="1869" y="486"/>
                      <a:pt x="1894" y="463"/>
                      <a:pt x="1899" y="434"/>
                    </a:cubicBezTo>
                    <a:lnTo>
                      <a:pt x="1932" y="222"/>
                    </a:lnTo>
                    <a:cubicBezTo>
                      <a:pt x="1937" y="184"/>
                      <a:pt x="1909" y="152"/>
                      <a:pt x="1872" y="152"/>
                    </a:cubicBezTo>
                    <a:lnTo>
                      <a:pt x="1696" y="152"/>
                    </a:lnTo>
                    <a:cubicBezTo>
                      <a:pt x="1689" y="125"/>
                      <a:pt x="1680" y="99"/>
                      <a:pt x="1669" y="73"/>
                    </a:cubicBezTo>
                    <a:cubicBezTo>
                      <a:pt x="1660" y="50"/>
                      <a:pt x="1649" y="27"/>
                      <a:pt x="1629" y="13"/>
                    </a:cubicBezTo>
                    <a:cubicBezTo>
                      <a:pt x="1617" y="5"/>
                      <a:pt x="1601" y="1"/>
                      <a:pt x="1585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9" name="Google Shape;769;p32"/>
              <p:cNvSpPr/>
              <p:nvPr/>
            </p:nvSpPr>
            <p:spPr>
              <a:xfrm>
                <a:off x="-9284293" y="6487022"/>
                <a:ext cx="273295" cy="386994"/>
              </a:xfrm>
              <a:custGeom>
                <a:avLst/>
                <a:gdLst/>
                <a:ahLst/>
                <a:cxnLst/>
                <a:rect l="l" t="t" r="r" b="b"/>
                <a:pathLst>
                  <a:path w="1048" h="1484" extrusionOk="0">
                    <a:moveTo>
                      <a:pt x="301" y="1"/>
                    </a:moveTo>
                    <a:cubicBezTo>
                      <a:pt x="231" y="1"/>
                      <a:pt x="0" y="25"/>
                      <a:pt x="15" y="132"/>
                    </a:cubicBezTo>
                    <a:cubicBezTo>
                      <a:pt x="19" y="163"/>
                      <a:pt x="46" y="184"/>
                      <a:pt x="71" y="200"/>
                    </a:cubicBezTo>
                    <a:cubicBezTo>
                      <a:pt x="153" y="255"/>
                      <a:pt x="242" y="294"/>
                      <a:pt x="336" y="321"/>
                    </a:cubicBezTo>
                    <a:cubicBezTo>
                      <a:pt x="152" y="524"/>
                      <a:pt x="149" y="849"/>
                      <a:pt x="268" y="1096"/>
                    </a:cubicBezTo>
                    <a:cubicBezTo>
                      <a:pt x="347" y="1259"/>
                      <a:pt x="539" y="1410"/>
                      <a:pt x="703" y="1483"/>
                    </a:cubicBezTo>
                    <a:lnTo>
                      <a:pt x="1047" y="1089"/>
                    </a:lnTo>
                    <a:cubicBezTo>
                      <a:pt x="895" y="992"/>
                      <a:pt x="778" y="838"/>
                      <a:pt x="724" y="665"/>
                    </a:cubicBezTo>
                    <a:cubicBezTo>
                      <a:pt x="675" y="503"/>
                      <a:pt x="677" y="326"/>
                      <a:pt x="601" y="177"/>
                    </a:cubicBezTo>
                    <a:cubicBezTo>
                      <a:pt x="575" y="126"/>
                      <a:pt x="538" y="79"/>
                      <a:pt x="489" y="48"/>
                    </a:cubicBezTo>
                    <a:cubicBezTo>
                      <a:pt x="436" y="14"/>
                      <a:pt x="369" y="2"/>
                      <a:pt x="305" y="1"/>
                    </a:cubicBezTo>
                    <a:cubicBezTo>
                      <a:pt x="304" y="1"/>
                      <a:pt x="302" y="1"/>
                      <a:pt x="301" y="1"/>
                    </a:cubicBezTo>
                    <a:close/>
                  </a:path>
                </a:pathLst>
              </a:custGeom>
              <a:solidFill>
                <a:srgbClr val="FF895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0" name="Google Shape;770;p32"/>
              <p:cNvSpPr/>
              <p:nvPr/>
            </p:nvSpPr>
            <p:spPr>
              <a:xfrm>
                <a:off x="-8753618" y="5673402"/>
                <a:ext cx="1091354" cy="1172716"/>
              </a:xfrm>
              <a:custGeom>
                <a:avLst/>
                <a:gdLst/>
                <a:ahLst/>
                <a:cxnLst/>
                <a:rect l="l" t="t" r="r" b="b"/>
                <a:pathLst>
                  <a:path w="4185" h="4497" extrusionOk="0">
                    <a:moveTo>
                      <a:pt x="1487" y="0"/>
                    </a:moveTo>
                    <a:cubicBezTo>
                      <a:pt x="1457" y="278"/>
                      <a:pt x="1370" y="562"/>
                      <a:pt x="1172" y="756"/>
                    </a:cubicBezTo>
                    <a:cubicBezTo>
                      <a:pt x="1066" y="861"/>
                      <a:pt x="934" y="933"/>
                      <a:pt x="812" y="1019"/>
                    </a:cubicBezTo>
                    <a:cubicBezTo>
                      <a:pt x="623" y="1154"/>
                      <a:pt x="457" y="1323"/>
                      <a:pt x="329" y="1516"/>
                    </a:cubicBezTo>
                    <a:cubicBezTo>
                      <a:pt x="82" y="1883"/>
                      <a:pt x="1" y="2434"/>
                      <a:pt x="349" y="2768"/>
                    </a:cubicBezTo>
                    <a:cubicBezTo>
                      <a:pt x="524" y="2938"/>
                      <a:pt x="764" y="3030"/>
                      <a:pt x="1003" y="3083"/>
                    </a:cubicBezTo>
                    <a:cubicBezTo>
                      <a:pt x="846" y="3409"/>
                      <a:pt x="983" y="3821"/>
                      <a:pt x="1249" y="4068"/>
                    </a:cubicBezTo>
                    <a:cubicBezTo>
                      <a:pt x="1515" y="4316"/>
                      <a:pt x="1878" y="4425"/>
                      <a:pt x="2237" y="4478"/>
                    </a:cubicBezTo>
                    <a:cubicBezTo>
                      <a:pt x="2309" y="4488"/>
                      <a:pt x="2382" y="4496"/>
                      <a:pt x="2454" y="4496"/>
                    </a:cubicBezTo>
                    <a:cubicBezTo>
                      <a:pt x="2528" y="4496"/>
                      <a:pt x="2602" y="4488"/>
                      <a:pt x="2671" y="4463"/>
                    </a:cubicBezTo>
                    <a:cubicBezTo>
                      <a:pt x="2817" y="4412"/>
                      <a:pt x="2861" y="4277"/>
                      <a:pt x="2984" y="4203"/>
                    </a:cubicBezTo>
                    <a:cubicBezTo>
                      <a:pt x="3105" y="4129"/>
                      <a:pt x="3284" y="4114"/>
                      <a:pt x="3416" y="4052"/>
                    </a:cubicBezTo>
                    <a:cubicBezTo>
                      <a:pt x="3708" y="3915"/>
                      <a:pt x="3979" y="3691"/>
                      <a:pt x="4087" y="3377"/>
                    </a:cubicBezTo>
                    <a:cubicBezTo>
                      <a:pt x="4184" y="3089"/>
                      <a:pt x="4132" y="2771"/>
                      <a:pt x="4048" y="2479"/>
                    </a:cubicBezTo>
                    <a:cubicBezTo>
                      <a:pt x="3964" y="2186"/>
                      <a:pt x="3848" y="1900"/>
                      <a:pt x="3820" y="1597"/>
                    </a:cubicBezTo>
                    <a:cubicBezTo>
                      <a:pt x="3791" y="1294"/>
                      <a:pt x="3865" y="960"/>
                      <a:pt x="4099" y="766"/>
                    </a:cubicBezTo>
                    <a:lnTo>
                      <a:pt x="1487" y="0"/>
                    </a:lnTo>
                    <a:close/>
                  </a:path>
                </a:pathLst>
              </a:custGeom>
              <a:solidFill>
                <a:srgbClr val="BF694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1" name="Google Shape;771;p32"/>
              <p:cNvSpPr/>
              <p:nvPr/>
            </p:nvSpPr>
            <p:spPr>
              <a:xfrm>
                <a:off x="-8063349" y="5757893"/>
                <a:ext cx="1037112" cy="1155766"/>
              </a:xfrm>
              <a:custGeom>
                <a:avLst/>
                <a:gdLst/>
                <a:ahLst/>
                <a:cxnLst/>
                <a:rect l="l" t="t" r="r" b="b"/>
                <a:pathLst>
                  <a:path w="3977" h="4432" extrusionOk="0">
                    <a:moveTo>
                      <a:pt x="1420" y="0"/>
                    </a:moveTo>
                    <a:cubicBezTo>
                      <a:pt x="1178" y="0"/>
                      <a:pt x="936" y="46"/>
                      <a:pt x="756" y="110"/>
                    </a:cubicBezTo>
                    <a:cubicBezTo>
                      <a:pt x="480" y="208"/>
                      <a:pt x="230" y="408"/>
                      <a:pt x="128" y="682"/>
                    </a:cubicBezTo>
                    <a:cubicBezTo>
                      <a:pt x="0" y="1019"/>
                      <a:pt x="112" y="1396"/>
                      <a:pt x="260" y="1724"/>
                    </a:cubicBezTo>
                    <a:cubicBezTo>
                      <a:pt x="396" y="2024"/>
                      <a:pt x="565" y="2309"/>
                      <a:pt x="709" y="2604"/>
                    </a:cubicBezTo>
                    <a:cubicBezTo>
                      <a:pt x="924" y="3049"/>
                      <a:pt x="996" y="3556"/>
                      <a:pt x="1336" y="3932"/>
                    </a:cubicBezTo>
                    <a:cubicBezTo>
                      <a:pt x="1582" y="4204"/>
                      <a:pt x="1927" y="4402"/>
                      <a:pt x="2297" y="4429"/>
                    </a:cubicBezTo>
                    <a:cubicBezTo>
                      <a:pt x="2318" y="4430"/>
                      <a:pt x="2338" y="4431"/>
                      <a:pt x="2359" y="4431"/>
                    </a:cubicBezTo>
                    <a:cubicBezTo>
                      <a:pt x="3172" y="4431"/>
                      <a:pt x="3977" y="3262"/>
                      <a:pt x="3066" y="2763"/>
                    </a:cubicBezTo>
                    <a:cubicBezTo>
                      <a:pt x="3285" y="2679"/>
                      <a:pt x="3422" y="2454"/>
                      <a:pt x="3413" y="2220"/>
                    </a:cubicBezTo>
                    <a:cubicBezTo>
                      <a:pt x="3404" y="1987"/>
                      <a:pt x="3268" y="1773"/>
                      <a:pt x="3090" y="1623"/>
                    </a:cubicBezTo>
                    <a:cubicBezTo>
                      <a:pt x="2905" y="1464"/>
                      <a:pt x="2592" y="1412"/>
                      <a:pt x="2449" y="1229"/>
                    </a:cubicBezTo>
                    <a:cubicBezTo>
                      <a:pt x="2302" y="1044"/>
                      <a:pt x="2373" y="771"/>
                      <a:pt x="2330" y="554"/>
                    </a:cubicBezTo>
                    <a:cubicBezTo>
                      <a:pt x="2247" y="137"/>
                      <a:pt x="1835" y="0"/>
                      <a:pt x="1420" y="0"/>
                    </a:cubicBezTo>
                    <a:close/>
                  </a:path>
                </a:pathLst>
              </a:custGeom>
              <a:solidFill>
                <a:srgbClr val="BF694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2" name="Google Shape;772;p32"/>
              <p:cNvSpPr/>
              <p:nvPr/>
            </p:nvSpPr>
            <p:spPr>
              <a:xfrm>
                <a:off x="-8051353" y="6483892"/>
                <a:ext cx="475658" cy="142385"/>
              </a:xfrm>
              <a:custGeom>
                <a:avLst/>
                <a:gdLst/>
                <a:ahLst/>
                <a:cxnLst/>
                <a:rect l="l" t="t" r="r" b="b"/>
                <a:pathLst>
                  <a:path w="1824" h="546" extrusionOk="0">
                    <a:moveTo>
                      <a:pt x="913" y="1"/>
                    </a:moveTo>
                    <a:cubicBezTo>
                      <a:pt x="825" y="1"/>
                      <a:pt x="738" y="5"/>
                      <a:pt x="650" y="17"/>
                    </a:cubicBezTo>
                    <a:cubicBezTo>
                      <a:pt x="471" y="40"/>
                      <a:pt x="271" y="67"/>
                      <a:pt x="113" y="163"/>
                    </a:cubicBezTo>
                    <a:cubicBezTo>
                      <a:pt x="84" y="181"/>
                      <a:pt x="55" y="200"/>
                      <a:pt x="35" y="226"/>
                    </a:cubicBezTo>
                    <a:cubicBezTo>
                      <a:pt x="14" y="252"/>
                      <a:pt x="0" y="285"/>
                      <a:pt x="5" y="318"/>
                    </a:cubicBezTo>
                    <a:cubicBezTo>
                      <a:pt x="15" y="370"/>
                      <a:pt x="67" y="404"/>
                      <a:pt x="115" y="425"/>
                    </a:cubicBezTo>
                    <a:cubicBezTo>
                      <a:pt x="311" y="507"/>
                      <a:pt x="532" y="545"/>
                      <a:pt x="755" y="545"/>
                    </a:cubicBezTo>
                    <a:cubicBezTo>
                      <a:pt x="1046" y="545"/>
                      <a:pt x="1340" y="480"/>
                      <a:pt x="1587" y="360"/>
                    </a:cubicBezTo>
                    <a:cubicBezTo>
                      <a:pt x="1673" y="319"/>
                      <a:pt x="1760" y="265"/>
                      <a:pt x="1810" y="181"/>
                    </a:cubicBezTo>
                    <a:cubicBezTo>
                      <a:pt x="1816" y="170"/>
                      <a:pt x="1824" y="158"/>
                      <a:pt x="1819" y="145"/>
                    </a:cubicBezTo>
                    <a:cubicBezTo>
                      <a:pt x="1816" y="135"/>
                      <a:pt x="1806" y="128"/>
                      <a:pt x="1795" y="121"/>
                    </a:cubicBezTo>
                    <a:cubicBezTo>
                      <a:pt x="1648" y="29"/>
                      <a:pt x="1475" y="44"/>
                      <a:pt x="1309" y="25"/>
                    </a:cubicBezTo>
                    <a:cubicBezTo>
                      <a:pt x="1178" y="11"/>
                      <a:pt x="1045" y="1"/>
                      <a:pt x="91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3" name="Google Shape;773;p32"/>
              <p:cNvSpPr/>
              <p:nvPr/>
            </p:nvSpPr>
            <p:spPr>
              <a:xfrm>
                <a:off x="-7951998" y="6230419"/>
                <a:ext cx="260256" cy="502518"/>
              </a:xfrm>
              <a:custGeom>
                <a:avLst/>
                <a:gdLst/>
                <a:ahLst/>
                <a:cxnLst/>
                <a:rect l="l" t="t" r="r" b="b"/>
                <a:pathLst>
                  <a:path w="998" h="1927" extrusionOk="0">
                    <a:moveTo>
                      <a:pt x="791" y="1"/>
                    </a:moveTo>
                    <a:lnTo>
                      <a:pt x="162" y="117"/>
                    </a:lnTo>
                    <a:lnTo>
                      <a:pt x="1" y="1846"/>
                    </a:lnTo>
                    <a:lnTo>
                      <a:pt x="997" y="1927"/>
                    </a:lnTo>
                    <a:lnTo>
                      <a:pt x="997" y="1927"/>
                    </a:lnTo>
                    <a:lnTo>
                      <a:pt x="791" y="1"/>
                    </a:lnTo>
                    <a:close/>
                  </a:path>
                </a:pathLst>
              </a:custGeom>
              <a:solidFill>
                <a:srgbClr val="FF895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4" name="Google Shape;774;p32"/>
              <p:cNvSpPr/>
              <p:nvPr/>
            </p:nvSpPr>
            <p:spPr>
              <a:xfrm>
                <a:off x="-9232399" y="6564733"/>
                <a:ext cx="2353778" cy="1555799"/>
              </a:xfrm>
              <a:custGeom>
                <a:avLst/>
                <a:gdLst/>
                <a:ahLst/>
                <a:cxnLst/>
                <a:rect l="l" t="t" r="r" b="b"/>
                <a:pathLst>
                  <a:path w="9026" h="5966" extrusionOk="0">
                    <a:moveTo>
                      <a:pt x="6214" y="0"/>
                    </a:moveTo>
                    <a:cubicBezTo>
                      <a:pt x="5641" y="0"/>
                      <a:pt x="4643" y="113"/>
                      <a:pt x="4643" y="113"/>
                    </a:cubicBezTo>
                    <a:cubicBezTo>
                      <a:pt x="4643" y="113"/>
                      <a:pt x="4643" y="113"/>
                      <a:pt x="4643" y="113"/>
                    </a:cubicBezTo>
                    <a:cubicBezTo>
                      <a:pt x="4634" y="113"/>
                      <a:pt x="4132" y="117"/>
                      <a:pt x="3755" y="810"/>
                    </a:cubicBezTo>
                    <a:cubicBezTo>
                      <a:pt x="3377" y="1507"/>
                      <a:pt x="2635" y="2640"/>
                      <a:pt x="2635" y="2640"/>
                    </a:cubicBezTo>
                    <a:lnTo>
                      <a:pt x="822" y="659"/>
                    </a:lnTo>
                    <a:cubicBezTo>
                      <a:pt x="507" y="820"/>
                      <a:pt x="220" y="1030"/>
                      <a:pt x="0" y="1304"/>
                    </a:cubicBezTo>
                    <a:cubicBezTo>
                      <a:pt x="206" y="1788"/>
                      <a:pt x="1121" y="3701"/>
                      <a:pt x="2209" y="4626"/>
                    </a:cubicBezTo>
                    <a:cubicBezTo>
                      <a:pt x="2281" y="4687"/>
                      <a:pt x="2369" y="4717"/>
                      <a:pt x="2457" y="4717"/>
                    </a:cubicBezTo>
                    <a:cubicBezTo>
                      <a:pt x="2553" y="4717"/>
                      <a:pt x="2650" y="4681"/>
                      <a:pt x="2725" y="4610"/>
                    </a:cubicBezTo>
                    <a:cubicBezTo>
                      <a:pt x="3409" y="3964"/>
                      <a:pt x="4026" y="3357"/>
                      <a:pt x="4026" y="3357"/>
                    </a:cubicBezTo>
                    <a:lnTo>
                      <a:pt x="4026" y="3357"/>
                    </a:lnTo>
                    <a:cubicBezTo>
                      <a:pt x="4026" y="3357"/>
                      <a:pt x="3509" y="4914"/>
                      <a:pt x="3817" y="5386"/>
                    </a:cubicBezTo>
                    <a:cubicBezTo>
                      <a:pt x="4001" y="5666"/>
                      <a:pt x="4856" y="5966"/>
                      <a:pt x="5803" y="5966"/>
                    </a:cubicBezTo>
                    <a:cubicBezTo>
                      <a:pt x="6445" y="5966"/>
                      <a:pt x="7130" y="5828"/>
                      <a:pt x="7675" y="5453"/>
                    </a:cubicBezTo>
                    <a:cubicBezTo>
                      <a:pt x="9025" y="4527"/>
                      <a:pt x="7745" y="617"/>
                      <a:pt x="7641" y="565"/>
                    </a:cubicBezTo>
                    <a:cubicBezTo>
                      <a:pt x="7538" y="513"/>
                      <a:pt x="6896" y="35"/>
                      <a:pt x="6384" y="5"/>
                    </a:cubicBezTo>
                    <a:cubicBezTo>
                      <a:pt x="6333" y="2"/>
                      <a:pt x="6276" y="0"/>
                      <a:pt x="6214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5" name="Google Shape;775;p32"/>
              <p:cNvSpPr/>
              <p:nvPr/>
            </p:nvSpPr>
            <p:spPr>
              <a:xfrm>
                <a:off x="-9199542" y="6791868"/>
                <a:ext cx="253997" cy="219835"/>
              </a:xfrm>
              <a:custGeom>
                <a:avLst/>
                <a:gdLst/>
                <a:ahLst/>
                <a:cxnLst/>
                <a:rect l="l" t="t" r="r" b="b"/>
                <a:pathLst>
                  <a:path w="974" h="843" extrusionOk="0">
                    <a:moveTo>
                      <a:pt x="891" y="1"/>
                    </a:moveTo>
                    <a:cubicBezTo>
                      <a:pt x="759" y="81"/>
                      <a:pt x="628" y="165"/>
                      <a:pt x="503" y="257"/>
                    </a:cubicBezTo>
                    <a:cubicBezTo>
                      <a:pt x="314" y="393"/>
                      <a:pt x="154" y="552"/>
                      <a:pt x="1" y="718"/>
                    </a:cubicBezTo>
                    <a:cubicBezTo>
                      <a:pt x="20" y="757"/>
                      <a:pt x="38" y="797"/>
                      <a:pt x="58" y="842"/>
                    </a:cubicBezTo>
                    <a:cubicBezTo>
                      <a:pt x="214" y="672"/>
                      <a:pt x="376" y="508"/>
                      <a:pt x="566" y="363"/>
                    </a:cubicBezTo>
                    <a:cubicBezTo>
                      <a:pt x="696" y="264"/>
                      <a:pt x="833" y="175"/>
                      <a:pt x="973" y="90"/>
                    </a:cubicBezTo>
                    <a:lnTo>
                      <a:pt x="891" y="1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6" name="Google Shape;776;p32"/>
              <p:cNvSpPr/>
              <p:nvPr/>
            </p:nvSpPr>
            <p:spPr>
              <a:xfrm>
                <a:off x="-8168702" y="6707899"/>
                <a:ext cx="948969" cy="89447"/>
              </a:xfrm>
              <a:custGeom>
                <a:avLst/>
                <a:gdLst/>
                <a:ahLst/>
                <a:cxnLst/>
                <a:rect l="l" t="t" r="r" b="b"/>
                <a:pathLst>
                  <a:path w="3639" h="343" extrusionOk="0">
                    <a:moveTo>
                      <a:pt x="3535" y="1"/>
                    </a:moveTo>
                    <a:cubicBezTo>
                      <a:pt x="3075" y="84"/>
                      <a:pt x="2605" y="131"/>
                      <a:pt x="2133" y="150"/>
                    </a:cubicBezTo>
                    <a:cubicBezTo>
                      <a:pt x="1918" y="158"/>
                      <a:pt x="1697" y="163"/>
                      <a:pt x="1474" y="163"/>
                    </a:cubicBezTo>
                    <a:cubicBezTo>
                      <a:pt x="1000" y="163"/>
                      <a:pt x="515" y="141"/>
                      <a:pt x="37" y="82"/>
                    </a:cubicBezTo>
                    <a:cubicBezTo>
                      <a:pt x="27" y="141"/>
                      <a:pt x="15" y="199"/>
                      <a:pt x="0" y="257"/>
                    </a:cubicBezTo>
                    <a:cubicBezTo>
                      <a:pt x="520" y="321"/>
                      <a:pt x="1048" y="343"/>
                      <a:pt x="1563" y="343"/>
                    </a:cubicBezTo>
                    <a:cubicBezTo>
                      <a:pt x="1719" y="343"/>
                      <a:pt x="1874" y="341"/>
                      <a:pt x="2028" y="337"/>
                    </a:cubicBezTo>
                    <a:cubicBezTo>
                      <a:pt x="2567" y="326"/>
                      <a:pt x="3109" y="273"/>
                      <a:pt x="3638" y="172"/>
                    </a:cubicBezTo>
                    <a:cubicBezTo>
                      <a:pt x="3602" y="78"/>
                      <a:pt x="3574" y="22"/>
                      <a:pt x="3562" y="16"/>
                    </a:cubicBezTo>
                    <a:cubicBezTo>
                      <a:pt x="3556" y="12"/>
                      <a:pt x="3545" y="7"/>
                      <a:pt x="3535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7" name="Google Shape;777;p32"/>
              <p:cNvSpPr/>
              <p:nvPr/>
            </p:nvSpPr>
            <p:spPr>
              <a:xfrm>
                <a:off x="-8267274" y="6939467"/>
                <a:ext cx="1117432" cy="106919"/>
              </a:xfrm>
              <a:custGeom>
                <a:avLst/>
                <a:gdLst/>
                <a:ahLst/>
                <a:cxnLst/>
                <a:rect l="l" t="t" r="r" b="b"/>
                <a:pathLst>
                  <a:path w="4285" h="410" extrusionOk="0">
                    <a:moveTo>
                      <a:pt x="4240" y="0"/>
                    </a:moveTo>
                    <a:cubicBezTo>
                      <a:pt x="3675" y="127"/>
                      <a:pt x="3095" y="194"/>
                      <a:pt x="2510" y="216"/>
                    </a:cubicBezTo>
                    <a:cubicBezTo>
                      <a:pt x="2285" y="224"/>
                      <a:pt x="2055" y="230"/>
                      <a:pt x="1822" y="230"/>
                    </a:cubicBezTo>
                    <a:cubicBezTo>
                      <a:pt x="1244" y="230"/>
                      <a:pt x="649" y="197"/>
                      <a:pt x="73" y="101"/>
                    </a:cubicBezTo>
                    <a:cubicBezTo>
                      <a:pt x="49" y="157"/>
                      <a:pt x="24" y="214"/>
                      <a:pt x="1" y="271"/>
                    </a:cubicBezTo>
                    <a:cubicBezTo>
                      <a:pt x="637" y="377"/>
                      <a:pt x="1292" y="409"/>
                      <a:pt x="1928" y="409"/>
                    </a:cubicBezTo>
                    <a:cubicBezTo>
                      <a:pt x="2088" y="409"/>
                      <a:pt x="2246" y="407"/>
                      <a:pt x="2403" y="404"/>
                    </a:cubicBezTo>
                    <a:cubicBezTo>
                      <a:pt x="3035" y="390"/>
                      <a:pt x="3670" y="321"/>
                      <a:pt x="4285" y="180"/>
                    </a:cubicBezTo>
                    <a:cubicBezTo>
                      <a:pt x="4271" y="119"/>
                      <a:pt x="4256" y="59"/>
                      <a:pt x="4240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8" name="Google Shape;778;p32"/>
              <p:cNvSpPr/>
              <p:nvPr/>
            </p:nvSpPr>
            <p:spPr>
              <a:xfrm>
                <a:off x="-8283442" y="7175208"/>
                <a:ext cx="1184191" cy="119958"/>
              </a:xfrm>
              <a:custGeom>
                <a:avLst/>
                <a:gdLst/>
                <a:ahLst/>
                <a:cxnLst/>
                <a:rect l="l" t="t" r="r" b="b"/>
                <a:pathLst>
                  <a:path w="4541" h="460" extrusionOk="0">
                    <a:moveTo>
                      <a:pt x="4508" y="1"/>
                    </a:moveTo>
                    <a:cubicBezTo>
                      <a:pt x="3879" y="160"/>
                      <a:pt x="3228" y="241"/>
                      <a:pt x="2573" y="266"/>
                    </a:cubicBezTo>
                    <a:cubicBezTo>
                      <a:pt x="2349" y="275"/>
                      <a:pt x="2121" y="280"/>
                      <a:pt x="1889" y="280"/>
                    </a:cubicBezTo>
                    <a:cubicBezTo>
                      <a:pt x="1264" y="280"/>
                      <a:pt x="620" y="242"/>
                      <a:pt x="0" y="127"/>
                    </a:cubicBezTo>
                    <a:lnTo>
                      <a:pt x="0" y="127"/>
                    </a:lnTo>
                    <a:cubicBezTo>
                      <a:pt x="12" y="189"/>
                      <a:pt x="22" y="252"/>
                      <a:pt x="31" y="314"/>
                    </a:cubicBezTo>
                    <a:cubicBezTo>
                      <a:pt x="675" y="425"/>
                      <a:pt x="1339" y="459"/>
                      <a:pt x="1984" y="459"/>
                    </a:cubicBezTo>
                    <a:cubicBezTo>
                      <a:pt x="2147" y="459"/>
                      <a:pt x="2308" y="457"/>
                      <a:pt x="2468" y="453"/>
                    </a:cubicBezTo>
                    <a:cubicBezTo>
                      <a:pt x="3165" y="440"/>
                      <a:pt x="3865" y="357"/>
                      <a:pt x="4540" y="185"/>
                    </a:cubicBezTo>
                    <a:cubicBezTo>
                      <a:pt x="4529" y="123"/>
                      <a:pt x="4518" y="61"/>
                      <a:pt x="4508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9" name="Google Shape;779;p32"/>
              <p:cNvSpPr/>
              <p:nvPr/>
            </p:nvSpPr>
            <p:spPr>
              <a:xfrm>
                <a:off x="-8205471" y="7415383"/>
                <a:ext cx="1133078" cy="128563"/>
              </a:xfrm>
              <a:custGeom>
                <a:avLst/>
                <a:gdLst/>
                <a:ahLst/>
                <a:cxnLst/>
                <a:rect l="l" t="t" r="r" b="b"/>
                <a:pathLst>
                  <a:path w="4345" h="493" extrusionOk="0">
                    <a:moveTo>
                      <a:pt x="4333" y="1"/>
                    </a:moveTo>
                    <a:cubicBezTo>
                      <a:pt x="3666" y="183"/>
                      <a:pt x="2974" y="272"/>
                      <a:pt x="2276" y="299"/>
                    </a:cubicBezTo>
                    <a:cubicBezTo>
                      <a:pt x="2051" y="307"/>
                      <a:pt x="1822" y="313"/>
                      <a:pt x="1591" y="313"/>
                    </a:cubicBezTo>
                    <a:cubicBezTo>
                      <a:pt x="1082" y="313"/>
                      <a:pt x="561" y="287"/>
                      <a:pt x="50" y="216"/>
                    </a:cubicBezTo>
                    <a:cubicBezTo>
                      <a:pt x="36" y="263"/>
                      <a:pt x="19" y="321"/>
                      <a:pt x="0" y="389"/>
                    </a:cubicBezTo>
                    <a:cubicBezTo>
                      <a:pt x="559" y="468"/>
                      <a:pt x="1132" y="493"/>
                      <a:pt x="1690" y="493"/>
                    </a:cubicBezTo>
                    <a:cubicBezTo>
                      <a:pt x="1851" y="493"/>
                      <a:pt x="2011" y="491"/>
                      <a:pt x="2169" y="487"/>
                    </a:cubicBezTo>
                    <a:cubicBezTo>
                      <a:pt x="2902" y="471"/>
                      <a:pt x="3638" y="382"/>
                      <a:pt x="4345" y="191"/>
                    </a:cubicBezTo>
                    <a:cubicBezTo>
                      <a:pt x="4343" y="128"/>
                      <a:pt x="4339" y="65"/>
                      <a:pt x="4333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0" name="Google Shape;780;p32"/>
              <p:cNvSpPr/>
              <p:nvPr/>
            </p:nvSpPr>
            <p:spPr>
              <a:xfrm>
                <a:off x="-8257104" y="7664684"/>
                <a:ext cx="1180279" cy="128042"/>
              </a:xfrm>
              <a:custGeom>
                <a:avLst/>
                <a:gdLst/>
                <a:ahLst/>
                <a:cxnLst/>
                <a:rect l="l" t="t" r="r" b="b"/>
                <a:pathLst>
                  <a:path w="4526" h="491" extrusionOk="0">
                    <a:moveTo>
                      <a:pt x="4525" y="1"/>
                    </a:moveTo>
                    <a:lnTo>
                      <a:pt x="4525" y="1"/>
                    </a:lnTo>
                    <a:cubicBezTo>
                      <a:pt x="3859" y="180"/>
                      <a:pt x="3168" y="269"/>
                      <a:pt x="2472" y="298"/>
                    </a:cubicBezTo>
                    <a:cubicBezTo>
                      <a:pt x="2250" y="306"/>
                      <a:pt x="2023" y="311"/>
                      <a:pt x="1794" y="311"/>
                    </a:cubicBezTo>
                    <a:cubicBezTo>
                      <a:pt x="1210" y="311"/>
                      <a:pt x="609" y="278"/>
                      <a:pt x="27" y="180"/>
                    </a:cubicBezTo>
                    <a:cubicBezTo>
                      <a:pt x="17" y="240"/>
                      <a:pt x="9" y="300"/>
                      <a:pt x="1" y="358"/>
                    </a:cubicBezTo>
                    <a:cubicBezTo>
                      <a:pt x="618" y="460"/>
                      <a:pt x="1253" y="491"/>
                      <a:pt x="1872" y="491"/>
                    </a:cubicBezTo>
                    <a:cubicBezTo>
                      <a:pt x="2038" y="491"/>
                      <a:pt x="2203" y="488"/>
                      <a:pt x="2367" y="485"/>
                    </a:cubicBezTo>
                    <a:cubicBezTo>
                      <a:pt x="3084" y="471"/>
                      <a:pt x="3804" y="383"/>
                      <a:pt x="4496" y="201"/>
                    </a:cubicBezTo>
                    <a:cubicBezTo>
                      <a:pt x="4507" y="137"/>
                      <a:pt x="4517" y="69"/>
                      <a:pt x="4525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1" name="Google Shape;781;p32"/>
              <p:cNvSpPr/>
              <p:nvPr/>
            </p:nvSpPr>
            <p:spPr>
              <a:xfrm>
                <a:off x="-8241197" y="7938498"/>
                <a:ext cx="1063711" cy="102746"/>
              </a:xfrm>
              <a:custGeom>
                <a:avLst/>
                <a:gdLst/>
                <a:ahLst/>
                <a:cxnLst/>
                <a:rect l="l" t="t" r="r" b="b"/>
                <a:pathLst>
                  <a:path w="4079" h="394" extrusionOk="0">
                    <a:moveTo>
                      <a:pt x="4078" y="0"/>
                    </a:moveTo>
                    <a:cubicBezTo>
                      <a:pt x="3533" y="118"/>
                      <a:pt x="2973" y="180"/>
                      <a:pt x="2411" y="201"/>
                    </a:cubicBezTo>
                    <a:cubicBezTo>
                      <a:pt x="2187" y="210"/>
                      <a:pt x="1957" y="215"/>
                      <a:pt x="1724" y="215"/>
                    </a:cubicBezTo>
                    <a:cubicBezTo>
                      <a:pt x="1155" y="215"/>
                      <a:pt x="569" y="183"/>
                      <a:pt x="0" y="90"/>
                    </a:cubicBezTo>
                    <a:lnTo>
                      <a:pt x="0" y="90"/>
                    </a:lnTo>
                    <a:cubicBezTo>
                      <a:pt x="6" y="100"/>
                      <a:pt x="9" y="108"/>
                      <a:pt x="15" y="116"/>
                    </a:cubicBezTo>
                    <a:cubicBezTo>
                      <a:pt x="57" y="179"/>
                      <a:pt x="132" y="243"/>
                      <a:pt x="234" y="305"/>
                    </a:cubicBezTo>
                    <a:cubicBezTo>
                      <a:pt x="769" y="373"/>
                      <a:pt x="1312" y="394"/>
                      <a:pt x="1842" y="394"/>
                    </a:cubicBezTo>
                    <a:cubicBezTo>
                      <a:pt x="1998" y="394"/>
                      <a:pt x="2152" y="392"/>
                      <a:pt x="2305" y="389"/>
                    </a:cubicBezTo>
                    <a:cubicBezTo>
                      <a:pt x="2794" y="379"/>
                      <a:pt x="3286" y="336"/>
                      <a:pt x="3770" y="250"/>
                    </a:cubicBezTo>
                    <a:cubicBezTo>
                      <a:pt x="3805" y="229"/>
                      <a:pt x="3839" y="207"/>
                      <a:pt x="3873" y="184"/>
                    </a:cubicBezTo>
                    <a:cubicBezTo>
                      <a:pt x="3950" y="133"/>
                      <a:pt x="4018" y="70"/>
                      <a:pt x="4078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2" name="Google Shape;782;p32"/>
              <p:cNvSpPr/>
              <p:nvPr/>
            </p:nvSpPr>
            <p:spPr>
              <a:xfrm>
                <a:off x="-7927225" y="6230419"/>
                <a:ext cx="199495" cy="212012"/>
              </a:xfrm>
              <a:custGeom>
                <a:avLst/>
                <a:gdLst/>
                <a:ahLst/>
                <a:cxnLst/>
                <a:rect l="l" t="t" r="r" b="b"/>
                <a:pathLst>
                  <a:path w="765" h="813" extrusionOk="0">
                    <a:moveTo>
                      <a:pt x="696" y="1"/>
                    </a:moveTo>
                    <a:lnTo>
                      <a:pt x="66" y="116"/>
                    </a:lnTo>
                    <a:lnTo>
                      <a:pt x="1" y="812"/>
                    </a:lnTo>
                    <a:cubicBezTo>
                      <a:pt x="77" y="808"/>
                      <a:pt x="152" y="802"/>
                      <a:pt x="229" y="791"/>
                    </a:cubicBezTo>
                    <a:cubicBezTo>
                      <a:pt x="413" y="766"/>
                      <a:pt x="596" y="717"/>
                      <a:pt x="764" y="639"/>
                    </a:cubicBezTo>
                    <a:lnTo>
                      <a:pt x="696" y="1"/>
                    </a:lnTo>
                    <a:close/>
                  </a:path>
                </a:pathLst>
              </a:custGeom>
              <a:solidFill>
                <a:srgbClr val="FF895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3" name="Google Shape;783;p32"/>
              <p:cNvSpPr/>
              <p:nvPr/>
            </p:nvSpPr>
            <p:spPr>
              <a:xfrm>
                <a:off x="-8442775" y="5947999"/>
                <a:ext cx="181240" cy="244870"/>
              </a:xfrm>
              <a:custGeom>
                <a:avLst/>
                <a:gdLst/>
                <a:ahLst/>
                <a:cxnLst/>
                <a:rect l="l" t="t" r="r" b="b"/>
                <a:pathLst>
                  <a:path w="695" h="939" extrusionOk="0">
                    <a:moveTo>
                      <a:pt x="365" y="0"/>
                    </a:moveTo>
                    <a:cubicBezTo>
                      <a:pt x="332" y="0"/>
                      <a:pt x="299" y="6"/>
                      <a:pt x="268" y="18"/>
                    </a:cubicBezTo>
                    <a:cubicBezTo>
                      <a:pt x="1" y="123"/>
                      <a:pt x="101" y="503"/>
                      <a:pt x="232" y="680"/>
                    </a:cubicBezTo>
                    <a:cubicBezTo>
                      <a:pt x="340" y="826"/>
                      <a:pt x="513" y="923"/>
                      <a:pt x="695" y="938"/>
                    </a:cubicBezTo>
                    <a:lnTo>
                      <a:pt x="545" y="65"/>
                    </a:lnTo>
                    <a:cubicBezTo>
                      <a:pt x="496" y="23"/>
                      <a:pt x="431" y="0"/>
                      <a:pt x="365" y="0"/>
                    </a:cubicBezTo>
                    <a:close/>
                  </a:path>
                </a:pathLst>
              </a:custGeom>
              <a:solidFill>
                <a:srgbClr val="ED76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4" name="Google Shape;784;p32"/>
              <p:cNvSpPr/>
              <p:nvPr/>
            </p:nvSpPr>
            <p:spPr>
              <a:xfrm>
                <a:off x="-8393750" y="5995721"/>
                <a:ext cx="138994" cy="178893"/>
              </a:xfrm>
              <a:custGeom>
                <a:avLst/>
                <a:gdLst/>
                <a:ahLst/>
                <a:cxnLst/>
                <a:rect l="l" t="t" r="r" b="b"/>
                <a:pathLst>
                  <a:path w="533" h="686" extrusionOk="0">
                    <a:moveTo>
                      <a:pt x="7" y="0"/>
                    </a:moveTo>
                    <a:cubicBezTo>
                      <a:pt x="4" y="0"/>
                      <a:pt x="3" y="1"/>
                      <a:pt x="3" y="1"/>
                    </a:cubicBezTo>
                    <a:cubicBezTo>
                      <a:pt x="1" y="7"/>
                      <a:pt x="48" y="23"/>
                      <a:pt x="110" y="74"/>
                    </a:cubicBezTo>
                    <a:cubicBezTo>
                      <a:pt x="171" y="121"/>
                      <a:pt x="242" y="202"/>
                      <a:pt x="309" y="304"/>
                    </a:cubicBezTo>
                    <a:cubicBezTo>
                      <a:pt x="446" y="501"/>
                      <a:pt x="512" y="685"/>
                      <a:pt x="523" y="685"/>
                    </a:cubicBezTo>
                    <a:cubicBezTo>
                      <a:pt x="523" y="685"/>
                      <a:pt x="523" y="685"/>
                      <a:pt x="524" y="685"/>
                    </a:cubicBezTo>
                    <a:cubicBezTo>
                      <a:pt x="533" y="683"/>
                      <a:pt x="481" y="487"/>
                      <a:pt x="341" y="283"/>
                    </a:cubicBezTo>
                    <a:cubicBezTo>
                      <a:pt x="273" y="180"/>
                      <a:pt x="194" y="97"/>
                      <a:pt x="125" y="52"/>
                    </a:cubicBezTo>
                    <a:cubicBezTo>
                      <a:pt x="67" y="13"/>
                      <a:pt x="20" y="0"/>
                      <a:pt x="7" y="0"/>
                    </a:cubicBezTo>
                    <a:close/>
                  </a:path>
                </a:pathLst>
              </a:custGeom>
              <a:solidFill>
                <a:srgbClr val="A8583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5" name="Google Shape;785;p32"/>
              <p:cNvSpPr/>
              <p:nvPr/>
            </p:nvSpPr>
            <p:spPr>
              <a:xfrm>
                <a:off x="-8354112" y="6036662"/>
                <a:ext cx="65455" cy="100399"/>
              </a:xfrm>
              <a:custGeom>
                <a:avLst/>
                <a:gdLst/>
                <a:ahLst/>
                <a:cxnLst/>
                <a:rect l="l" t="t" r="r" b="b"/>
                <a:pathLst>
                  <a:path w="251" h="385" extrusionOk="0">
                    <a:moveTo>
                      <a:pt x="60" y="1"/>
                    </a:moveTo>
                    <a:cubicBezTo>
                      <a:pt x="54" y="1"/>
                      <a:pt x="35" y="24"/>
                      <a:pt x="20" y="66"/>
                    </a:cubicBezTo>
                    <a:cubicBezTo>
                      <a:pt x="6" y="111"/>
                      <a:pt x="0" y="183"/>
                      <a:pt x="35" y="251"/>
                    </a:cubicBezTo>
                    <a:cubicBezTo>
                      <a:pt x="68" y="319"/>
                      <a:pt x="127" y="359"/>
                      <a:pt x="172" y="375"/>
                    </a:cubicBezTo>
                    <a:cubicBezTo>
                      <a:pt x="198" y="383"/>
                      <a:pt x="218" y="385"/>
                      <a:pt x="232" y="385"/>
                    </a:cubicBezTo>
                    <a:cubicBezTo>
                      <a:pt x="243" y="385"/>
                      <a:pt x="249" y="383"/>
                      <a:pt x="249" y="382"/>
                    </a:cubicBezTo>
                    <a:cubicBezTo>
                      <a:pt x="250" y="377"/>
                      <a:pt x="221" y="369"/>
                      <a:pt x="183" y="350"/>
                    </a:cubicBezTo>
                    <a:cubicBezTo>
                      <a:pt x="146" y="331"/>
                      <a:pt x="98" y="291"/>
                      <a:pt x="68" y="233"/>
                    </a:cubicBezTo>
                    <a:cubicBezTo>
                      <a:pt x="40" y="176"/>
                      <a:pt x="40" y="113"/>
                      <a:pt x="46" y="71"/>
                    </a:cubicBezTo>
                    <a:cubicBezTo>
                      <a:pt x="53" y="28"/>
                      <a:pt x="66" y="3"/>
                      <a:pt x="61" y="1"/>
                    </a:cubicBezTo>
                    <a:cubicBezTo>
                      <a:pt x="61" y="1"/>
                      <a:pt x="60" y="1"/>
                      <a:pt x="60" y="1"/>
                    </a:cubicBezTo>
                    <a:close/>
                  </a:path>
                </a:pathLst>
              </a:custGeom>
              <a:solidFill>
                <a:srgbClr val="A8583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6" name="Google Shape;786;p32"/>
              <p:cNvSpPr/>
              <p:nvPr/>
            </p:nvSpPr>
            <p:spPr>
              <a:xfrm>
                <a:off x="-8337944" y="5429316"/>
                <a:ext cx="807106" cy="947144"/>
              </a:xfrm>
              <a:custGeom>
                <a:avLst/>
                <a:gdLst/>
                <a:ahLst/>
                <a:cxnLst/>
                <a:rect l="l" t="t" r="r" b="b"/>
                <a:pathLst>
                  <a:path w="3095" h="3632" extrusionOk="0">
                    <a:moveTo>
                      <a:pt x="1413" y="16"/>
                    </a:moveTo>
                    <a:cubicBezTo>
                      <a:pt x="957" y="16"/>
                      <a:pt x="426" y="173"/>
                      <a:pt x="204" y="611"/>
                    </a:cubicBezTo>
                    <a:cubicBezTo>
                      <a:pt x="96" y="823"/>
                      <a:pt x="54" y="1064"/>
                      <a:pt x="37" y="1301"/>
                    </a:cubicBezTo>
                    <a:cubicBezTo>
                      <a:pt x="0" y="1770"/>
                      <a:pt x="48" y="2246"/>
                      <a:pt x="176" y="2696"/>
                    </a:cubicBezTo>
                    <a:cubicBezTo>
                      <a:pt x="261" y="2995"/>
                      <a:pt x="397" y="3303"/>
                      <a:pt x="657" y="3466"/>
                    </a:cubicBezTo>
                    <a:cubicBezTo>
                      <a:pt x="749" y="3523"/>
                      <a:pt x="850" y="3560"/>
                      <a:pt x="954" y="3586"/>
                    </a:cubicBezTo>
                    <a:cubicBezTo>
                      <a:pt x="1077" y="3617"/>
                      <a:pt x="1203" y="3632"/>
                      <a:pt x="1330" y="3632"/>
                    </a:cubicBezTo>
                    <a:cubicBezTo>
                      <a:pt x="1768" y="3632"/>
                      <a:pt x="2206" y="3452"/>
                      <a:pt x="2490" y="3114"/>
                    </a:cubicBezTo>
                    <a:cubicBezTo>
                      <a:pt x="2630" y="2947"/>
                      <a:pt x="2717" y="2761"/>
                      <a:pt x="2818" y="2570"/>
                    </a:cubicBezTo>
                    <a:cubicBezTo>
                      <a:pt x="2924" y="2367"/>
                      <a:pt x="2978" y="2147"/>
                      <a:pt x="3010" y="1923"/>
                    </a:cubicBezTo>
                    <a:cubicBezTo>
                      <a:pt x="3019" y="1864"/>
                      <a:pt x="3026" y="1802"/>
                      <a:pt x="3031" y="1742"/>
                    </a:cubicBezTo>
                    <a:cubicBezTo>
                      <a:pt x="3055" y="1478"/>
                      <a:pt x="3094" y="1231"/>
                      <a:pt x="3040" y="968"/>
                    </a:cubicBezTo>
                    <a:cubicBezTo>
                      <a:pt x="3003" y="789"/>
                      <a:pt x="2986" y="659"/>
                      <a:pt x="2882" y="507"/>
                    </a:cubicBezTo>
                    <a:cubicBezTo>
                      <a:pt x="2797" y="381"/>
                      <a:pt x="2686" y="275"/>
                      <a:pt x="2556" y="199"/>
                    </a:cubicBezTo>
                    <a:cubicBezTo>
                      <a:pt x="2205" y="1"/>
                      <a:pt x="1822" y="20"/>
                      <a:pt x="1436" y="16"/>
                    </a:cubicBezTo>
                    <a:cubicBezTo>
                      <a:pt x="1428" y="16"/>
                      <a:pt x="1421" y="16"/>
                      <a:pt x="1413" y="16"/>
                    </a:cubicBezTo>
                    <a:close/>
                  </a:path>
                </a:pathLst>
              </a:custGeom>
              <a:solidFill>
                <a:srgbClr val="FF895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7" name="Google Shape;787;p32"/>
              <p:cNvSpPr/>
              <p:nvPr/>
            </p:nvSpPr>
            <p:spPr>
              <a:xfrm>
                <a:off x="-8330121" y="5303622"/>
                <a:ext cx="854307" cy="543200"/>
              </a:xfrm>
              <a:custGeom>
                <a:avLst/>
                <a:gdLst/>
                <a:ahLst/>
                <a:cxnLst/>
                <a:rect l="l" t="t" r="r" b="b"/>
                <a:pathLst>
                  <a:path w="3276" h="2083" extrusionOk="0">
                    <a:moveTo>
                      <a:pt x="1819" y="1"/>
                    </a:moveTo>
                    <a:cubicBezTo>
                      <a:pt x="1780" y="1"/>
                      <a:pt x="1741" y="1"/>
                      <a:pt x="1703" y="2"/>
                    </a:cubicBezTo>
                    <a:cubicBezTo>
                      <a:pt x="1021" y="11"/>
                      <a:pt x="432" y="406"/>
                      <a:pt x="0" y="908"/>
                    </a:cubicBezTo>
                    <a:lnTo>
                      <a:pt x="3275" y="2082"/>
                    </a:lnTo>
                    <a:cubicBezTo>
                      <a:pt x="3268" y="1643"/>
                      <a:pt x="3179" y="1204"/>
                      <a:pt x="3017" y="799"/>
                    </a:cubicBezTo>
                    <a:cubicBezTo>
                      <a:pt x="2920" y="556"/>
                      <a:pt x="2767" y="340"/>
                      <a:pt x="2559" y="179"/>
                    </a:cubicBezTo>
                    <a:cubicBezTo>
                      <a:pt x="2356" y="21"/>
                      <a:pt x="2079" y="1"/>
                      <a:pt x="1819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8" name="Google Shape;788;p32"/>
              <p:cNvSpPr/>
              <p:nvPr/>
            </p:nvSpPr>
            <p:spPr>
              <a:xfrm>
                <a:off x="-8359849" y="5720602"/>
                <a:ext cx="177589" cy="84753"/>
              </a:xfrm>
              <a:custGeom>
                <a:avLst/>
                <a:gdLst/>
                <a:ahLst/>
                <a:cxnLst/>
                <a:rect l="l" t="t" r="r" b="b"/>
                <a:pathLst>
                  <a:path w="681" h="325" extrusionOk="0">
                    <a:moveTo>
                      <a:pt x="437" y="1"/>
                    </a:moveTo>
                    <a:cubicBezTo>
                      <a:pt x="336" y="1"/>
                      <a:pt x="217" y="56"/>
                      <a:pt x="146" y="99"/>
                    </a:cubicBezTo>
                    <a:cubicBezTo>
                      <a:pt x="97" y="127"/>
                      <a:pt x="0" y="185"/>
                      <a:pt x="6" y="246"/>
                    </a:cubicBezTo>
                    <a:cubicBezTo>
                      <a:pt x="12" y="306"/>
                      <a:pt x="80" y="324"/>
                      <a:pt x="159" y="324"/>
                    </a:cubicBezTo>
                    <a:cubicBezTo>
                      <a:pt x="245" y="324"/>
                      <a:pt x="343" y="303"/>
                      <a:pt x="386" y="290"/>
                    </a:cubicBezTo>
                    <a:cubicBezTo>
                      <a:pt x="484" y="263"/>
                      <a:pt x="680" y="127"/>
                      <a:pt x="546" y="32"/>
                    </a:cubicBezTo>
                    <a:cubicBezTo>
                      <a:pt x="515" y="10"/>
                      <a:pt x="478" y="1"/>
                      <a:pt x="437" y="1"/>
                    </a:cubicBezTo>
                    <a:close/>
                  </a:path>
                </a:pathLst>
              </a:custGeom>
              <a:solidFill>
                <a:srgbClr val="A8583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9" name="Google Shape;789;p32"/>
              <p:cNvSpPr/>
              <p:nvPr/>
            </p:nvSpPr>
            <p:spPr>
              <a:xfrm>
                <a:off x="-8004414" y="5707825"/>
                <a:ext cx="195844" cy="112395"/>
              </a:xfrm>
              <a:custGeom>
                <a:avLst/>
                <a:gdLst/>
                <a:ahLst/>
                <a:cxnLst/>
                <a:rect l="l" t="t" r="r" b="b"/>
                <a:pathLst>
                  <a:path w="751" h="431" extrusionOk="0">
                    <a:moveTo>
                      <a:pt x="242" y="65"/>
                    </a:moveTo>
                    <a:cubicBezTo>
                      <a:pt x="272" y="65"/>
                      <a:pt x="303" y="70"/>
                      <a:pt x="332" y="75"/>
                    </a:cubicBezTo>
                    <a:cubicBezTo>
                      <a:pt x="389" y="87"/>
                      <a:pt x="443" y="107"/>
                      <a:pt x="494" y="132"/>
                    </a:cubicBezTo>
                    <a:cubicBezTo>
                      <a:pt x="543" y="154"/>
                      <a:pt x="594" y="179"/>
                      <a:pt x="635" y="213"/>
                    </a:cubicBezTo>
                    <a:cubicBezTo>
                      <a:pt x="663" y="239"/>
                      <a:pt x="695" y="278"/>
                      <a:pt x="667" y="316"/>
                    </a:cubicBezTo>
                    <a:cubicBezTo>
                      <a:pt x="646" y="343"/>
                      <a:pt x="605" y="354"/>
                      <a:pt x="574" y="359"/>
                    </a:cubicBezTo>
                    <a:cubicBezTo>
                      <a:pt x="540" y="365"/>
                      <a:pt x="504" y="368"/>
                      <a:pt x="467" y="368"/>
                    </a:cubicBezTo>
                    <a:cubicBezTo>
                      <a:pt x="412" y="368"/>
                      <a:pt x="355" y="362"/>
                      <a:pt x="303" y="352"/>
                    </a:cubicBezTo>
                    <a:lnTo>
                      <a:pt x="303" y="352"/>
                    </a:lnTo>
                    <a:cubicBezTo>
                      <a:pt x="302" y="352"/>
                      <a:pt x="302" y="352"/>
                      <a:pt x="302" y="351"/>
                    </a:cubicBezTo>
                    <a:cubicBezTo>
                      <a:pt x="255" y="341"/>
                      <a:pt x="211" y="320"/>
                      <a:pt x="171" y="294"/>
                    </a:cubicBezTo>
                    <a:cubicBezTo>
                      <a:pt x="135" y="270"/>
                      <a:pt x="92" y="233"/>
                      <a:pt x="82" y="189"/>
                    </a:cubicBezTo>
                    <a:cubicBezTo>
                      <a:pt x="72" y="140"/>
                      <a:pt x="117" y="98"/>
                      <a:pt x="159" y="81"/>
                    </a:cubicBezTo>
                    <a:cubicBezTo>
                      <a:pt x="185" y="69"/>
                      <a:pt x="213" y="65"/>
                      <a:pt x="242" y="65"/>
                    </a:cubicBezTo>
                    <a:close/>
                    <a:moveTo>
                      <a:pt x="247" y="1"/>
                    </a:moveTo>
                    <a:cubicBezTo>
                      <a:pt x="213" y="1"/>
                      <a:pt x="180" y="5"/>
                      <a:pt x="148" y="17"/>
                    </a:cubicBezTo>
                    <a:cubicBezTo>
                      <a:pt x="88" y="38"/>
                      <a:pt x="29" y="87"/>
                      <a:pt x="20" y="154"/>
                    </a:cubicBezTo>
                    <a:cubicBezTo>
                      <a:pt x="0" y="284"/>
                      <a:pt x="169" y="384"/>
                      <a:pt x="279" y="410"/>
                    </a:cubicBezTo>
                    <a:lnTo>
                      <a:pt x="279" y="410"/>
                    </a:lnTo>
                    <a:cubicBezTo>
                      <a:pt x="281" y="410"/>
                      <a:pt x="283" y="411"/>
                      <a:pt x="285" y="411"/>
                    </a:cubicBezTo>
                    <a:cubicBezTo>
                      <a:pt x="345" y="423"/>
                      <a:pt x="407" y="431"/>
                      <a:pt x="469" y="431"/>
                    </a:cubicBezTo>
                    <a:cubicBezTo>
                      <a:pt x="509" y="431"/>
                      <a:pt x="549" y="427"/>
                      <a:pt x="588" y="421"/>
                    </a:cubicBezTo>
                    <a:cubicBezTo>
                      <a:pt x="635" y="412"/>
                      <a:pt x="683" y="394"/>
                      <a:pt x="714" y="357"/>
                    </a:cubicBezTo>
                    <a:cubicBezTo>
                      <a:pt x="751" y="311"/>
                      <a:pt x="746" y="250"/>
                      <a:pt x="713" y="205"/>
                    </a:cubicBezTo>
                    <a:cubicBezTo>
                      <a:pt x="673" y="153"/>
                      <a:pt x="611" y="118"/>
                      <a:pt x="554" y="90"/>
                    </a:cubicBezTo>
                    <a:cubicBezTo>
                      <a:pt x="491" y="59"/>
                      <a:pt x="425" y="30"/>
                      <a:pt x="357" y="15"/>
                    </a:cubicBezTo>
                    <a:cubicBezTo>
                      <a:pt x="322" y="7"/>
                      <a:pt x="284" y="1"/>
                      <a:pt x="247" y="1"/>
                    </a:cubicBezTo>
                    <a:close/>
                  </a:path>
                </a:pathLst>
              </a:custGeom>
              <a:solidFill>
                <a:srgbClr val="282F3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0" name="Google Shape;790;p32"/>
              <p:cNvSpPr/>
              <p:nvPr/>
            </p:nvSpPr>
            <p:spPr>
              <a:xfrm>
                <a:off x="-8179654" y="5592822"/>
                <a:ext cx="654812" cy="483481"/>
              </a:xfrm>
              <a:custGeom>
                <a:avLst/>
                <a:gdLst/>
                <a:ahLst/>
                <a:cxnLst/>
                <a:rect l="l" t="t" r="r" b="b"/>
                <a:pathLst>
                  <a:path w="2511" h="1854" extrusionOk="0">
                    <a:moveTo>
                      <a:pt x="64" y="1"/>
                    </a:moveTo>
                    <a:cubicBezTo>
                      <a:pt x="43" y="1"/>
                      <a:pt x="22" y="2"/>
                      <a:pt x="1" y="4"/>
                    </a:cubicBezTo>
                    <a:lnTo>
                      <a:pt x="53" y="4"/>
                    </a:lnTo>
                    <a:cubicBezTo>
                      <a:pt x="109" y="320"/>
                      <a:pt x="284" y="613"/>
                      <a:pt x="537" y="811"/>
                    </a:cubicBezTo>
                    <a:cubicBezTo>
                      <a:pt x="770" y="998"/>
                      <a:pt x="1068" y="1100"/>
                      <a:pt x="1365" y="1100"/>
                    </a:cubicBezTo>
                    <a:cubicBezTo>
                      <a:pt x="1388" y="1100"/>
                      <a:pt x="1410" y="1099"/>
                      <a:pt x="1433" y="1098"/>
                    </a:cubicBezTo>
                    <a:cubicBezTo>
                      <a:pt x="1462" y="1334"/>
                      <a:pt x="1559" y="1577"/>
                      <a:pt x="1756" y="1708"/>
                    </a:cubicBezTo>
                    <a:cubicBezTo>
                      <a:pt x="1915" y="1815"/>
                      <a:pt x="2117" y="1835"/>
                      <a:pt x="2309" y="1852"/>
                    </a:cubicBezTo>
                    <a:cubicBezTo>
                      <a:pt x="2317" y="1852"/>
                      <a:pt x="2326" y="1853"/>
                      <a:pt x="2334" y="1853"/>
                    </a:cubicBezTo>
                    <a:cubicBezTo>
                      <a:pt x="2349" y="1853"/>
                      <a:pt x="2363" y="1851"/>
                      <a:pt x="2375" y="1842"/>
                    </a:cubicBezTo>
                    <a:cubicBezTo>
                      <a:pt x="2395" y="1830"/>
                      <a:pt x="2403" y="1806"/>
                      <a:pt x="2409" y="1784"/>
                    </a:cubicBezTo>
                    <a:cubicBezTo>
                      <a:pt x="2468" y="1579"/>
                      <a:pt x="2510" y="1353"/>
                      <a:pt x="2431" y="1152"/>
                    </a:cubicBezTo>
                    <a:cubicBezTo>
                      <a:pt x="2389" y="1047"/>
                      <a:pt x="2316" y="957"/>
                      <a:pt x="2236" y="875"/>
                    </a:cubicBezTo>
                    <a:cubicBezTo>
                      <a:pt x="1990" y="625"/>
                      <a:pt x="1677" y="446"/>
                      <a:pt x="1348" y="319"/>
                    </a:cubicBezTo>
                    <a:cubicBezTo>
                      <a:pt x="1020" y="192"/>
                      <a:pt x="676" y="114"/>
                      <a:pt x="333" y="39"/>
                    </a:cubicBezTo>
                    <a:cubicBezTo>
                      <a:pt x="244" y="20"/>
                      <a:pt x="154" y="1"/>
                      <a:pt x="64" y="1"/>
                    </a:cubicBezTo>
                    <a:close/>
                  </a:path>
                </a:pathLst>
              </a:custGeom>
              <a:solidFill>
                <a:srgbClr val="BF694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1" name="Google Shape;791;p32"/>
              <p:cNvSpPr/>
              <p:nvPr/>
            </p:nvSpPr>
            <p:spPr>
              <a:xfrm>
                <a:off x="-7725125" y="5988158"/>
                <a:ext cx="275642" cy="242002"/>
              </a:xfrm>
              <a:custGeom>
                <a:avLst/>
                <a:gdLst/>
                <a:ahLst/>
                <a:cxnLst/>
                <a:rect l="l" t="t" r="r" b="b"/>
                <a:pathLst>
                  <a:path w="1057" h="928" extrusionOk="0">
                    <a:moveTo>
                      <a:pt x="725" y="0"/>
                    </a:moveTo>
                    <a:cubicBezTo>
                      <a:pt x="704" y="0"/>
                      <a:pt x="682" y="2"/>
                      <a:pt x="658" y="6"/>
                    </a:cubicBezTo>
                    <a:cubicBezTo>
                      <a:pt x="564" y="24"/>
                      <a:pt x="481" y="69"/>
                      <a:pt x="416" y="139"/>
                    </a:cubicBezTo>
                    <a:cubicBezTo>
                      <a:pt x="311" y="250"/>
                      <a:pt x="217" y="369"/>
                      <a:pt x="131" y="496"/>
                    </a:cubicBezTo>
                    <a:lnTo>
                      <a:pt x="1" y="880"/>
                    </a:lnTo>
                    <a:cubicBezTo>
                      <a:pt x="116" y="904"/>
                      <a:pt x="233" y="928"/>
                      <a:pt x="350" y="928"/>
                    </a:cubicBezTo>
                    <a:cubicBezTo>
                      <a:pt x="355" y="928"/>
                      <a:pt x="360" y="928"/>
                      <a:pt x="365" y="928"/>
                    </a:cubicBezTo>
                    <a:cubicBezTo>
                      <a:pt x="611" y="925"/>
                      <a:pt x="959" y="776"/>
                      <a:pt x="1013" y="506"/>
                    </a:cubicBezTo>
                    <a:cubicBezTo>
                      <a:pt x="1056" y="285"/>
                      <a:pt x="978" y="0"/>
                      <a:pt x="725" y="0"/>
                    </a:cubicBezTo>
                    <a:close/>
                  </a:path>
                </a:pathLst>
              </a:custGeom>
              <a:solidFill>
                <a:srgbClr val="FF895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2" name="Google Shape;792;p32"/>
              <p:cNvSpPr/>
              <p:nvPr/>
            </p:nvSpPr>
            <p:spPr>
              <a:xfrm>
                <a:off x="-7633593" y="6050744"/>
                <a:ext cx="149686" cy="155163"/>
              </a:xfrm>
              <a:custGeom>
                <a:avLst/>
                <a:gdLst/>
                <a:ahLst/>
                <a:cxnLst/>
                <a:rect l="l" t="t" r="r" b="b"/>
                <a:pathLst>
                  <a:path w="574" h="595" extrusionOk="0">
                    <a:moveTo>
                      <a:pt x="508" y="1"/>
                    </a:moveTo>
                    <a:cubicBezTo>
                      <a:pt x="488" y="1"/>
                      <a:pt x="465" y="3"/>
                      <a:pt x="438" y="7"/>
                    </a:cubicBezTo>
                    <a:cubicBezTo>
                      <a:pt x="355" y="20"/>
                      <a:pt x="244" y="72"/>
                      <a:pt x="158" y="169"/>
                    </a:cubicBezTo>
                    <a:cubicBezTo>
                      <a:pt x="71" y="267"/>
                      <a:pt x="31" y="380"/>
                      <a:pt x="16" y="461"/>
                    </a:cubicBezTo>
                    <a:cubicBezTo>
                      <a:pt x="1" y="543"/>
                      <a:pt x="3" y="594"/>
                      <a:pt x="8" y="594"/>
                    </a:cubicBezTo>
                    <a:cubicBezTo>
                      <a:pt x="14" y="594"/>
                      <a:pt x="20" y="544"/>
                      <a:pt x="42" y="466"/>
                    </a:cubicBezTo>
                    <a:cubicBezTo>
                      <a:pt x="65" y="388"/>
                      <a:pt x="106" y="283"/>
                      <a:pt x="186" y="193"/>
                    </a:cubicBezTo>
                    <a:cubicBezTo>
                      <a:pt x="266" y="103"/>
                      <a:pt x="369" y="52"/>
                      <a:pt x="445" y="32"/>
                    </a:cubicBezTo>
                    <a:cubicBezTo>
                      <a:pt x="521" y="12"/>
                      <a:pt x="573" y="17"/>
                      <a:pt x="573" y="11"/>
                    </a:cubicBezTo>
                    <a:cubicBezTo>
                      <a:pt x="574" y="8"/>
                      <a:pt x="550" y="1"/>
                      <a:pt x="508" y="1"/>
                    </a:cubicBezTo>
                    <a:close/>
                  </a:path>
                </a:pathLst>
              </a:custGeom>
              <a:solidFill>
                <a:srgbClr val="A8583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3" name="Google Shape;793;p32"/>
              <p:cNvSpPr/>
              <p:nvPr/>
            </p:nvSpPr>
            <p:spPr>
              <a:xfrm>
                <a:off x="-7590826" y="6076040"/>
                <a:ext cx="46940" cy="97792"/>
              </a:xfrm>
              <a:custGeom>
                <a:avLst/>
                <a:gdLst/>
                <a:ahLst/>
                <a:cxnLst/>
                <a:rect l="l" t="t" r="r" b="b"/>
                <a:pathLst>
                  <a:path w="180" h="375" extrusionOk="0">
                    <a:moveTo>
                      <a:pt x="105" y="0"/>
                    </a:moveTo>
                    <a:cubicBezTo>
                      <a:pt x="104" y="0"/>
                      <a:pt x="104" y="1"/>
                      <a:pt x="104" y="1"/>
                    </a:cubicBezTo>
                    <a:cubicBezTo>
                      <a:pt x="99" y="4"/>
                      <a:pt x="114" y="24"/>
                      <a:pt x="126" y="59"/>
                    </a:cubicBezTo>
                    <a:cubicBezTo>
                      <a:pt x="137" y="94"/>
                      <a:pt x="142" y="146"/>
                      <a:pt x="127" y="201"/>
                    </a:cubicBezTo>
                    <a:cubicBezTo>
                      <a:pt x="91" y="311"/>
                      <a:pt x="0" y="364"/>
                      <a:pt x="7" y="373"/>
                    </a:cubicBezTo>
                    <a:cubicBezTo>
                      <a:pt x="8" y="374"/>
                      <a:pt x="9" y="374"/>
                      <a:pt x="11" y="374"/>
                    </a:cubicBezTo>
                    <a:cubicBezTo>
                      <a:pt x="19" y="374"/>
                      <a:pt x="41" y="365"/>
                      <a:pt x="68" y="344"/>
                    </a:cubicBezTo>
                    <a:cubicBezTo>
                      <a:pt x="100" y="320"/>
                      <a:pt x="141" y="275"/>
                      <a:pt x="161" y="212"/>
                    </a:cubicBezTo>
                    <a:cubicBezTo>
                      <a:pt x="180" y="149"/>
                      <a:pt x="168" y="87"/>
                      <a:pt x="149" y="50"/>
                    </a:cubicBezTo>
                    <a:cubicBezTo>
                      <a:pt x="131" y="16"/>
                      <a:pt x="110" y="0"/>
                      <a:pt x="105" y="0"/>
                    </a:cubicBezTo>
                    <a:close/>
                  </a:path>
                </a:pathLst>
              </a:custGeom>
              <a:solidFill>
                <a:srgbClr val="A8583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4" name="Google Shape;794;p32"/>
              <p:cNvSpPr/>
              <p:nvPr/>
            </p:nvSpPr>
            <p:spPr>
              <a:xfrm>
                <a:off x="-7631768" y="6058307"/>
                <a:ext cx="151512" cy="150729"/>
              </a:xfrm>
              <a:custGeom>
                <a:avLst/>
                <a:gdLst/>
                <a:ahLst/>
                <a:cxnLst/>
                <a:rect l="l" t="t" r="r" b="b"/>
                <a:pathLst>
                  <a:path w="581" h="578" extrusionOk="0">
                    <a:moveTo>
                      <a:pt x="519" y="1"/>
                    </a:moveTo>
                    <a:cubicBezTo>
                      <a:pt x="404" y="6"/>
                      <a:pt x="306" y="55"/>
                      <a:pt x="214" y="121"/>
                    </a:cubicBezTo>
                    <a:cubicBezTo>
                      <a:pt x="86" y="208"/>
                      <a:pt x="46" y="390"/>
                      <a:pt x="5" y="531"/>
                    </a:cubicBezTo>
                    <a:cubicBezTo>
                      <a:pt x="2" y="539"/>
                      <a:pt x="0" y="550"/>
                      <a:pt x="7" y="556"/>
                    </a:cubicBezTo>
                    <a:cubicBezTo>
                      <a:pt x="11" y="560"/>
                      <a:pt x="15" y="561"/>
                      <a:pt x="18" y="562"/>
                    </a:cubicBezTo>
                    <a:cubicBezTo>
                      <a:pt x="49" y="573"/>
                      <a:pt x="81" y="578"/>
                      <a:pt x="113" y="578"/>
                    </a:cubicBezTo>
                    <a:cubicBezTo>
                      <a:pt x="172" y="578"/>
                      <a:pt x="232" y="562"/>
                      <a:pt x="285" y="535"/>
                    </a:cubicBezTo>
                    <a:cubicBezTo>
                      <a:pt x="468" y="446"/>
                      <a:pt x="575" y="275"/>
                      <a:pt x="581" y="71"/>
                    </a:cubicBezTo>
                    <a:cubicBezTo>
                      <a:pt x="581" y="46"/>
                      <a:pt x="577" y="19"/>
                      <a:pt x="557" y="7"/>
                    </a:cubicBezTo>
                    <a:cubicBezTo>
                      <a:pt x="545" y="1"/>
                      <a:pt x="531" y="1"/>
                      <a:pt x="519" y="1"/>
                    </a:cubicBezTo>
                    <a:close/>
                  </a:path>
                </a:pathLst>
              </a:custGeom>
              <a:solidFill>
                <a:srgbClr val="FF895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5" name="Google Shape;795;p32"/>
              <p:cNvSpPr/>
              <p:nvPr/>
            </p:nvSpPr>
            <p:spPr>
              <a:xfrm>
                <a:off x="-8151230" y="5896626"/>
                <a:ext cx="103789" cy="134822"/>
              </a:xfrm>
              <a:custGeom>
                <a:avLst/>
                <a:gdLst/>
                <a:ahLst/>
                <a:cxnLst/>
                <a:rect l="l" t="t" r="r" b="b"/>
                <a:pathLst>
                  <a:path w="398" h="517" extrusionOk="0">
                    <a:moveTo>
                      <a:pt x="273" y="1"/>
                    </a:moveTo>
                    <a:lnTo>
                      <a:pt x="273" y="1"/>
                    </a:lnTo>
                    <a:cubicBezTo>
                      <a:pt x="285" y="36"/>
                      <a:pt x="263" y="75"/>
                      <a:pt x="231" y="96"/>
                    </a:cubicBezTo>
                    <a:cubicBezTo>
                      <a:pt x="200" y="117"/>
                      <a:pt x="163" y="125"/>
                      <a:pt x="128" y="138"/>
                    </a:cubicBezTo>
                    <a:cubicBezTo>
                      <a:pt x="83" y="154"/>
                      <a:pt x="20" y="206"/>
                      <a:pt x="6" y="256"/>
                    </a:cubicBezTo>
                    <a:cubicBezTo>
                      <a:pt x="1" y="271"/>
                      <a:pt x="0" y="284"/>
                      <a:pt x="1" y="299"/>
                    </a:cubicBezTo>
                    <a:cubicBezTo>
                      <a:pt x="6" y="382"/>
                      <a:pt x="57" y="462"/>
                      <a:pt x="131" y="502"/>
                    </a:cubicBezTo>
                    <a:cubicBezTo>
                      <a:pt x="146" y="509"/>
                      <a:pt x="162" y="516"/>
                      <a:pt x="180" y="516"/>
                    </a:cubicBezTo>
                    <a:cubicBezTo>
                      <a:pt x="181" y="516"/>
                      <a:pt x="182" y="516"/>
                      <a:pt x="183" y="516"/>
                    </a:cubicBezTo>
                    <a:cubicBezTo>
                      <a:pt x="199" y="514"/>
                      <a:pt x="214" y="509"/>
                      <a:pt x="226" y="502"/>
                    </a:cubicBezTo>
                    <a:cubicBezTo>
                      <a:pt x="311" y="455"/>
                      <a:pt x="373" y="368"/>
                      <a:pt x="388" y="273"/>
                    </a:cubicBezTo>
                    <a:cubicBezTo>
                      <a:pt x="398" y="218"/>
                      <a:pt x="391" y="146"/>
                      <a:pt x="376" y="94"/>
                    </a:cubicBezTo>
                    <a:cubicBezTo>
                      <a:pt x="367" y="66"/>
                      <a:pt x="361" y="46"/>
                      <a:pt x="337" y="27"/>
                    </a:cubicBezTo>
                    <a:cubicBezTo>
                      <a:pt x="331" y="22"/>
                      <a:pt x="273" y="1"/>
                      <a:pt x="273" y="1"/>
                    </a:cubicBezTo>
                    <a:close/>
                  </a:path>
                </a:pathLst>
              </a:custGeom>
              <a:solidFill>
                <a:srgbClr val="FF895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6" name="Google Shape;796;p32"/>
              <p:cNvSpPr/>
              <p:nvPr/>
            </p:nvSpPr>
            <p:spPr>
              <a:xfrm>
                <a:off x="-8156967" y="5767021"/>
                <a:ext cx="76147" cy="266515"/>
              </a:xfrm>
              <a:custGeom>
                <a:avLst/>
                <a:gdLst/>
                <a:ahLst/>
                <a:cxnLst/>
                <a:rect l="l" t="t" r="r" b="b"/>
                <a:pathLst>
                  <a:path w="292" h="1022" extrusionOk="0">
                    <a:moveTo>
                      <a:pt x="220" y="0"/>
                    </a:moveTo>
                    <a:cubicBezTo>
                      <a:pt x="220" y="0"/>
                      <a:pt x="220" y="0"/>
                      <a:pt x="220" y="0"/>
                    </a:cubicBezTo>
                    <a:cubicBezTo>
                      <a:pt x="215" y="1"/>
                      <a:pt x="225" y="68"/>
                      <a:pt x="236" y="177"/>
                    </a:cubicBezTo>
                    <a:cubicBezTo>
                      <a:pt x="241" y="230"/>
                      <a:pt x="247" y="295"/>
                      <a:pt x="249" y="367"/>
                    </a:cubicBezTo>
                    <a:cubicBezTo>
                      <a:pt x="251" y="403"/>
                      <a:pt x="252" y="440"/>
                      <a:pt x="253" y="480"/>
                    </a:cubicBezTo>
                    <a:cubicBezTo>
                      <a:pt x="254" y="519"/>
                      <a:pt x="252" y="555"/>
                      <a:pt x="223" y="575"/>
                    </a:cubicBezTo>
                    <a:cubicBezTo>
                      <a:pt x="196" y="596"/>
                      <a:pt x="154" y="602"/>
                      <a:pt x="116" y="621"/>
                    </a:cubicBezTo>
                    <a:cubicBezTo>
                      <a:pt x="76" y="638"/>
                      <a:pt x="45" y="673"/>
                      <a:pt x="32" y="710"/>
                    </a:cubicBezTo>
                    <a:cubicBezTo>
                      <a:pt x="0" y="783"/>
                      <a:pt x="18" y="860"/>
                      <a:pt x="50" y="907"/>
                    </a:cubicBezTo>
                    <a:cubicBezTo>
                      <a:pt x="81" y="956"/>
                      <a:pt x="119" y="983"/>
                      <a:pt x="145" y="1000"/>
                    </a:cubicBezTo>
                    <a:cubicBezTo>
                      <a:pt x="168" y="1015"/>
                      <a:pt x="183" y="1021"/>
                      <a:pt x="188" y="1021"/>
                    </a:cubicBezTo>
                    <a:cubicBezTo>
                      <a:pt x="189" y="1021"/>
                      <a:pt x="189" y="1021"/>
                      <a:pt x="190" y="1021"/>
                    </a:cubicBezTo>
                    <a:cubicBezTo>
                      <a:pt x="191" y="1019"/>
                      <a:pt x="176" y="1009"/>
                      <a:pt x="154" y="989"/>
                    </a:cubicBezTo>
                    <a:cubicBezTo>
                      <a:pt x="132" y="969"/>
                      <a:pt x="98" y="941"/>
                      <a:pt x="74" y="895"/>
                    </a:cubicBezTo>
                    <a:cubicBezTo>
                      <a:pt x="47" y="851"/>
                      <a:pt x="35" y="785"/>
                      <a:pt x="63" y="724"/>
                    </a:cubicBezTo>
                    <a:cubicBezTo>
                      <a:pt x="76" y="694"/>
                      <a:pt x="100" y="668"/>
                      <a:pt x="132" y="654"/>
                    </a:cubicBezTo>
                    <a:cubicBezTo>
                      <a:pt x="165" y="638"/>
                      <a:pt x="207" y="634"/>
                      <a:pt x="247" y="603"/>
                    </a:cubicBezTo>
                    <a:cubicBezTo>
                      <a:pt x="267" y="590"/>
                      <a:pt x="281" y="566"/>
                      <a:pt x="286" y="543"/>
                    </a:cubicBezTo>
                    <a:cubicBezTo>
                      <a:pt x="291" y="520"/>
                      <a:pt x="291" y="498"/>
                      <a:pt x="290" y="478"/>
                    </a:cubicBezTo>
                    <a:cubicBezTo>
                      <a:pt x="289" y="439"/>
                      <a:pt x="286" y="402"/>
                      <a:pt x="284" y="365"/>
                    </a:cubicBezTo>
                    <a:cubicBezTo>
                      <a:pt x="279" y="293"/>
                      <a:pt x="269" y="227"/>
                      <a:pt x="262" y="173"/>
                    </a:cubicBezTo>
                    <a:cubicBezTo>
                      <a:pt x="243" y="65"/>
                      <a:pt x="225" y="0"/>
                      <a:pt x="220" y="0"/>
                    </a:cubicBezTo>
                    <a:close/>
                  </a:path>
                </a:pathLst>
              </a:custGeom>
              <a:solidFill>
                <a:srgbClr val="A8583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7" name="Google Shape;797;p32"/>
              <p:cNvSpPr/>
              <p:nvPr/>
            </p:nvSpPr>
            <p:spPr>
              <a:xfrm>
                <a:off x="-8091252" y="6006412"/>
                <a:ext cx="18776" cy="13560"/>
              </a:xfrm>
              <a:custGeom>
                <a:avLst/>
                <a:gdLst/>
                <a:ahLst/>
                <a:cxnLst/>
                <a:rect l="l" t="t" r="r" b="b"/>
                <a:pathLst>
                  <a:path w="72" h="52" extrusionOk="0">
                    <a:moveTo>
                      <a:pt x="54" y="1"/>
                    </a:moveTo>
                    <a:cubicBezTo>
                      <a:pt x="46" y="1"/>
                      <a:pt x="36" y="4"/>
                      <a:pt x="27" y="11"/>
                    </a:cubicBezTo>
                    <a:cubicBezTo>
                      <a:pt x="9" y="23"/>
                      <a:pt x="0" y="39"/>
                      <a:pt x="6" y="46"/>
                    </a:cubicBezTo>
                    <a:cubicBezTo>
                      <a:pt x="8" y="50"/>
                      <a:pt x="12" y="51"/>
                      <a:pt x="17" y="51"/>
                    </a:cubicBezTo>
                    <a:cubicBezTo>
                      <a:pt x="25" y="51"/>
                      <a:pt x="35" y="48"/>
                      <a:pt x="45" y="41"/>
                    </a:cubicBezTo>
                    <a:cubicBezTo>
                      <a:pt x="64" y="30"/>
                      <a:pt x="71" y="15"/>
                      <a:pt x="67" y="6"/>
                    </a:cubicBezTo>
                    <a:cubicBezTo>
                      <a:pt x="65" y="3"/>
                      <a:pt x="60" y="1"/>
                      <a:pt x="54" y="1"/>
                    </a:cubicBezTo>
                    <a:close/>
                  </a:path>
                </a:pathLst>
              </a:custGeom>
              <a:solidFill>
                <a:srgbClr val="A8583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8" name="Google Shape;798;p32"/>
              <p:cNvSpPr/>
              <p:nvPr/>
            </p:nvSpPr>
            <p:spPr>
              <a:xfrm>
                <a:off x="-8114460" y="6036662"/>
                <a:ext cx="112656" cy="56589"/>
              </a:xfrm>
              <a:custGeom>
                <a:avLst/>
                <a:gdLst/>
                <a:ahLst/>
                <a:cxnLst/>
                <a:rect l="l" t="t" r="r" b="b"/>
                <a:pathLst>
                  <a:path w="432" h="217" extrusionOk="0">
                    <a:moveTo>
                      <a:pt x="427" y="1"/>
                    </a:moveTo>
                    <a:cubicBezTo>
                      <a:pt x="422" y="1"/>
                      <a:pt x="409" y="26"/>
                      <a:pt x="382" y="60"/>
                    </a:cubicBezTo>
                    <a:cubicBezTo>
                      <a:pt x="355" y="95"/>
                      <a:pt x="308" y="137"/>
                      <a:pt x="246" y="162"/>
                    </a:cubicBezTo>
                    <a:cubicBezTo>
                      <a:pt x="206" y="178"/>
                      <a:pt x="165" y="183"/>
                      <a:pt x="130" y="183"/>
                    </a:cubicBezTo>
                    <a:cubicBezTo>
                      <a:pt x="110" y="183"/>
                      <a:pt x="92" y="182"/>
                      <a:pt x="76" y="179"/>
                    </a:cubicBezTo>
                    <a:cubicBezTo>
                      <a:pt x="40" y="174"/>
                      <a:pt x="16" y="166"/>
                      <a:pt x="7" y="166"/>
                    </a:cubicBezTo>
                    <a:cubicBezTo>
                      <a:pt x="5" y="166"/>
                      <a:pt x="3" y="166"/>
                      <a:pt x="3" y="167"/>
                    </a:cubicBezTo>
                    <a:cubicBezTo>
                      <a:pt x="0" y="171"/>
                      <a:pt x="23" y="190"/>
                      <a:pt x="71" y="205"/>
                    </a:cubicBezTo>
                    <a:cubicBezTo>
                      <a:pt x="92" y="212"/>
                      <a:pt x="119" y="216"/>
                      <a:pt x="148" y="216"/>
                    </a:cubicBezTo>
                    <a:cubicBezTo>
                      <a:pt x="183" y="216"/>
                      <a:pt x="221" y="210"/>
                      <a:pt x="259" y="196"/>
                    </a:cubicBezTo>
                    <a:cubicBezTo>
                      <a:pt x="330" y="169"/>
                      <a:pt x="379" y="116"/>
                      <a:pt x="403" y="74"/>
                    </a:cubicBezTo>
                    <a:cubicBezTo>
                      <a:pt x="428" y="33"/>
                      <a:pt x="431" y="2"/>
                      <a:pt x="428" y="1"/>
                    </a:cubicBezTo>
                    <a:cubicBezTo>
                      <a:pt x="428" y="1"/>
                      <a:pt x="428" y="1"/>
                      <a:pt x="427" y="1"/>
                    </a:cubicBezTo>
                    <a:close/>
                  </a:path>
                </a:pathLst>
              </a:custGeom>
              <a:solidFill>
                <a:srgbClr val="A8583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9" name="Google Shape;799;p32"/>
              <p:cNvSpPr/>
              <p:nvPr/>
            </p:nvSpPr>
            <p:spPr>
              <a:xfrm>
                <a:off x="-8234417" y="5894279"/>
                <a:ext cx="14343" cy="106136"/>
              </a:xfrm>
              <a:custGeom>
                <a:avLst/>
                <a:gdLst/>
                <a:ahLst/>
                <a:cxnLst/>
                <a:rect l="l" t="t" r="r" b="b"/>
                <a:pathLst>
                  <a:path w="55" h="407" extrusionOk="0">
                    <a:moveTo>
                      <a:pt x="28" y="0"/>
                    </a:moveTo>
                    <a:cubicBezTo>
                      <a:pt x="12" y="0"/>
                      <a:pt x="0" y="90"/>
                      <a:pt x="0" y="203"/>
                    </a:cubicBezTo>
                    <a:cubicBezTo>
                      <a:pt x="0" y="314"/>
                      <a:pt x="13" y="406"/>
                      <a:pt x="28" y="406"/>
                    </a:cubicBezTo>
                    <a:cubicBezTo>
                      <a:pt x="43" y="406"/>
                      <a:pt x="55" y="316"/>
                      <a:pt x="55" y="203"/>
                    </a:cubicBezTo>
                    <a:cubicBezTo>
                      <a:pt x="55" y="90"/>
                      <a:pt x="43" y="0"/>
                      <a:pt x="28" y="0"/>
                    </a:cubicBezTo>
                    <a:close/>
                  </a:path>
                </a:pathLst>
              </a:custGeom>
              <a:solidFill>
                <a:srgbClr val="A8583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0" name="Google Shape;800;p32"/>
              <p:cNvSpPr/>
              <p:nvPr/>
            </p:nvSpPr>
            <p:spPr>
              <a:xfrm>
                <a:off x="-7935569" y="5881240"/>
                <a:ext cx="14604" cy="108483"/>
              </a:xfrm>
              <a:custGeom>
                <a:avLst/>
                <a:gdLst/>
                <a:ahLst/>
                <a:cxnLst/>
                <a:rect l="l" t="t" r="r" b="b"/>
                <a:pathLst>
                  <a:path w="56" h="416" extrusionOk="0">
                    <a:moveTo>
                      <a:pt x="28" y="0"/>
                    </a:moveTo>
                    <a:cubicBezTo>
                      <a:pt x="12" y="0"/>
                      <a:pt x="0" y="92"/>
                      <a:pt x="0" y="207"/>
                    </a:cubicBezTo>
                    <a:cubicBezTo>
                      <a:pt x="0" y="322"/>
                      <a:pt x="12" y="415"/>
                      <a:pt x="28" y="415"/>
                    </a:cubicBezTo>
                    <a:cubicBezTo>
                      <a:pt x="43" y="415"/>
                      <a:pt x="56" y="322"/>
                      <a:pt x="56" y="207"/>
                    </a:cubicBezTo>
                    <a:cubicBezTo>
                      <a:pt x="56" y="92"/>
                      <a:pt x="43" y="0"/>
                      <a:pt x="28" y="0"/>
                    </a:cubicBezTo>
                    <a:close/>
                  </a:path>
                </a:pathLst>
              </a:custGeom>
              <a:solidFill>
                <a:srgbClr val="A8583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1" name="Google Shape;801;p32"/>
              <p:cNvSpPr/>
              <p:nvPr/>
            </p:nvSpPr>
            <p:spPr>
              <a:xfrm>
                <a:off x="-8019278" y="5720602"/>
                <a:ext cx="177589" cy="84753"/>
              </a:xfrm>
              <a:custGeom>
                <a:avLst/>
                <a:gdLst/>
                <a:ahLst/>
                <a:cxnLst/>
                <a:rect l="l" t="t" r="r" b="b"/>
                <a:pathLst>
                  <a:path w="681" h="325" extrusionOk="0">
                    <a:moveTo>
                      <a:pt x="243" y="1"/>
                    </a:moveTo>
                    <a:cubicBezTo>
                      <a:pt x="202" y="1"/>
                      <a:pt x="164" y="10"/>
                      <a:pt x="133" y="32"/>
                    </a:cubicBezTo>
                    <a:cubicBezTo>
                      <a:pt x="0" y="127"/>
                      <a:pt x="196" y="263"/>
                      <a:pt x="294" y="290"/>
                    </a:cubicBezTo>
                    <a:cubicBezTo>
                      <a:pt x="337" y="303"/>
                      <a:pt x="435" y="324"/>
                      <a:pt x="521" y="324"/>
                    </a:cubicBezTo>
                    <a:cubicBezTo>
                      <a:pt x="600" y="324"/>
                      <a:pt x="668" y="306"/>
                      <a:pt x="674" y="246"/>
                    </a:cubicBezTo>
                    <a:cubicBezTo>
                      <a:pt x="680" y="185"/>
                      <a:pt x="583" y="127"/>
                      <a:pt x="535" y="99"/>
                    </a:cubicBezTo>
                    <a:cubicBezTo>
                      <a:pt x="463" y="56"/>
                      <a:pt x="344" y="1"/>
                      <a:pt x="243" y="1"/>
                    </a:cubicBezTo>
                    <a:close/>
                  </a:path>
                </a:pathLst>
              </a:custGeom>
              <a:solidFill>
                <a:srgbClr val="A8583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2" name="Google Shape;802;p32"/>
              <p:cNvSpPr/>
              <p:nvPr/>
            </p:nvSpPr>
            <p:spPr>
              <a:xfrm>
                <a:off x="-7921748" y="6672955"/>
                <a:ext cx="118654" cy="1441839"/>
              </a:xfrm>
              <a:custGeom>
                <a:avLst/>
                <a:gdLst/>
                <a:ahLst/>
                <a:cxnLst/>
                <a:rect l="l" t="t" r="r" b="b"/>
                <a:pathLst>
                  <a:path w="455" h="5529" extrusionOk="0">
                    <a:moveTo>
                      <a:pt x="379" y="1"/>
                    </a:moveTo>
                    <a:cubicBezTo>
                      <a:pt x="355" y="1"/>
                      <a:pt x="333" y="14"/>
                      <a:pt x="328" y="46"/>
                    </a:cubicBezTo>
                    <a:cubicBezTo>
                      <a:pt x="42" y="1859"/>
                      <a:pt x="1" y="3694"/>
                      <a:pt x="205" y="5514"/>
                    </a:cubicBezTo>
                    <a:cubicBezTo>
                      <a:pt x="246" y="5519"/>
                      <a:pt x="287" y="5525"/>
                      <a:pt x="329" y="5529"/>
                    </a:cubicBezTo>
                    <a:cubicBezTo>
                      <a:pt x="123" y="3716"/>
                      <a:pt x="162" y="1884"/>
                      <a:pt x="447" y="78"/>
                    </a:cubicBezTo>
                    <a:cubicBezTo>
                      <a:pt x="455" y="32"/>
                      <a:pt x="415" y="1"/>
                      <a:pt x="37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3" name="Google Shape;803;p32"/>
              <p:cNvSpPr/>
              <p:nvPr/>
            </p:nvSpPr>
            <p:spPr>
              <a:xfrm>
                <a:off x="-8073519" y="6699815"/>
                <a:ext cx="518165" cy="1606389"/>
              </a:xfrm>
              <a:custGeom>
                <a:avLst/>
                <a:gdLst/>
                <a:ahLst/>
                <a:cxnLst/>
                <a:rect l="l" t="t" r="r" b="b"/>
                <a:pathLst>
                  <a:path w="1987" h="6160" extrusionOk="0">
                    <a:moveTo>
                      <a:pt x="1753" y="1"/>
                    </a:moveTo>
                    <a:cubicBezTo>
                      <a:pt x="1740" y="1"/>
                      <a:pt x="1727" y="2"/>
                      <a:pt x="1714" y="4"/>
                    </a:cubicBezTo>
                    <a:lnTo>
                      <a:pt x="1087" y="79"/>
                    </a:lnTo>
                    <a:cubicBezTo>
                      <a:pt x="1456" y="598"/>
                      <a:pt x="1284" y="1448"/>
                      <a:pt x="1072" y="1992"/>
                    </a:cubicBezTo>
                    <a:cubicBezTo>
                      <a:pt x="845" y="2567"/>
                      <a:pt x="504" y="3094"/>
                      <a:pt x="296" y="3677"/>
                    </a:cubicBezTo>
                    <a:cubicBezTo>
                      <a:pt x="55" y="4352"/>
                      <a:pt x="0" y="5094"/>
                      <a:pt x="139" y="5799"/>
                    </a:cubicBezTo>
                    <a:cubicBezTo>
                      <a:pt x="153" y="5862"/>
                      <a:pt x="169" y="5928"/>
                      <a:pt x="213" y="5973"/>
                    </a:cubicBezTo>
                    <a:cubicBezTo>
                      <a:pt x="251" y="6011"/>
                      <a:pt x="305" y="6029"/>
                      <a:pt x="356" y="6045"/>
                    </a:cubicBezTo>
                    <a:cubicBezTo>
                      <a:pt x="612" y="6122"/>
                      <a:pt x="879" y="6160"/>
                      <a:pt x="1147" y="6160"/>
                    </a:cubicBezTo>
                    <a:cubicBezTo>
                      <a:pt x="1402" y="6160"/>
                      <a:pt x="1656" y="6125"/>
                      <a:pt x="1901" y="6056"/>
                    </a:cubicBezTo>
                    <a:cubicBezTo>
                      <a:pt x="1925" y="6050"/>
                      <a:pt x="1951" y="6043"/>
                      <a:pt x="1966" y="6022"/>
                    </a:cubicBezTo>
                    <a:cubicBezTo>
                      <a:pt x="1987" y="5993"/>
                      <a:pt x="1974" y="5954"/>
                      <a:pt x="1964" y="5919"/>
                    </a:cubicBezTo>
                    <a:cubicBezTo>
                      <a:pt x="1649" y="4971"/>
                      <a:pt x="1726" y="3942"/>
                      <a:pt x="1804" y="2946"/>
                    </a:cubicBezTo>
                    <a:lnTo>
                      <a:pt x="1947" y="1742"/>
                    </a:lnTo>
                    <a:cubicBezTo>
                      <a:pt x="1984" y="1317"/>
                      <a:pt x="1978" y="887"/>
                      <a:pt x="1932" y="461"/>
                    </a:cubicBezTo>
                    <a:cubicBezTo>
                      <a:pt x="1918" y="330"/>
                      <a:pt x="1899" y="197"/>
                      <a:pt x="1846" y="74"/>
                    </a:cubicBezTo>
                    <a:cubicBezTo>
                      <a:pt x="1835" y="50"/>
                      <a:pt x="1822" y="25"/>
                      <a:pt x="1799" y="12"/>
                    </a:cubicBezTo>
                    <a:cubicBezTo>
                      <a:pt x="1785" y="3"/>
                      <a:pt x="1769" y="1"/>
                      <a:pt x="175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4" name="Google Shape;804;p32"/>
              <p:cNvSpPr/>
              <p:nvPr/>
            </p:nvSpPr>
            <p:spPr>
              <a:xfrm>
                <a:off x="-7782756" y="5143506"/>
                <a:ext cx="291810" cy="277989"/>
              </a:xfrm>
              <a:custGeom>
                <a:avLst/>
                <a:gdLst/>
                <a:ahLst/>
                <a:cxnLst/>
                <a:rect l="l" t="t" r="r" b="b"/>
                <a:pathLst>
                  <a:path w="1119" h="1066" extrusionOk="0">
                    <a:moveTo>
                      <a:pt x="526" y="1"/>
                    </a:moveTo>
                    <a:cubicBezTo>
                      <a:pt x="258" y="1"/>
                      <a:pt x="1" y="196"/>
                      <a:pt x="21" y="558"/>
                    </a:cubicBezTo>
                    <a:cubicBezTo>
                      <a:pt x="31" y="740"/>
                      <a:pt x="141" y="907"/>
                      <a:pt x="292" y="992"/>
                    </a:cubicBezTo>
                    <a:cubicBezTo>
                      <a:pt x="379" y="1042"/>
                      <a:pt x="476" y="1066"/>
                      <a:pt x="575" y="1066"/>
                    </a:cubicBezTo>
                    <a:cubicBezTo>
                      <a:pt x="647" y="1066"/>
                      <a:pt x="719" y="1053"/>
                      <a:pt x="786" y="1029"/>
                    </a:cubicBezTo>
                    <a:cubicBezTo>
                      <a:pt x="851" y="1007"/>
                      <a:pt x="911" y="974"/>
                      <a:pt x="961" y="927"/>
                    </a:cubicBezTo>
                    <a:cubicBezTo>
                      <a:pt x="1106" y="788"/>
                      <a:pt x="1119" y="542"/>
                      <a:pt x="1040" y="354"/>
                    </a:cubicBezTo>
                    <a:cubicBezTo>
                      <a:pt x="941" y="114"/>
                      <a:pt x="730" y="1"/>
                      <a:pt x="526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5" name="Google Shape;805;p32"/>
              <p:cNvSpPr/>
              <p:nvPr/>
            </p:nvSpPr>
            <p:spPr>
              <a:xfrm>
                <a:off x="-7748334" y="5247034"/>
                <a:ext cx="81363" cy="103007"/>
              </a:xfrm>
              <a:custGeom>
                <a:avLst/>
                <a:gdLst/>
                <a:ahLst/>
                <a:cxnLst/>
                <a:rect l="l" t="t" r="r" b="b"/>
                <a:pathLst>
                  <a:path w="312" h="395" extrusionOk="0">
                    <a:moveTo>
                      <a:pt x="122" y="0"/>
                    </a:moveTo>
                    <a:cubicBezTo>
                      <a:pt x="85" y="0"/>
                      <a:pt x="48" y="20"/>
                      <a:pt x="35" y="67"/>
                    </a:cubicBezTo>
                    <a:cubicBezTo>
                      <a:pt x="1" y="189"/>
                      <a:pt x="52" y="312"/>
                      <a:pt x="154" y="381"/>
                    </a:cubicBezTo>
                    <a:cubicBezTo>
                      <a:pt x="168" y="390"/>
                      <a:pt x="184" y="394"/>
                      <a:pt x="200" y="394"/>
                    </a:cubicBezTo>
                    <a:cubicBezTo>
                      <a:pt x="233" y="394"/>
                      <a:pt x="267" y="376"/>
                      <a:pt x="284" y="347"/>
                    </a:cubicBezTo>
                    <a:cubicBezTo>
                      <a:pt x="311" y="300"/>
                      <a:pt x="292" y="247"/>
                      <a:pt x="250" y="218"/>
                    </a:cubicBezTo>
                    <a:cubicBezTo>
                      <a:pt x="217" y="196"/>
                      <a:pt x="208" y="154"/>
                      <a:pt x="217" y="118"/>
                    </a:cubicBezTo>
                    <a:cubicBezTo>
                      <a:pt x="237" y="46"/>
                      <a:pt x="179" y="0"/>
                      <a:pt x="122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6" name="Google Shape;806;p32"/>
              <p:cNvSpPr/>
              <p:nvPr/>
            </p:nvSpPr>
            <p:spPr>
              <a:xfrm>
                <a:off x="-8401573" y="5508070"/>
                <a:ext cx="947405" cy="469921"/>
              </a:xfrm>
              <a:custGeom>
                <a:avLst/>
                <a:gdLst/>
                <a:ahLst/>
                <a:cxnLst/>
                <a:rect l="l" t="t" r="r" b="b"/>
                <a:pathLst>
                  <a:path w="3633" h="1802" extrusionOk="0">
                    <a:moveTo>
                      <a:pt x="678" y="1"/>
                    </a:moveTo>
                    <a:cubicBezTo>
                      <a:pt x="413" y="1"/>
                      <a:pt x="91" y="59"/>
                      <a:pt x="37" y="366"/>
                    </a:cubicBezTo>
                    <a:cubicBezTo>
                      <a:pt x="15" y="488"/>
                      <a:pt x="0" y="619"/>
                      <a:pt x="45" y="737"/>
                    </a:cubicBezTo>
                    <a:cubicBezTo>
                      <a:pt x="364" y="727"/>
                      <a:pt x="683" y="718"/>
                      <a:pt x="1003" y="718"/>
                    </a:cubicBezTo>
                    <a:cubicBezTo>
                      <a:pt x="1367" y="749"/>
                      <a:pt x="1720" y="844"/>
                      <a:pt x="2068" y="956"/>
                    </a:cubicBezTo>
                    <a:cubicBezTo>
                      <a:pt x="2326" y="1040"/>
                      <a:pt x="2573" y="1153"/>
                      <a:pt x="2803" y="1297"/>
                    </a:cubicBezTo>
                    <a:cubicBezTo>
                      <a:pt x="3042" y="1446"/>
                      <a:pt x="3287" y="1610"/>
                      <a:pt x="3493" y="1801"/>
                    </a:cubicBezTo>
                    <a:cubicBezTo>
                      <a:pt x="3493" y="1801"/>
                      <a:pt x="3493" y="1801"/>
                      <a:pt x="3493" y="1801"/>
                    </a:cubicBezTo>
                    <a:cubicBezTo>
                      <a:pt x="3500" y="1801"/>
                      <a:pt x="3587" y="1616"/>
                      <a:pt x="3594" y="1597"/>
                    </a:cubicBezTo>
                    <a:cubicBezTo>
                      <a:pt x="3618" y="1522"/>
                      <a:pt x="3632" y="1441"/>
                      <a:pt x="3632" y="1361"/>
                    </a:cubicBezTo>
                    <a:cubicBezTo>
                      <a:pt x="3633" y="1194"/>
                      <a:pt x="3612" y="1060"/>
                      <a:pt x="3514" y="917"/>
                    </a:cubicBezTo>
                    <a:cubicBezTo>
                      <a:pt x="3446" y="819"/>
                      <a:pt x="3355" y="732"/>
                      <a:pt x="3242" y="665"/>
                    </a:cubicBezTo>
                    <a:cubicBezTo>
                      <a:pt x="2927" y="478"/>
                      <a:pt x="2573" y="313"/>
                      <a:pt x="2222" y="204"/>
                    </a:cubicBezTo>
                    <a:cubicBezTo>
                      <a:pt x="1724" y="47"/>
                      <a:pt x="1198" y="1"/>
                      <a:pt x="67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7" name="Google Shape;807;p32"/>
              <p:cNvSpPr/>
              <p:nvPr/>
            </p:nvSpPr>
            <p:spPr>
              <a:xfrm>
                <a:off x="-8332728" y="5512243"/>
                <a:ext cx="55024" cy="186717"/>
              </a:xfrm>
              <a:custGeom>
                <a:avLst/>
                <a:gdLst/>
                <a:ahLst/>
                <a:cxnLst/>
                <a:rect l="l" t="t" r="r" b="b"/>
                <a:pathLst>
                  <a:path w="211" h="716" extrusionOk="0">
                    <a:moveTo>
                      <a:pt x="210" y="0"/>
                    </a:moveTo>
                    <a:cubicBezTo>
                      <a:pt x="185" y="4"/>
                      <a:pt x="160" y="8"/>
                      <a:pt x="137" y="14"/>
                    </a:cubicBezTo>
                    <a:cubicBezTo>
                      <a:pt x="54" y="239"/>
                      <a:pt x="8" y="476"/>
                      <a:pt x="1" y="716"/>
                    </a:cubicBezTo>
                    <a:cubicBezTo>
                      <a:pt x="22" y="716"/>
                      <a:pt x="43" y="714"/>
                      <a:pt x="65" y="714"/>
                    </a:cubicBezTo>
                    <a:cubicBezTo>
                      <a:pt x="74" y="470"/>
                      <a:pt x="122" y="229"/>
                      <a:pt x="210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8" name="Google Shape;808;p32"/>
              <p:cNvSpPr/>
              <p:nvPr/>
            </p:nvSpPr>
            <p:spPr>
              <a:xfrm>
                <a:off x="-8214337" y="5508853"/>
                <a:ext cx="55806" cy="187760"/>
              </a:xfrm>
              <a:custGeom>
                <a:avLst/>
                <a:gdLst/>
                <a:ahLst/>
                <a:cxnLst/>
                <a:rect l="l" t="t" r="r" b="b"/>
                <a:pathLst>
                  <a:path w="214" h="720" extrusionOk="0">
                    <a:moveTo>
                      <a:pt x="147" y="1"/>
                    </a:moveTo>
                    <a:cubicBezTo>
                      <a:pt x="59" y="231"/>
                      <a:pt x="9" y="474"/>
                      <a:pt x="1" y="719"/>
                    </a:cubicBezTo>
                    <a:cubicBezTo>
                      <a:pt x="22" y="719"/>
                      <a:pt x="43" y="719"/>
                      <a:pt x="65" y="718"/>
                    </a:cubicBezTo>
                    <a:cubicBezTo>
                      <a:pt x="75" y="474"/>
                      <a:pt x="124" y="230"/>
                      <a:pt x="213" y="2"/>
                    </a:cubicBezTo>
                    <a:cubicBezTo>
                      <a:pt x="190" y="2"/>
                      <a:pt x="169" y="1"/>
                      <a:pt x="147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9" name="Google Shape;809;p32"/>
              <p:cNvSpPr/>
              <p:nvPr/>
            </p:nvSpPr>
            <p:spPr>
              <a:xfrm>
                <a:off x="-8096728" y="5515111"/>
                <a:ext cx="52938" cy="188021"/>
              </a:xfrm>
              <a:custGeom>
                <a:avLst/>
                <a:gdLst/>
                <a:ahLst/>
                <a:cxnLst/>
                <a:rect l="l" t="t" r="r" b="b"/>
                <a:pathLst>
                  <a:path w="203" h="721" extrusionOk="0">
                    <a:moveTo>
                      <a:pt x="138" y="1"/>
                    </a:moveTo>
                    <a:cubicBezTo>
                      <a:pt x="55" y="229"/>
                      <a:pt x="10" y="469"/>
                      <a:pt x="0" y="711"/>
                    </a:cubicBezTo>
                    <a:cubicBezTo>
                      <a:pt x="21" y="714"/>
                      <a:pt x="42" y="717"/>
                      <a:pt x="63" y="720"/>
                    </a:cubicBezTo>
                    <a:cubicBezTo>
                      <a:pt x="69" y="477"/>
                      <a:pt x="118" y="235"/>
                      <a:pt x="202" y="8"/>
                    </a:cubicBezTo>
                    <a:cubicBezTo>
                      <a:pt x="182" y="5"/>
                      <a:pt x="159" y="3"/>
                      <a:pt x="138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0" name="Google Shape;810;p32"/>
              <p:cNvSpPr/>
              <p:nvPr/>
            </p:nvSpPr>
            <p:spPr>
              <a:xfrm>
                <a:off x="-7979119" y="5530758"/>
                <a:ext cx="47983" cy="197148"/>
              </a:xfrm>
              <a:custGeom>
                <a:avLst/>
                <a:gdLst/>
                <a:ahLst/>
                <a:cxnLst/>
                <a:rect l="l" t="t" r="r" b="b"/>
                <a:pathLst>
                  <a:path w="184" h="756" extrusionOk="0">
                    <a:moveTo>
                      <a:pt x="120" y="1"/>
                    </a:moveTo>
                    <a:cubicBezTo>
                      <a:pt x="41" y="238"/>
                      <a:pt x="0" y="489"/>
                      <a:pt x="1" y="740"/>
                    </a:cubicBezTo>
                    <a:cubicBezTo>
                      <a:pt x="22" y="745"/>
                      <a:pt x="43" y="750"/>
                      <a:pt x="65" y="755"/>
                    </a:cubicBezTo>
                    <a:cubicBezTo>
                      <a:pt x="63" y="502"/>
                      <a:pt x="102" y="249"/>
                      <a:pt x="183" y="11"/>
                    </a:cubicBezTo>
                    <a:cubicBezTo>
                      <a:pt x="162" y="7"/>
                      <a:pt x="141" y="4"/>
                      <a:pt x="120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1" name="Google Shape;811;p32"/>
              <p:cNvSpPr/>
              <p:nvPr/>
            </p:nvSpPr>
            <p:spPr>
              <a:xfrm>
                <a:off x="-7864378" y="5556575"/>
                <a:ext cx="42246" cy="208100"/>
              </a:xfrm>
              <a:custGeom>
                <a:avLst/>
                <a:gdLst/>
                <a:ahLst/>
                <a:cxnLst/>
                <a:rect l="l" t="t" r="r" b="b"/>
                <a:pathLst>
                  <a:path w="162" h="798" extrusionOk="0">
                    <a:moveTo>
                      <a:pt x="102" y="1"/>
                    </a:moveTo>
                    <a:cubicBezTo>
                      <a:pt x="30" y="252"/>
                      <a:pt x="0" y="514"/>
                      <a:pt x="18" y="775"/>
                    </a:cubicBezTo>
                    <a:cubicBezTo>
                      <a:pt x="40" y="782"/>
                      <a:pt x="61" y="790"/>
                      <a:pt x="83" y="798"/>
                    </a:cubicBezTo>
                    <a:cubicBezTo>
                      <a:pt x="63" y="535"/>
                      <a:pt x="89" y="270"/>
                      <a:pt x="161" y="18"/>
                    </a:cubicBezTo>
                    <a:cubicBezTo>
                      <a:pt x="141" y="11"/>
                      <a:pt x="121" y="6"/>
                      <a:pt x="102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2" name="Google Shape;812;p32"/>
              <p:cNvSpPr/>
              <p:nvPr/>
            </p:nvSpPr>
            <p:spPr>
              <a:xfrm>
                <a:off x="-7747551" y="5594909"/>
                <a:ext cx="33901" cy="224008"/>
              </a:xfrm>
              <a:custGeom>
                <a:avLst/>
                <a:gdLst/>
                <a:ahLst/>
                <a:cxnLst/>
                <a:rect l="l" t="t" r="r" b="b"/>
                <a:pathLst>
                  <a:path w="130" h="859" extrusionOk="0">
                    <a:moveTo>
                      <a:pt x="70" y="0"/>
                    </a:moveTo>
                    <a:cubicBezTo>
                      <a:pt x="11" y="269"/>
                      <a:pt x="1" y="549"/>
                      <a:pt x="43" y="823"/>
                    </a:cubicBezTo>
                    <a:cubicBezTo>
                      <a:pt x="67" y="835"/>
                      <a:pt x="90" y="845"/>
                      <a:pt x="113" y="859"/>
                    </a:cubicBezTo>
                    <a:cubicBezTo>
                      <a:pt x="65" y="582"/>
                      <a:pt x="72" y="298"/>
                      <a:pt x="130" y="24"/>
                    </a:cubicBezTo>
                    <a:cubicBezTo>
                      <a:pt x="110" y="17"/>
                      <a:pt x="90" y="8"/>
                      <a:pt x="70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3" name="Google Shape;813;p32"/>
              <p:cNvSpPr/>
              <p:nvPr/>
            </p:nvSpPr>
            <p:spPr>
              <a:xfrm>
                <a:off x="-7650804" y="5638980"/>
                <a:ext cx="33901" cy="240176"/>
              </a:xfrm>
              <a:custGeom>
                <a:avLst/>
                <a:gdLst/>
                <a:ahLst/>
                <a:cxnLst/>
                <a:rect l="l" t="t" r="r" b="b"/>
                <a:pathLst>
                  <a:path w="130" h="921" extrusionOk="0">
                    <a:moveTo>
                      <a:pt x="72" y="1"/>
                    </a:moveTo>
                    <a:cubicBezTo>
                      <a:pt x="9" y="286"/>
                      <a:pt x="0" y="582"/>
                      <a:pt x="49" y="873"/>
                    </a:cubicBezTo>
                    <a:cubicBezTo>
                      <a:pt x="74" y="888"/>
                      <a:pt x="99" y="904"/>
                      <a:pt x="122" y="921"/>
                    </a:cubicBezTo>
                    <a:cubicBezTo>
                      <a:pt x="64" y="627"/>
                      <a:pt x="67" y="324"/>
                      <a:pt x="130" y="31"/>
                    </a:cubicBezTo>
                    <a:cubicBezTo>
                      <a:pt x="110" y="21"/>
                      <a:pt x="90" y="11"/>
                      <a:pt x="72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4" name="Google Shape;814;p32"/>
              <p:cNvSpPr/>
              <p:nvPr/>
            </p:nvSpPr>
            <p:spPr>
              <a:xfrm>
                <a:off x="-7535020" y="5703913"/>
                <a:ext cx="55024" cy="270426"/>
              </a:xfrm>
              <a:custGeom>
                <a:avLst/>
                <a:gdLst/>
                <a:ahLst/>
                <a:cxnLst/>
                <a:rect l="l" t="t" r="r" b="b"/>
                <a:pathLst>
                  <a:path w="211" h="1037" extrusionOk="0">
                    <a:moveTo>
                      <a:pt x="38" y="1"/>
                    </a:moveTo>
                    <a:lnTo>
                      <a:pt x="38" y="1"/>
                    </a:lnTo>
                    <a:cubicBezTo>
                      <a:pt x="0" y="340"/>
                      <a:pt x="38" y="687"/>
                      <a:pt x="157" y="1017"/>
                    </a:cubicBezTo>
                    <a:cubicBezTo>
                      <a:pt x="161" y="1028"/>
                      <a:pt x="170" y="1034"/>
                      <a:pt x="179" y="1037"/>
                    </a:cubicBezTo>
                    <a:cubicBezTo>
                      <a:pt x="188" y="1022"/>
                      <a:pt x="199" y="1000"/>
                      <a:pt x="211" y="975"/>
                    </a:cubicBezTo>
                    <a:cubicBezTo>
                      <a:pt x="106" y="677"/>
                      <a:pt x="69" y="362"/>
                      <a:pt x="96" y="54"/>
                    </a:cubicBezTo>
                    <a:cubicBezTo>
                      <a:pt x="79" y="34"/>
                      <a:pt x="59" y="17"/>
                      <a:pt x="38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5" name="Google Shape;815;p32"/>
              <p:cNvSpPr/>
              <p:nvPr/>
            </p:nvSpPr>
            <p:spPr>
              <a:xfrm>
                <a:off x="-7750159" y="6744146"/>
                <a:ext cx="593008" cy="1661935"/>
              </a:xfrm>
              <a:custGeom>
                <a:avLst/>
                <a:gdLst/>
                <a:ahLst/>
                <a:cxnLst/>
                <a:rect l="l" t="t" r="r" b="b"/>
                <a:pathLst>
                  <a:path w="2274" h="6373" extrusionOk="0">
                    <a:moveTo>
                      <a:pt x="524" y="1"/>
                    </a:moveTo>
                    <a:cubicBezTo>
                      <a:pt x="459" y="1"/>
                      <a:pt x="392" y="25"/>
                      <a:pt x="324" y="81"/>
                    </a:cubicBezTo>
                    <a:cubicBezTo>
                      <a:pt x="225" y="162"/>
                      <a:pt x="262" y="116"/>
                      <a:pt x="268" y="232"/>
                    </a:cubicBezTo>
                    <a:cubicBezTo>
                      <a:pt x="275" y="360"/>
                      <a:pt x="324" y="493"/>
                      <a:pt x="329" y="626"/>
                    </a:cubicBezTo>
                    <a:cubicBezTo>
                      <a:pt x="366" y="1609"/>
                      <a:pt x="176" y="2606"/>
                      <a:pt x="56" y="3575"/>
                    </a:cubicBezTo>
                    <a:cubicBezTo>
                      <a:pt x="0" y="4012"/>
                      <a:pt x="75" y="4513"/>
                      <a:pt x="134" y="4948"/>
                    </a:cubicBezTo>
                    <a:cubicBezTo>
                      <a:pt x="190" y="5371"/>
                      <a:pt x="266" y="5949"/>
                      <a:pt x="528" y="6303"/>
                    </a:cubicBezTo>
                    <a:cubicBezTo>
                      <a:pt x="548" y="6329"/>
                      <a:pt x="567" y="6351"/>
                      <a:pt x="589" y="6373"/>
                    </a:cubicBezTo>
                    <a:cubicBezTo>
                      <a:pt x="1167" y="6351"/>
                      <a:pt x="1819" y="6263"/>
                      <a:pt x="2220" y="5907"/>
                    </a:cubicBezTo>
                    <a:cubicBezTo>
                      <a:pt x="2241" y="5870"/>
                      <a:pt x="2259" y="5832"/>
                      <a:pt x="2274" y="5790"/>
                    </a:cubicBezTo>
                    <a:cubicBezTo>
                      <a:pt x="2037" y="5617"/>
                      <a:pt x="1912" y="5368"/>
                      <a:pt x="1747" y="5138"/>
                    </a:cubicBezTo>
                    <a:cubicBezTo>
                      <a:pt x="1582" y="4908"/>
                      <a:pt x="1504" y="4631"/>
                      <a:pt x="1484" y="4351"/>
                    </a:cubicBezTo>
                    <a:cubicBezTo>
                      <a:pt x="1460" y="4006"/>
                      <a:pt x="1516" y="3660"/>
                      <a:pt x="1547" y="3314"/>
                    </a:cubicBezTo>
                    <a:cubicBezTo>
                      <a:pt x="1626" y="2445"/>
                      <a:pt x="1584" y="1578"/>
                      <a:pt x="1213" y="781"/>
                    </a:cubicBezTo>
                    <a:cubicBezTo>
                      <a:pt x="1112" y="561"/>
                      <a:pt x="840" y="1"/>
                      <a:pt x="524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6" name="Google Shape;816;p32"/>
              <p:cNvSpPr/>
              <p:nvPr/>
            </p:nvSpPr>
            <p:spPr>
              <a:xfrm>
                <a:off x="-8128803" y="6507101"/>
                <a:ext cx="655073" cy="400033"/>
              </a:xfrm>
              <a:custGeom>
                <a:avLst/>
                <a:gdLst/>
                <a:ahLst/>
                <a:cxnLst/>
                <a:rect l="l" t="t" r="r" b="b"/>
                <a:pathLst>
                  <a:path w="2512" h="1534" extrusionOk="0">
                    <a:moveTo>
                      <a:pt x="2077" y="0"/>
                    </a:moveTo>
                    <a:cubicBezTo>
                      <a:pt x="2069" y="0"/>
                      <a:pt x="2061" y="2"/>
                      <a:pt x="2054" y="7"/>
                    </a:cubicBezTo>
                    <a:cubicBezTo>
                      <a:pt x="2019" y="29"/>
                      <a:pt x="1987" y="49"/>
                      <a:pt x="1952" y="69"/>
                    </a:cubicBezTo>
                    <a:cubicBezTo>
                      <a:pt x="1720" y="197"/>
                      <a:pt x="1448" y="260"/>
                      <a:pt x="1176" y="260"/>
                    </a:cubicBezTo>
                    <a:cubicBezTo>
                      <a:pt x="912" y="260"/>
                      <a:pt x="648" y="200"/>
                      <a:pt x="423" y="85"/>
                    </a:cubicBezTo>
                    <a:cubicBezTo>
                      <a:pt x="421" y="84"/>
                      <a:pt x="420" y="84"/>
                      <a:pt x="418" y="84"/>
                    </a:cubicBezTo>
                    <a:cubicBezTo>
                      <a:pt x="389" y="84"/>
                      <a:pt x="295" y="185"/>
                      <a:pt x="280" y="201"/>
                    </a:cubicBezTo>
                    <a:cubicBezTo>
                      <a:pt x="235" y="252"/>
                      <a:pt x="211" y="310"/>
                      <a:pt x="176" y="367"/>
                    </a:cubicBezTo>
                    <a:cubicBezTo>
                      <a:pt x="47" y="569"/>
                      <a:pt x="0" y="845"/>
                      <a:pt x="36" y="1080"/>
                    </a:cubicBezTo>
                    <a:cubicBezTo>
                      <a:pt x="40" y="1109"/>
                      <a:pt x="46" y="1138"/>
                      <a:pt x="60" y="1163"/>
                    </a:cubicBezTo>
                    <a:cubicBezTo>
                      <a:pt x="76" y="1193"/>
                      <a:pt x="101" y="1216"/>
                      <a:pt x="129" y="1236"/>
                    </a:cubicBezTo>
                    <a:cubicBezTo>
                      <a:pt x="196" y="1287"/>
                      <a:pt x="279" y="1331"/>
                      <a:pt x="358" y="1361"/>
                    </a:cubicBezTo>
                    <a:cubicBezTo>
                      <a:pt x="649" y="1474"/>
                      <a:pt x="983" y="1533"/>
                      <a:pt x="1304" y="1533"/>
                    </a:cubicBezTo>
                    <a:cubicBezTo>
                      <a:pt x="1371" y="1533"/>
                      <a:pt x="1438" y="1531"/>
                      <a:pt x="1504" y="1525"/>
                    </a:cubicBezTo>
                    <a:cubicBezTo>
                      <a:pt x="1830" y="1499"/>
                      <a:pt x="2183" y="1410"/>
                      <a:pt x="2419" y="1167"/>
                    </a:cubicBezTo>
                    <a:cubicBezTo>
                      <a:pt x="2452" y="1131"/>
                      <a:pt x="2486" y="1093"/>
                      <a:pt x="2499" y="1044"/>
                    </a:cubicBezTo>
                    <a:cubicBezTo>
                      <a:pt x="2512" y="1007"/>
                      <a:pt x="2510" y="966"/>
                      <a:pt x="2509" y="927"/>
                    </a:cubicBezTo>
                    <a:cubicBezTo>
                      <a:pt x="2497" y="674"/>
                      <a:pt x="2426" y="421"/>
                      <a:pt x="2284" y="210"/>
                    </a:cubicBezTo>
                    <a:cubicBezTo>
                      <a:pt x="2256" y="170"/>
                      <a:pt x="2149" y="0"/>
                      <a:pt x="2077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7" name="Google Shape;817;p32"/>
              <p:cNvSpPr/>
              <p:nvPr/>
            </p:nvSpPr>
            <p:spPr>
              <a:xfrm>
                <a:off x="-7701655" y="6542306"/>
                <a:ext cx="143688" cy="334578"/>
              </a:xfrm>
              <a:custGeom>
                <a:avLst/>
                <a:gdLst/>
                <a:ahLst/>
                <a:cxnLst/>
                <a:rect l="l" t="t" r="r" b="b"/>
                <a:pathLst>
                  <a:path w="551" h="1283" extrusionOk="0">
                    <a:moveTo>
                      <a:pt x="175" y="1"/>
                    </a:moveTo>
                    <a:cubicBezTo>
                      <a:pt x="119" y="24"/>
                      <a:pt x="60" y="45"/>
                      <a:pt x="1" y="61"/>
                    </a:cubicBezTo>
                    <a:cubicBezTo>
                      <a:pt x="12" y="162"/>
                      <a:pt x="28" y="263"/>
                      <a:pt x="49" y="364"/>
                    </a:cubicBezTo>
                    <a:cubicBezTo>
                      <a:pt x="116" y="683"/>
                      <a:pt x="284" y="975"/>
                      <a:pt x="385" y="1283"/>
                    </a:cubicBezTo>
                    <a:cubicBezTo>
                      <a:pt x="443" y="1262"/>
                      <a:pt x="498" y="1236"/>
                      <a:pt x="551" y="1206"/>
                    </a:cubicBezTo>
                    <a:cubicBezTo>
                      <a:pt x="484" y="1015"/>
                      <a:pt x="395" y="828"/>
                      <a:pt x="322" y="634"/>
                    </a:cubicBezTo>
                    <a:cubicBezTo>
                      <a:pt x="244" y="430"/>
                      <a:pt x="195" y="216"/>
                      <a:pt x="17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8" name="Google Shape;818;p32"/>
              <p:cNvSpPr/>
              <p:nvPr/>
            </p:nvSpPr>
            <p:spPr>
              <a:xfrm>
                <a:off x="-7881328" y="6571513"/>
                <a:ext cx="114481" cy="335360"/>
              </a:xfrm>
              <a:custGeom>
                <a:avLst/>
                <a:gdLst/>
                <a:ahLst/>
                <a:cxnLst/>
                <a:rect l="l" t="t" r="r" b="b"/>
                <a:pathLst>
                  <a:path w="439" h="1286" extrusionOk="0">
                    <a:moveTo>
                      <a:pt x="23" y="1"/>
                    </a:moveTo>
                    <a:lnTo>
                      <a:pt x="23" y="1"/>
                    </a:lnTo>
                    <a:cubicBezTo>
                      <a:pt x="0" y="438"/>
                      <a:pt x="73" y="874"/>
                      <a:pt x="236" y="1283"/>
                    </a:cubicBezTo>
                    <a:cubicBezTo>
                      <a:pt x="280" y="1285"/>
                      <a:pt x="324" y="1286"/>
                      <a:pt x="367" y="1286"/>
                    </a:cubicBezTo>
                    <a:cubicBezTo>
                      <a:pt x="391" y="1286"/>
                      <a:pt x="415" y="1285"/>
                      <a:pt x="439" y="1285"/>
                    </a:cubicBezTo>
                    <a:cubicBezTo>
                      <a:pt x="262" y="880"/>
                      <a:pt x="186" y="446"/>
                      <a:pt x="210" y="12"/>
                    </a:cubicBezTo>
                    <a:cubicBezTo>
                      <a:pt x="147" y="12"/>
                      <a:pt x="85" y="9"/>
                      <a:pt x="2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9" name="Google Shape;819;p32"/>
              <p:cNvSpPr/>
              <p:nvPr/>
            </p:nvSpPr>
            <p:spPr>
              <a:xfrm>
                <a:off x="-8044573" y="6536308"/>
                <a:ext cx="86839" cy="347356"/>
              </a:xfrm>
              <a:custGeom>
                <a:avLst/>
                <a:gdLst/>
                <a:ahLst/>
                <a:cxnLst/>
                <a:rect l="l" t="t" r="r" b="b"/>
                <a:pathLst>
                  <a:path w="333" h="1332" extrusionOk="0">
                    <a:moveTo>
                      <a:pt x="158" y="1"/>
                    </a:moveTo>
                    <a:cubicBezTo>
                      <a:pt x="25" y="410"/>
                      <a:pt x="0" y="848"/>
                      <a:pt x="87" y="1267"/>
                    </a:cubicBezTo>
                    <a:cubicBezTo>
                      <a:pt x="153" y="1291"/>
                      <a:pt x="220" y="1313"/>
                      <a:pt x="289" y="1332"/>
                    </a:cubicBezTo>
                    <a:cubicBezTo>
                      <a:pt x="186" y="915"/>
                      <a:pt x="200" y="479"/>
                      <a:pt x="333" y="68"/>
                    </a:cubicBezTo>
                    <a:cubicBezTo>
                      <a:pt x="272" y="50"/>
                      <a:pt x="215" y="27"/>
                      <a:pt x="15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20" name="Google Shape;820;p32"/>
              <p:cNvSpPr/>
              <p:nvPr/>
            </p:nvSpPr>
            <p:spPr>
              <a:xfrm>
                <a:off x="-8301957" y="6758489"/>
                <a:ext cx="132997" cy="688713"/>
              </a:xfrm>
              <a:custGeom>
                <a:avLst/>
                <a:gdLst/>
                <a:ahLst/>
                <a:cxnLst/>
                <a:rect l="l" t="t" r="r" b="b"/>
                <a:pathLst>
                  <a:path w="510" h="2641" extrusionOk="0">
                    <a:moveTo>
                      <a:pt x="506" y="1"/>
                    </a:moveTo>
                    <a:cubicBezTo>
                      <a:pt x="497" y="1"/>
                      <a:pt x="478" y="159"/>
                      <a:pt x="375" y="392"/>
                    </a:cubicBezTo>
                    <a:cubicBezTo>
                      <a:pt x="327" y="509"/>
                      <a:pt x="259" y="645"/>
                      <a:pt x="188" y="801"/>
                    </a:cubicBezTo>
                    <a:cubicBezTo>
                      <a:pt x="119" y="957"/>
                      <a:pt x="50" y="1134"/>
                      <a:pt x="24" y="1333"/>
                    </a:cubicBezTo>
                    <a:cubicBezTo>
                      <a:pt x="0" y="1532"/>
                      <a:pt x="21" y="1724"/>
                      <a:pt x="67" y="1889"/>
                    </a:cubicBezTo>
                    <a:cubicBezTo>
                      <a:pt x="91" y="1972"/>
                      <a:pt x="117" y="2049"/>
                      <a:pt x="154" y="2119"/>
                    </a:cubicBezTo>
                    <a:cubicBezTo>
                      <a:pt x="190" y="2189"/>
                      <a:pt x="233" y="2246"/>
                      <a:pt x="272" y="2296"/>
                    </a:cubicBezTo>
                    <a:cubicBezTo>
                      <a:pt x="352" y="2397"/>
                      <a:pt x="416" y="2478"/>
                      <a:pt x="449" y="2541"/>
                    </a:cubicBezTo>
                    <a:cubicBezTo>
                      <a:pt x="483" y="2603"/>
                      <a:pt x="494" y="2640"/>
                      <a:pt x="500" y="2640"/>
                    </a:cubicBezTo>
                    <a:cubicBezTo>
                      <a:pt x="500" y="2640"/>
                      <a:pt x="500" y="2640"/>
                      <a:pt x="500" y="2640"/>
                    </a:cubicBezTo>
                    <a:cubicBezTo>
                      <a:pt x="502" y="2640"/>
                      <a:pt x="497" y="2599"/>
                      <a:pt x="469" y="2531"/>
                    </a:cubicBezTo>
                    <a:cubicBezTo>
                      <a:pt x="439" y="2463"/>
                      <a:pt x="380" y="2378"/>
                      <a:pt x="303" y="2274"/>
                    </a:cubicBezTo>
                    <a:cubicBezTo>
                      <a:pt x="266" y="2222"/>
                      <a:pt x="227" y="2165"/>
                      <a:pt x="194" y="2101"/>
                    </a:cubicBezTo>
                    <a:cubicBezTo>
                      <a:pt x="161" y="2035"/>
                      <a:pt x="138" y="1959"/>
                      <a:pt x="115" y="1878"/>
                    </a:cubicBezTo>
                    <a:cubicBezTo>
                      <a:pt x="73" y="1717"/>
                      <a:pt x="56" y="1532"/>
                      <a:pt x="77" y="1340"/>
                    </a:cubicBezTo>
                    <a:cubicBezTo>
                      <a:pt x="103" y="1150"/>
                      <a:pt x="167" y="977"/>
                      <a:pt x="234" y="822"/>
                    </a:cubicBezTo>
                    <a:cubicBezTo>
                      <a:pt x="301" y="666"/>
                      <a:pt x="366" y="528"/>
                      <a:pt x="411" y="407"/>
                    </a:cubicBezTo>
                    <a:cubicBezTo>
                      <a:pt x="457" y="286"/>
                      <a:pt x="484" y="184"/>
                      <a:pt x="496" y="112"/>
                    </a:cubicBezTo>
                    <a:cubicBezTo>
                      <a:pt x="507" y="41"/>
                      <a:pt x="509" y="1"/>
                      <a:pt x="506" y="1"/>
                    </a:cubicBezTo>
                    <a:cubicBezTo>
                      <a:pt x="506" y="1"/>
                      <a:pt x="506" y="1"/>
                      <a:pt x="506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21" name="Google Shape;821;p32"/>
              <p:cNvSpPr/>
              <p:nvPr/>
            </p:nvSpPr>
            <p:spPr>
              <a:xfrm>
                <a:off x="-8679819" y="10757482"/>
                <a:ext cx="787548" cy="667330"/>
              </a:xfrm>
              <a:custGeom>
                <a:avLst/>
                <a:gdLst/>
                <a:ahLst/>
                <a:cxnLst/>
                <a:rect l="l" t="t" r="r" b="b"/>
                <a:pathLst>
                  <a:path w="3020" h="2559" extrusionOk="0">
                    <a:moveTo>
                      <a:pt x="1963" y="0"/>
                    </a:moveTo>
                    <a:cubicBezTo>
                      <a:pt x="1741" y="0"/>
                      <a:pt x="1521" y="25"/>
                      <a:pt x="1307" y="81"/>
                    </a:cubicBezTo>
                    <a:lnTo>
                      <a:pt x="1426" y="1740"/>
                    </a:lnTo>
                    <a:cubicBezTo>
                      <a:pt x="1426" y="1740"/>
                      <a:pt x="11" y="1764"/>
                      <a:pt x="1" y="2434"/>
                    </a:cubicBezTo>
                    <a:cubicBezTo>
                      <a:pt x="298" y="2526"/>
                      <a:pt x="925" y="2559"/>
                      <a:pt x="1520" y="2559"/>
                    </a:cubicBezTo>
                    <a:cubicBezTo>
                      <a:pt x="2128" y="2559"/>
                      <a:pt x="2701" y="2524"/>
                      <a:pt x="2850" y="2481"/>
                    </a:cubicBezTo>
                    <a:lnTo>
                      <a:pt x="3020" y="169"/>
                    </a:lnTo>
                    <a:cubicBezTo>
                      <a:pt x="2674" y="64"/>
                      <a:pt x="2317" y="0"/>
                      <a:pt x="196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22" name="Google Shape;822;p32"/>
              <p:cNvSpPr/>
              <p:nvPr/>
            </p:nvSpPr>
            <p:spPr>
              <a:xfrm>
                <a:off x="-7568660" y="10651868"/>
                <a:ext cx="763557" cy="749735"/>
              </a:xfrm>
              <a:custGeom>
                <a:avLst/>
                <a:gdLst/>
                <a:ahLst/>
                <a:cxnLst/>
                <a:rect l="l" t="t" r="r" b="b"/>
                <a:pathLst>
                  <a:path w="2928" h="2875" extrusionOk="0">
                    <a:moveTo>
                      <a:pt x="2248" y="1"/>
                    </a:moveTo>
                    <a:cubicBezTo>
                      <a:pt x="1781" y="1"/>
                      <a:pt x="1318" y="85"/>
                      <a:pt x="908" y="292"/>
                    </a:cubicBezTo>
                    <a:lnTo>
                      <a:pt x="1378" y="1889"/>
                    </a:lnTo>
                    <a:cubicBezTo>
                      <a:pt x="1378" y="1889"/>
                      <a:pt x="1" y="2213"/>
                      <a:pt x="133" y="2871"/>
                    </a:cubicBezTo>
                    <a:cubicBezTo>
                      <a:pt x="166" y="2873"/>
                      <a:pt x="202" y="2875"/>
                      <a:pt x="242" y="2875"/>
                    </a:cubicBezTo>
                    <a:cubicBezTo>
                      <a:pt x="955" y="2875"/>
                      <a:pt x="2670" y="2449"/>
                      <a:pt x="2928" y="2311"/>
                    </a:cubicBezTo>
                    <a:lnTo>
                      <a:pt x="2601" y="16"/>
                    </a:lnTo>
                    <a:cubicBezTo>
                      <a:pt x="2484" y="6"/>
                      <a:pt x="2366" y="1"/>
                      <a:pt x="224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23" name="Google Shape;823;p32"/>
              <p:cNvSpPr/>
              <p:nvPr/>
            </p:nvSpPr>
            <p:spPr>
              <a:xfrm>
                <a:off x="-7565792" y="8482737"/>
                <a:ext cx="468356" cy="544503"/>
              </a:xfrm>
              <a:custGeom>
                <a:avLst/>
                <a:gdLst/>
                <a:ahLst/>
                <a:cxnLst/>
                <a:rect l="l" t="t" r="r" b="b"/>
                <a:pathLst>
                  <a:path w="1796" h="2088" extrusionOk="0">
                    <a:moveTo>
                      <a:pt x="1796" y="0"/>
                    </a:moveTo>
                    <a:lnTo>
                      <a:pt x="902" y="143"/>
                    </a:lnTo>
                    <a:cubicBezTo>
                      <a:pt x="887" y="405"/>
                      <a:pt x="703" y="650"/>
                      <a:pt x="454" y="738"/>
                    </a:cubicBezTo>
                    <a:cubicBezTo>
                      <a:pt x="335" y="779"/>
                      <a:pt x="208" y="786"/>
                      <a:pt x="89" y="828"/>
                    </a:cubicBezTo>
                    <a:cubicBezTo>
                      <a:pt x="49" y="842"/>
                      <a:pt x="0" y="884"/>
                      <a:pt x="25" y="919"/>
                    </a:cubicBezTo>
                    <a:cubicBezTo>
                      <a:pt x="35" y="933"/>
                      <a:pt x="52" y="938"/>
                      <a:pt x="67" y="944"/>
                    </a:cubicBezTo>
                    <a:cubicBezTo>
                      <a:pt x="125" y="960"/>
                      <a:pt x="185" y="967"/>
                      <a:pt x="244" y="967"/>
                    </a:cubicBezTo>
                    <a:cubicBezTo>
                      <a:pt x="403" y="967"/>
                      <a:pt x="565" y="918"/>
                      <a:pt x="719" y="868"/>
                    </a:cubicBezTo>
                    <a:lnTo>
                      <a:pt x="719" y="868"/>
                    </a:lnTo>
                    <a:cubicBezTo>
                      <a:pt x="607" y="1105"/>
                      <a:pt x="518" y="1351"/>
                      <a:pt x="454" y="1605"/>
                    </a:cubicBezTo>
                    <a:cubicBezTo>
                      <a:pt x="434" y="1682"/>
                      <a:pt x="416" y="1763"/>
                      <a:pt x="428" y="1842"/>
                    </a:cubicBezTo>
                    <a:cubicBezTo>
                      <a:pt x="429" y="1852"/>
                      <a:pt x="432" y="1864"/>
                      <a:pt x="438" y="1872"/>
                    </a:cubicBezTo>
                    <a:cubicBezTo>
                      <a:pt x="445" y="1880"/>
                      <a:pt x="453" y="1883"/>
                      <a:pt x="461" y="1883"/>
                    </a:cubicBezTo>
                    <a:cubicBezTo>
                      <a:pt x="485" y="1883"/>
                      <a:pt x="513" y="1858"/>
                      <a:pt x="527" y="1833"/>
                    </a:cubicBezTo>
                    <a:cubicBezTo>
                      <a:pt x="621" y="1681"/>
                      <a:pt x="687" y="1513"/>
                      <a:pt x="751" y="1346"/>
                    </a:cubicBezTo>
                    <a:cubicBezTo>
                      <a:pt x="792" y="1242"/>
                      <a:pt x="832" y="1137"/>
                      <a:pt x="873" y="1032"/>
                    </a:cubicBezTo>
                    <a:lnTo>
                      <a:pt x="873" y="1032"/>
                    </a:lnTo>
                    <a:cubicBezTo>
                      <a:pt x="798" y="1349"/>
                      <a:pt x="722" y="1666"/>
                      <a:pt x="701" y="1990"/>
                    </a:cubicBezTo>
                    <a:cubicBezTo>
                      <a:pt x="699" y="2025"/>
                      <a:pt x="703" y="2066"/>
                      <a:pt x="732" y="2079"/>
                    </a:cubicBezTo>
                    <a:cubicBezTo>
                      <a:pt x="738" y="2082"/>
                      <a:pt x="745" y="2083"/>
                      <a:pt x="751" y="2083"/>
                    </a:cubicBezTo>
                    <a:cubicBezTo>
                      <a:pt x="777" y="2083"/>
                      <a:pt x="803" y="2062"/>
                      <a:pt x="821" y="2040"/>
                    </a:cubicBezTo>
                    <a:cubicBezTo>
                      <a:pt x="883" y="1961"/>
                      <a:pt x="913" y="1862"/>
                      <a:pt x="938" y="1763"/>
                    </a:cubicBezTo>
                    <a:cubicBezTo>
                      <a:pt x="987" y="1570"/>
                      <a:pt x="1024" y="1373"/>
                      <a:pt x="1053" y="1178"/>
                    </a:cubicBezTo>
                    <a:lnTo>
                      <a:pt x="1053" y="1178"/>
                    </a:lnTo>
                    <a:cubicBezTo>
                      <a:pt x="1034" y="1435"/>
                      <a:pt x="1029" y="1692"/>
                      <a:pt x="1040" y="1951"/>
                    </a:cubicBezTo>
                    <a:cubicBezTo>
                      <a:pt x="1041" y="1983"/>
                      <a:pt x="1043" y="2015"/>
                      <a:pt x="1058" y="2045"/>
                    </a:cubicBezTo>
                    <a:cubicBezTo>
                      <a:pt x="1072" y="2069"/>
                      <a:pt x="1098" y="2088"/>
                      <a:pt x="1124" y="2088"/>
                    </a:cubicBezTo>
                    <a:cubicBezTo>
                      <a:pt x="1129" y="2088"/>
                      <a:pt x="1133" y="2087"/>
                      <a:pt x="1137" y="2086"/>
                    </a:cubicBezTo>
                    <a:cubicBezTo>
                      <a:pt x="1170" y="2077"/>
                      <a:pt x="1186" y="2040"/>
                      <a:pt x="1196" y="2006"/>
                    </a:cubicBezTo>
                    <a:cubicBezTo>
                      <a:pt x="1273" y="1750"/>
                      <a:pt x="1232" y="1475"/>
                      <a:pt x="1274" y="1210"/>
                    </a:cubicBezTo>
                    <a:cubicBezTo>
                      <a:pt x="1276" y="1395"/>
                      <a:pt x="1320" y="1579"/>
                      <a:pt x="1399" y="1745"/>
                    </a:cubicBezTo>
                    <a:cubicBezTo>
                      <a:pt x="1414" y="1775"/>
                      <a:pt x="1430" y="1805"/>
                      <a:pt x="1457" y="1823"/>
                    </a:cubicBezTo>
                    <a:cubicBezTo>
                      <a:pt x="1471" y="1833"/>
                      <a:pt x="1489" y="1839"/>
                      <a:pt x="1506" y="1839"/>
                    </a:cubicBezTo>
                    <a:cubicBezTo>
                      <a:pt x="1521" y="1839"/>
                      <a:pt x="1536" y="1834"/>
                      <a:pt x="1547" y="1823"/>
                    </a:cubicBezTo>
                    <a:cubicBezTo>
                      <a:pt x="1561" y="1810"/>
                      <a:pt x="1567" y="1790"/>
                      <a:pt x="1571" y="1770"/>
                    </a:cubicBezTo>
                    <a:cubicBezTo>
                      <a:pt x="1597" y="1619"/>
                      <a:pt x="1519" y="1471"/>
                      <a:pt x="1506" y="1318"/>
                    </a:cubicBezTo>
                    <a:cubicBezTo>
                      <a:pt x="1490" y="1116"/>
                      <a:pt x="1589" y="928"/>
                      <a:pt x="1660" y="739"/>
                    </a:cubicBezTo>
                    <a:cubicBezTo>
                      <a:pt x="1746" y="503"/>
                      <a:pt x="1794" y="251"/>
                      <a:pt x="1796" y="0"/>
                    </a:cubicBezTo>
                    <a:close/>
                  </a:path>
                </a:pathLst>
              </a:custGeom>
              <a:solidFill>
                <a:srgbClr val="FF895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24" name="Google Shape;824;p32"/>
              <p:cNvSpPr/>
              <p:nvPr/>
            </p:nvSpPr>
            <p:spPr>
              <a:xfrm>
                <a:off x="-7496947" y="6670869"/>
                <a:ext cx="643077" cy="1996773"/>
              </a:xfrm>
              <a:custGeom>
                <a:avLst/>
                <a:gdLst/>
                <a:ahLst/>
                <a:cxnLst/>
                <a:rect l="l" t="t" r="r" b="b"/>
                <a:pathLst>
                  <a:path w="2466" h="7657" extrusionOk="0">
                    <a:moveTo>
                      <a:pt x="625" y="1"/>
                    </a:moveTo>
                    <a:cubicBezTo>
                      <a:pt x="537" y="1"/>
                      <a:pt x="447" y="29"/>
                      <a:pt x="358" y="94"/>
                    </a:cubicBezTo>
                    <a:cubicBezTo>
                      <a:pt x="1" y="362"/>
                      <a:pt x="139" y="791"/>
                      <a:pt x="191" y="1165"/>
                    </a:cubicBezTo>
                    <a:cubicBezTo>
                      <a:pt x="294" y="1878"/>
                      <a:pt x="456" y="2583"/>
                      <a:pt x="609" y="3288"/>
                    </a:cubicBezTo>
                    <a:cubicBezTo>
                      <a:pt x="748" y="3921"/>
                      <a:pt x="784" y="4602"/>
                      <a:pt x="849" y="5251"/>
                    </a:cubicBezTo>
                    <a:cubicBezTo>
                      <a:pt x="867" y="5440"/>
                      <a:pt x="517" y="6861"/>
                      <a:pt x="421" y="7340"/>
                    </a:cubicBezTo>
                    <a:cubicBezTo>
                      <a:pt x="758" y="7556"/>
                      <a:pt x="1100" y="7648"/>
                      <a:pt x="1509" y="7656"/>
                    </a:cubicBezTo>
                    <a:cubicBezTo>
                      <a:pt x="1716" y="7022"/>
                      <a:pt x="2046" y="6358"/>
                      <a:pt x="2159" y="5709"/>
                    </a:cubicBezTo>
                    <a:cubicBezTo>
                      <a:pt x="2465" y="3936"/>
                      <a:pt x="2233" y="1798"/>
                      <a:pt x="1137" y="315"/>
                    </a:cubicBezTo>
                    <a:cubicBezTo>
                      <a:pt x="1009" y="142"/>
                      <a:pt x="823" y="1"/>
                      <a:pt x="625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25" name="Google Shape;825;p32"/>
              <p:cNvSpPr/>
              <p:nvPr/>
            </p:nvSpPr>
            <p:spPr>
              <a:xfrm>
                <a:off x="-7369950" y="8473088"/>
                <a:ext cx="305631" cy="116307"/>
              </a:xfrm>
              <a:custGeom>
                <a:avLst/>
                <a:gdLst/>
                <a:ahLst/>
                <a:cxnLst/>
                <a:rect l="l" t="t" r="r" b="b"/>
                <a:pathLst>
                  <a:path w="1172" h="446" extrusionOk="0">
                    <a:moveTo>
                      <a:pt x="27" y="1"/>
                    </a:moveTo>
                    <a:cubicBezTo>
                      <a:pt x="18" y="43"/>
                      <a:pt x="9" y="83"/>
                      <a:pt x="0" y="122"/>
                    </a:cubicBezTo>
                    <a:cubicBezTo>
                      <a:pt x="366" y="266"/>
                      <a:pt x="742" y="373"/>
                      <a:pt x="1126" y="445"/>
                    </a:cubicBezTo>
                    <a:cubicBezTo>
                      <a:pt x="1141" y="406"/>
                      <a:pt x="1155" y="367"/>
                      <a:pt x="1171" y="327"/>
                    </a:cubicBezTo>
                    <a:cubicBezTo>
                      <a:pt x="781" y="256"/>
                      <a:pt x="398" y="147"/>
                      <a:pt x="27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826" name="Google Shape;826;p32"/>
          <p:cNvGrpSpPr/>
          <p:nvPr/>
        </p:nvGrpSpPr>
        <p:grpSpPr>
          <a:xfrm flipH="1">
            <a:off x="7965843" y="4313191"/>
            <a:ext cx="1505976" cy="775107"/>
            <a:chOff x="9942913" y="944674"/>
            <a:chExt cx="1505976" cy="775107"/>
          </a:xfrm>
        </p:grpSpPr>
        <p:sp>
          <p:nvSpPr>
            <p:cNvPr id="827" name="Google Shape;827;p32"/>
            <p:cNvSpPr/>
            <p:nvPr/>
          </p:nvSpPr>
          <p:spPr>
            <a:xfrm>
              <a:off x="9942913" y="944674"/>
              <a:ext cx="1505976" cy="775107"/>
            </a:xfrm>
            <a:custGeom>
              <a:avLst/>
              <a:gdLst/>
              <a:ahLst/>
              <a:cxnLst/>
              <a:rect l="l" t="t" r="r" b="b"/>
              <a:pathLst>
                <a:path w="11881" h="6115" extrusionOk="0">
                  <a:moveTo>
                    <a:pt x="9791" y="0"/>
                  </a:moveTo>
                  <a:cubicBezTo>
                    <a:pt x="9562" y="0"/>
                    <a:pt x="9306" y="162"/>
                    <a:pt x="9131" y="339"/>
                  </a:cubicBezTo>
                  <a:cubicBezTo>
                    <a:pt x="8498" y="982"/>
                    <a:pt x="8091" y="1844"/>
                    <a:pt x="7998" y="2742"/>
                  </a:cubicBezTo>
                  <a:cubicBezTo>
                    <a:pt x="7812" y="2622"/>
                    <a:pt x="7693" y="2423"/>
                    <a:pt x="7525" y="2280"/>
                  </a:cubicBezTo>
                  <a:cubicBezTo>
                    <a:pt x="7423" y="2192"/>
                    <a:pt x="7281" y="2130"/>
                    <a:pt x="7150" y="2130"/>
                  </a:cubicBezTo>
                  <a:cubicBezTo>
                    <a:pt x="7067" y="2130"/>
                    <a:pt x="6988" y="2155"/>
                    <a:pt x="6927" y="2214"/>
                  </a:cubicBezTo>
                  <a:cubicBezTo>
                    <a:pt x="6819" y="2319"/>
                    <a:pt x="6809" y="2485"/>
                    <a:pt x="6816" y="2636"/>
                  </a:cubicBezTo>
                  <a:cubicBezTo>
                    <a:pt x="6828" y="2874"/>
                    <a:pt x="6871" y="3112"/>
                    <a:pt x="6943" y="3338"/>
                  </a:cubicBezTo>
                  <a:cubicBezTo>
                    <a:pt x="6422" y="2981"/>
                    <a:pt x="5833" y="2717"/>
                    <a:pt x="5207" y="2646"/>
                  </a:cubicBezTo>
                  <a:cubicBezTo>
                    <a:pt x="5083" y="2632"/>
                    <a:pt x="4958" y="2626"/>
                    <a:pt x="4834" y="2626"/>
                  </a:cubicBezTo>
                  <a:cubicBezTo>
                    <a:pt x="4823" y="2626"/>
                    <a:pt x="4812" y="2626"/>
                    <a:pt x="4801" y="2626"/>
                  </a:cubicBezTo>
                  <a:cubicBezTo>
                    <a:pt x="4820" y="2372"/>
                    <a:pt x="4814" y="2118"/>
                    <a:pt x="4780" y="1865"/>
                  </a:cubicBezTo>
                  <a:cubicBezTo>
                    <a:pt x="4759" y="1700"/>
                    <a:pt x="4720" y="1520"/>
                    <a:pt x="4591" y="1412"/>
                  </a:cubicBezTo>
                  <a:cubicBezTo>
                    <a:pt x="4514" y="1347"/>
                    <a:pt x="4422" y="1319"/>
                    <a:pt x="4325" y="1319"/>
                  </a:cubicBezTo>
                  <a:cubicBezTo>
                    <a:pt x="4150" y="1319"/>
                    <a:pt x="3961" y="1408"/>
                    <a:pt x="3823" y="1526"/>
                  </a:cubicBezTo>
                  <a:cubicBezTo>
                    <a:pt x="3557" y="1753"/>
                    <a:pt x="3374" y="2074"/>
                    <a:pt x="3314" y="2418"/>
                  </a:cubicBezTo>
                  <a:cubicBezTo>
                    <a:pt x="3170" y="2198"/>
                    <a:pt x="3200" y="1910"/>
                    <a:pt x="3128" y="1656"/>
                  </a:cubicBezTo>
                  <a:cubicBezTo>
                    <a:pt x="3073" y="1460"/>
                    <a:pt x="2880" y="1274"/>
                    <a:pt x="2700" y="1274"/>
                  </a:cubicBezTo>
                  <a:cubicBezTo>
                    <a:pt x="2646" y="1274"/>
                    <a:pt x="2594" y="1290"/>
                    <a:pt x="2547" y="1327"/>
                  </a:cubicBezTo>
                  <a:cubicBezTo>
                    <a:pt x="2479" y="1381"/>
                    <a:pt x="2442" y="1465"/>
                    <a:pt x="2411" y="1545"/>
                  </a:cubicBezTo>
                  <a:cubicBezTo>
                    <a:pt x="2279" y="1893"/>
                    <a:pt x="2203" y="2261"/>
                    <a:pt x="2187" y="2633"/>
                  </a:cubicBezTo>
                  <a:cubicBezTo>
                    <a:pt x="1913" y="2026"/>
                    <a:pt x="1563" y="1454"/>
                    <a:pt x="1147" y="933"/>
                  </a:cubicBezTo>
                  <a:cubicBezTo>
                    <a:pt x="1069" y="835"/>
                    <a:pt x="966" y="731"/>
                    <a:pt x="846" y="731"/>
                  </a:cubicBezTo>
                  <a:cubicBezTo>
                    <a:pt x="833" y="731"/>
                    <a:pt x="820" y="732"/>
                    <a:pt x="807" y="735"/>
                  </a:cubicBezTo>
                  <a:cubicBezTo>
                    <a:pt x="670" y="762"/>
                    <a:pt x="605" y="919"/>
                    <a:pt x="574" y="1057"/>
                  </a:cubicBezTo>
                  <a:cubicBezTo>
                    <a:pt x="334" y="2084"/>
                    <a:pt x="666" y="3227"/>
                    <a:pt x="1418" y="3966"/>
                  </a:cubicBezTo>
                  <a:cubicBezTo>
                    <a:pt x="1181" y="3896"/>
                    <a:pt x="927" y="3827"/>
                    <a:pt x="683" y="3827"/>
                  </a:cubicBezTo>
                  <a:cubicBezTo>
                    <a:pt x="536" y="3827"/>
                    <a:pt x="391" y="3853"/>
                    <a:pt x="257" y="3919"/>
                  </a:cubicBezTo>
                  <a:cubicBezTo>
                    <a:pt x="152" y="3970"/>
                    <a:pt x="53" y="4054"/>
                    <a:pt x="31" y="4169"/>
                  </a:cubicBezTo>
                  <a:cubicBezTo>
                    <a:pt x="1" y="4325"/>
                    <a:pt x="122" y="4468"/>
                    <a:pt x="244" y="4572"/>
                  </a:cubicBezTo>
                  <a:cubicBezTo>
                    <a:pt x="485" y="4780"/>
                    <a:pt x="757" y="4950"/>
                    <a:pt x="1048" y="5077"/>
                  </a:cubicBezTo>
                  <a:cubicBezTo>
                    <a:pt x="879" y="5402"/>
                    <a:pt x="763" y="5755"/>
                    <a:pt x="663" y="6115"/>
                  </a:cubicBezTo>
                  <a:lnTo>
                    <a:pt x="9070" y="6115"/>
                  </a:lnTo>
                  <a:cubicBezTo>
                    <a:pt x="9018" y="5974"/>
                    <a:pt x="8961" y="5836"/>
                    <a:pt x="8899" y="5700"/>
                  </a:cubicBezTo>
                  <a:lnTo>
                    <a:pt x="11880" y="5700"/>
                  </a:lnTo>
                  <a:lnTo>
                    <a:pt x="11880" y="5697"/>
                  </a:lnTo>
                  <a:cubicBezTo>
                    <a:pt x="11700" y="5205"/>
                    <a:pt x="11418" y="4750"/>
                    <a:pt x="11056" y="4371"/>
                  </a:cubicBezTo>
                  <a:cubicBezTo>
                    <a:pt x="11118" y="4299"/>
                    <a:pt x="11179" y="4226"/>
                    <a:pt x="11236" y="4150"/>
                  </a:cubicBezTo>
                  <a:cubicBezTo>
                    <a:pt x="11468" y="3840"/>
                    <a:pt x="11654" y="3420"/>
                    <a:pt x="11472" y="3077"/>
                  </a:cubicBezTo>
                  <a:cubicBezTo>
                    <a:pt x="11350" y="2849"/>
                    <a:pt x="11088" y="2733"/>
                    <a:pt x="10825" y="2733"/>
                  </a:cubicBezTo>
                  <a:cubicBezTo>
                    <a:pt x="10730" y="2733"/>
                    <a:pt x="10636" y="2748"/>
                    <a:pt x="10547" y="2778"/>
                  </a:cubicBezTo>
                  <a:cubicBezTo>
                    <a:pt x="10212" y="2892"/>
                    <a:pt x="9961" y="3170"/>
                    <a:pt x="9771" y="3467"/>
                  </a:cubicBezTo>
                  <a:cubicBezTo>
                    <a:pt x="10134" y="2496"/>
                    <a:pt x="10500" y="1447"/>
                    <a:pt x="10239" y="443"/>
                  </a:cubicBezTo>
                  <a:cubicBezTo>
                    <a:pt x="10206" y="317"/>
                    <a:pt x="10159" y="186"/>
                    <a:pt x="10061" y="100"/>
                  </a:cubicBezTo>
                  <a:cubicBezTo>
                    <a:pt x="9982" y="30"/>
                    <a:pt x="9889" y="0"/>
                    <a:pt x="9791" y="0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71438" dist="47625" dir="3300000" algn="bl" rotWithShape="0">
                <a:schemeClr val="dk1">
                  <a:alpha val="32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828" name="Google Shape;828;p32"/>
            <p:cNvGrpSpPr/>
            <p:nvPr/>
          </p:nvGrpSpPr>
          <p:grpSpPr>
            <a:xfrm>
              <a:off x="9942977" y="944788"/>
              <a:ext cx="1505843" cy="774851"/>
              <a:chOff x="11362202" y="625713"/>
              <a:chExt cx="1505843" cy="774851"/>
            </a:xfrm>
          </p:grpSpPr>
          <p:sp>
            <p:nvSpPr>
              <p:cNvPr id="829" name="Google Shape;829;p32"/>
              <p:cNvSpPr/>
              <p:nvPr/>
            </p:nvSpPr>
            <p:spPr>
              <a:xfrm>
                <a:off x="12224890" y="625713"/>
                <a:ext cx="614508" cy="666224"/>
              </a:xfrm>
              <a:custGeom>
                <a:avLst/>
                <a:gdLst/>
                <a:ahLst/>
                <a:cxnLst/>
                <a:rect l="l" t="t" r="r" b="b"/>
                <a:pathLst>
                  <a:path w="4848" h="5256" extrusionOk="0">
                    <a:moveTo>
                      <a:pt x="2984" y="0"/>
                    </a:moveTo>
                    <a:cubicBezTo>
                      <a:pt x="2755" y="0"/>
                      <a:pt x="2499" y="163"/>
                      <a:pt x="2324" y="340"/>
                    </a:cubicBezTo>
                    <a:cubicBezTo>
                      <a:pt x="1692" y="983"/>
                      <a:pt x="1285" y="1845"/>
                      <a:pt x="1191" y="2743"/>
                    </a:cubicBezTo>
                    <a:cubicBezTo>
                      <a:pt x="1005" y="2623"/>
                      <a:pt x="885" y="2425"/>
                      <a:pt x="718" y="2280"/>
                    </a:cubicBezTo>
                    <a:cubicBezTo>
                      <a:pt x="616" y="2193"/>
                      <a:pt x="474" y="2130"/>
                      <a:pt x="343" y="2130"/>
                    </a:cubicBezTo>
                    <a:cubicBezTo>
                      <a:pt x="260" y="2130"/>
                      <a:pt x="181" y="2155"/>
                      <a:pt x="120" y="2215"/>
                    </a:cubicBezTo>
                    <a:cubicBezTo>
                      <a:pt x="11" y="2320"/>
                      <a:pt x="1" y="2487"/>
                      <a:pt x="9" y="2636"/>
                    </a:cubicBezTo>
                    <a:cubicBezTo>
                      <a:pt x="44" y="3324"/>
                      <a:pt x="335" y="3994"/>
                      <a:pt x="814" y="4490"/>
                    </a:cubicBezTo>
                    <a:lnTo>
                      <a:pt x="3091" y="5255"/>
                    </a:lnTo>
                    <a:cubicBezTo>
                      <a:pt x="3616" y="5000"/>
                      <a:pt x="4079" y="4617"/>
                      <a:pt x="4429" y="4151"/>
                    </a:cubicBezTo>
                    <a:cubicBezTo>
                      <a:pt x="4662" y="3841"/>
                      <a:pt x="4847" y="3420"/>
                      <a:pt x="4665" y="3078"/>
                    </a:cubicBezTo>
                    <a:cubicBezTo>
                      <a:pt x="4544" y="2849"/>
                      <a:pt x="4281" y="2733"/>
                      <a:pt x="4017" y="2733"/>
                    </a:cubicBezTo>
                    <a:cubicBezTo>
                      <a:pt x="3923" y="2733"/>
                      <a:pt x="3828" y="2748"/>
                      <a:pt x="3740" y="2778"/>
                    </a:cubicBezTo>
                    <a:cubicBezTo>
                      <a:pt x="3405" y="2892"/>
                      <a:pt x="3154" y="3170"/>
                      <a:pt x="2964" y="3467"/>
                    </a:cubicBezTo>
                    <a:cubicBezTo>
                      <a:pt x="3326" y="2496"/>
                      <a:pt x="3693" y="1448"/>
                      <a:pt x="3432" y="444"/>
                    </a:cubicBezTo>
                    <a:cubicBezTo>
                      <a:pt x="3399" y="318"/>
                      <a:pt x="3352" y="188"/>
                      <a:pt x="3254" y="100"/>
                    </a:cubicBezTo>
                    <a:cubicBezTo>
                      <a:pt x="3174" y="30"/>
                      <a:pt x="3082" y="0"/>
                      <a:pt x="2984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0" name="Google Shape;830;p32"/>
              <p:cNvSpPr/>
              <p:nvPr/>
            </p:nvSpPr>
            <p:spPr>
              <a:xfrm>
                <a:off x="12172287" y="1059338"/>
                <a:ext cx="695758" cy="288621"/>
              </a:xfrm>
              <a:custGeom>
                <a:avLst/>
                <a:gdLst/>
                <a:ahLst/>
                <a:cxnLst/>
                <a:rect l="l" t="t" r="r" b="b"/>
                <a:pathLst>
                  <a:path w="5489" h="2277" extrusionOk="0">
                    <a:moveTo>
                      <a:pt x="2735" y="0"/>
                    </a:moveTo>
                    <a:cubicBezTo>
                      <a:pt x="2277" y="0"/>
                      <a:pt x="1821" y="151"/>
                      <a:pt x="1425" y="386"/>
                    </a:cubicBezTo>
                    <a:cubicBezTo>
                      <a:pt x="997" y="639"/>
                      <a:pt x="635" y="993"/>
                      <a:pt x="363" y="1408"/>
                    </a:cubicBezTo>
                    <a:cubicBezTo>
                      <a:pt x="190" y="1670"/>
                      <a:pt x="85" y="1969"/>
                      <a:pt x="1" y="2275"/>
                    </a:cubicBezTo>
                    <a:lnTo>
                      <a:pt x="5488" y="2275"/>
                    </a:lnTo>
                    <a:cubicBezTo>
                      <a:pt x="5246" y="1615"/>
                      <a:pt x="4821" y="1022"/>
                      <a:pt x="4267" y="589"/>
                    </a:cubicBezTo>
                    <a:cubicBezTo>
                      <a:pt x="3887" y="293"/>
                      <a:pt x="3443" y="67"/>
                      <a:pt x="2966" y="14"/>
                    </a:cubicBezTo>
                    <a:cubicBezTo>
                      <a:pt x="2889" y="5"/>
                      <a:pt x="2812" y="0"/>
                      <a:pt x="2735" y="0"/>
                    </a:cubicBezTo>
                    <a:close/>
                    <a:moveTo>
                      <a:pt x="5488" y="2275"/>
                    </a:moveTo>
                    <a:cubicBezTo>
                      <a:pt x="5488" y="2276"/>
                      <a:pt x="5488" y="2276"/>
                      <a:pt x="5488" y="2276"/>
                    </a:cubicBezTo>
                    <a:lnTo>
                      <a:pt x="5488" y="2275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1" name="Google Shape;831;p32"/>
              <p:cNvSpPr/>
              <p:nvPr/>
            </p:nvSpPr>
            <p:spPr>
              <a:xfrm>
                <a:off x="11362202" y="718116"/>
                <a:ext cx="617550" cy="578256"/>
              </a:xfrm>
              <a:custGeom>
                <a:avLst/>
                <a:gdLst/>
                <a:ahLst/>
                <a:cxnLst/>
                <a:rect l="l" t="t" r="r" b="b"/>
                <a:pathLst>
                  <a:path w="4872" h="4562" extrusionOk="0">
                    <a:moveTo>
                      <a:pt x="848" y="0"/>
                    </a:moveTo>
                    <a:cubicBezTo>
                      <a:pt x="835" y="0"/>
                      <a:pt x="822" y="1"/>
                      <a:pt x="809" y="4"/>
                    </a:cubicBezTo>
                    <a:cubicBezTo>
                      <a:pt x="671" y="31"/>
                      <a:pt x="606" y="188"/>
                      <a:pt x="575" y="325"/>
                    </a:cubicBezTo>
                    <a:cubicBezTo>
                      <a:pt x="336" y="1353"/>
                      <a:pt x="668" y="2493"/>
                      <a:pt x="1419" y="3235"/>
                    </a:cubicBezTo>
                    <a:cubicBezTo>
                      <a:pt x="1182" y="3165"/>
                      <a:pt x="929" y="3096"/>
                      <a:pt x="685" y="3096"/>
                    </a:cubicBezTo>
                    <a:cubicBezTo>
                      <a:pt x="537" y="3096"/>
                      <a:pt x="392" y="3122"/>
                      <a:pt x="257" y="3188"/>
                    </a:cubicBezTo>
                    <a:cubicBezTo>
                      <a:pt x="153" y="3240"/>
                      <a:pt x="53" y="3324"/>
                      <a:pt x="31" y="3438"/>
                    </a:cubicBezTo>
                    <a:cubicBezTo>
                      <a:pt x="1" y="3594"/>
                      <a:pt x="124" y="3737"/>
                      <a:pt x="245" y="3841"/>
                    </a:cubicBezTo>
                    <a:cubicBezTo>
                      <a:pt x="678" y="4217"/>
                      <a:pt x="1217" y="4469"/>
                      <a:pt x="1783" y="4562"/>
                    </a:cubicBezTo>
                    <a:lnTo>
                      <a:pt x="4485" y="3185"/>
                    </a:lnTo>
                    <a:cubicBezTo>
                      <a:pt x="4767" y="2546"/>
                      <a:pt x="4871" y="1828"/>
                      <a:pt x="4783" y="1134"/>
                    </a:cubicBezTo>
                    <a:cubicBezTo>
                      <a:pt x="4760" y="968"/>
                      <a:pt x="4721" y="789"/>
                      <a:pt x="4592" y="680"/>
                    </a:cubicBezTo>
                    <a:cubicBezTo>
                      <a:pt x="4516" y="616"/>
                      <a:pt x="4423" y="589"/>
                      <a:pt x="4326" y="589"/>
                    </a:cubicBezTo>
                    <a:cubicBezTo>
                      <a:pt x="4151" y="589"/>
                      <a:pt x="3962" y="677"/>
                      <a:pt x="3824" y="795"/>
                    </a:cubicBezTo>
                    <a:cubicBezTo>
                      <a:pt x="3559" y="1023"/>
                      <a:pt x="3376" y="1343"/>
                      <a:pt x="3316" y="1687"/>
                    </a:cubicBezTo>
                    <a:cubicBezTo>
                      <a:pt x="3172" y="1467"/>
                      <a:pt x="3202" y="1179"/>
                      <a:pt x="3130" y="925"/>
                    </a:cubicBezTo>
                    <a:cubicBezTo>
                      <a:pt x="3074" y="729"/>
                      <a:pt x="2881" y="543"/>
                      <a:pt x="2701" y="543"/>
                    </a:cubicBezTo>
                    <a:cubicBezTo>
                      <a:pt x="2647" y="543"/>
                      <a:pt x="2595" y="559"/>
                      <a:pt x="2548" y="596"/>
                    </a:cubicBezTo>
                    <a:cubicBezTo>
                      <a:pt x="2479" y="649"/>
                      <a:pt x="2442" y="733"/>
                      <a:pt x="2412" y="814"/>
                    </a:cubicBezTo>
                    <a:cubicBezTo>
                      <a:pt x="2281" y="1161"/>
                      <a:pt x="2206" y="1530"/>
                      <a:pt x="2189" y="1902"/>
                    </a:cubicBezTo>
                    <a:cubicBezTo>
                      <a:pt x="1914" y="1295"/>
                      <a:pt x="1564" y="722"/>
                      <a:pt x="1149" y="202"/>
                    </a:cubicBezTo>
                    <a:cubicBezTo>
                      <a:pt x="1071" y="104"/>
                      <a:pt x="968" y="0"/>
                      <a:pt x="84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2" name="Google Shape;832;p32"/>
              <p:cNvSpPr/>
              <p:nvPr/>
            </p:nvSpPr>
            <p:spPr>
              <a:xfrm>
                <a:off x="11446240" y="958569"/>
                <a:ext cx="1065883" cy="441995"/>
              </a:xfrm>
              <a:custGeom>
                <a:avLst/>
                <a:gdLst/>
                <a:ahLst/>
                <a:cxnLst/>
                <a:rect l="l" t="t" r="r" b="b"/>
                <a:pathLst>
                  <a:path w="8409" h="3487" extrusionOk="0">
                    <a:moveTo>
                      <a:pt x="4193" y="0"/>
                    </a:moveTo>
                    <a:cubicBezTo>
                      <a:pt x="3490" y="0"/>
                      <a:pt x="2791" y="231"/>
                      <a:pt x="2184" y="591"/>
                    </a:cubicBezTo>
                    <a:cubicBezTo>
                      <a:pt x="1528" y="980"/>
                      <a:pt x="974" y="1524"/>
                      <a:pt x="555" y="2157"/>
                    </a:cubicBezTo>
                    <a:cubicBezTo>
                      <a:pt x="289" y="2557"/>
                      <a:pt x="132" y="3017"/>
                      <a:pt x="1" y="3486"/>
                    </a:cubicBezTo>
                    <a:lnTo>
                      <a:pt x="8409" y="3486"/>
                    </a:lnTo>
                    <a:lnTo>
                      <a:pt x="8409" y="3485"/>
                    </a:lnTo>
                    <a:cubicBezTo>
                      <a:pt x="8040" y="2473"/>
                      <a:pt x="7387" y="1566"/>
                      <a:pt x="6537" y="902"/>
                    </a:cubicBezTo>
                    <a:cubicBezTo>
                      <a:pt x="5959" y="449"/>
                      <a:pt x="5276" y="103"/>
                      <a:pt x="4544" y="20"/>
                    </a:cubicBezTo>
                    <a:cubicBezTo>
                      <a:pt x="4427" y="7"/>
                      <a:pt x="4310" y="0"/>
                      <a:pt x="4193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3" name="Google Shape;833;p32"/>
              <p:cNvSpPr/>
              <p:nvPr/>
            </p:nvSpPr>
            <p:spPr>
              <a:xfrm>
                <a:off x="12052251" y="965667"/>
                <a:ext cx="280636" cy="158444"/>
              </a:xfrm>
              <a:custGeom>
                <a:avLst/>
                <a:gdLst/>
                <a:ahLst/>
                <a:cxnLst/>
                <a:rect l="l" t="t" r="r" b="b"/>
                <a:pathLst>
                  <a:path w="2214" h="1250" extrusionOk="0">
                    <a:moveTo>
                      <a:pt x="0" y="1"/>
                    </a:moveTo>
                    <a:lnTo>
                      <a:pt x="0" y="1"/>
                    </a:lnTo>
                    <a:cubicBezTo>
                      <a:pt x="77" y="350"/>
                      <a:pt x="243" y="664"/>
                      <a:pt x="574" y="894"/>
                    </a:cubicBezTo>
                    <a:cubicBezTo>
                      <a:pt x="869" y="1098"/>
                      <a:pt x="1254" y="1147"/>
                      <a:pt x="1599" y="1193"/>
                    </a:cubicBezTo>
                    <a:cubicBezTo>
                      <a:pt x="1803" y="1220"/>
                      <a:pt x="2008" y="1236"/>
                      <a:pt x="2214" y="1249"/>
                    </a:cubicBezTo>
                    <a:cubicBezTo>
                      <a:pt x="2174" y="1212"/>
                      <a:pt x="2137" y="1172"/>
                      <a:pt x="2096" y="1135"/>
                    </a:cubicBezTo>
                    <a:cubicBezTo>
                      <a:pt x="1645" y="1110"/>
                      <a:pt x="1197" y="1050"/>
                      <a:pt x="797" y="877"/>
                    </a:cubicBezTo>
                    <a:cubicBezTo>
                      <a:pt x="406" y="710"/>
                      <a:pt x="214" y="393"/>
                      <a:pt x="128" y="30"/>
                    </a:cubicBezTo>
                    <a:cubicBezTo>
                      <a:pt x="86" y="19"/>
                      <a:pt x="43" y="10"/>
                      <a:pt x="0" y="1"/>
                    </a:cubicBezTo>
                    <a:close/>
                  </a:path>
                </a:pathLst>
              </a:custGeom>
              <a:solidFill>
                <a:srgbClr val="F9ECD9">
                  <a:alpha val="4151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4" name="Google Shape;834;p32"/>
              <p:cNvSpPr/>
              <p:nvPr/>
            </p:nvSpPr>
            <p:spPr>
              <a:xfrm>
                <a:off x="11492125" y="984173"/>
                <a:ext cx="377096" cy="289889"/>
              </a:xfrm>
              <a:custGeom>
                <a:avLst/>
                <a:gdLst/>
                <a:ahLst/>
                <a:cxnLst/>
                <a:rect l="l" t="t" r="r" b="b"/>
                <a:pathLst>
                  <a:path w="2975" h="2287" extrusionOk="0">
                    <a:moveTo>
                      <a:pt x="2660" y="0"/>
                    </a:moveTo>
                    <a:cubicBezTo>
                      <a:pt x="2617" y="15"/>
                      <a:pt x="2573" y="30"/>
                      <a:pt x="2530" y="47"/>
                    </a:cubicBezTo>
                    <a:cubicBezTo>
                      <a:pt x="2685" y="357"/>
                      <a:pt x="2827" y="711"/>
                      <a:pt x="2744" y="1022"/>
                    </a:cubicBezTo>
                    <a:cubicBezTo>
                      <a:pt x="2623" y="1482"/>
                      <a:pt x="2040" y="1615"/>
                      <a:pt x="1643" y="1695"/>
                    </a:cubicBezTo>
                    <a:cubicBezTo>
                      <a:pt x="1249" y="1777"/>
                      <a:pt x="858" y="1863"/>
                      <a:pt x="472" y="1984"/>
                    </a:cubicBezTo>
                    <a:cubicBezTo>
                      <a:pt x="344" y="2024"/>
                      <a:pt x="215" y="2072"/>
                      <a:pt x="89" y="2122"/>
                    </a:cubicBezTo>
                    <a:cubicBezTo>
                      <a:pt x="58" y="2176"/>
                      <a:pt x="30" y="2232"/>
                      <a:pt x="1" y="2287"/>
                    </a:cubicBezTo>
                    <a:cubicBezTo>
                      <a:pt x="601" y="2034"/>
                      <a:pt x="1248" y="1909"/>
                      <a:pt x="1883" y="1767"/>
                    </a:cubicBezTo>
                    <a:cubicBezTo>
                      <a:pt x="2346" y="1665"/>
                      <a:pt x="2974" y="1334"/>
                      <a:pt x="2892" y="762"/>
                    </a:cubicBezTo>
                    <a:cubicBezTo>
                      <a:pt x="2855" y="507"/>
                      <a:pt x="2770" y="251"/>
                      <a:pt x="2660" y="0"/>
                    </a:cubicBezTo>
                    <a:close/>
                  </a:path>
                </a:pathLst>
              </a:custGeom>
              <a:solidFill>
                <a:srgbClr val="F9ECD9">
                  <a:alpha val="4151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5" name="Google Shape;835;p32"/>
              <p:cNvSpPr/>
              <p:nvPr/>
            </p:nvSpPr>
            <p:spPr>
              <a:xfrm>
                <a:off x="11591120" y="1053127"/>
                <a:ext cx="100897" cy="86067"/>
              </a:xfrm>
              <a:custGeom>
                <a:avLst/>
                <a:gdLst/>
                <a:ahLst/>
                <a:cxnLst/>
                <a:rect l="l" t="t" r="r" b="b"/>
                <a:pathLst>
                  <a:path w="796" h="679" extrusionOk="0">
                    <a:moveTo>
                      <a:pt x="795" y="1"/>
                    </a:moveTo>
                    <a:cubicBezTo>
                      <a:pt x="734" y="43"/>
                      <a:pt x="673" y="88"/>
                      <a:pt x="614" y="132"/>
                    </a:cubicBezTo>
                    <a:cubicBezTo>
                      <a:pt x="541" y="268"/>
                      <a:pt x="433" y="388"/>
                      <a:pt x="264" y="482"/>
                    </a:cubicBezTo>
                    <a:cubicBezTo>
                      <a:pt x="222" y="506"/>
                      <a:pt x="181" y="523"/>
                      <a:pt x="139" y="537"/>
                    </a:cubicBezTo>
                    <a:cubicBezTo>
                      <a:pt x="92" y="582"/>
                      <a:pt x="46" y="631"/>
                      <a:pt x="1" y="678"/>
                    </a:cubicBezTo>
                    <a:cubicBezTo>
                      <a:pt x="50" y="674"/>
                      <a:pt x="100" y="668"/>
                      <a:pt x="149" y="655"/>
                    </a:cubicBezTo>
                    <a:cubicBezTo>
                      <a:pt x="521" y="570"/>
                      <a:pt x="698" y="308"/>
                      <a:pt x="795" y="1"/>
                    </a:cubicBezTo>
                    <a:close/>
                  </a:path>
                </a:pathLst>
              </a:custGeom>
              <a:solidFill>
                <a:srgbClr val="F9ECD9">
                  <a:alpha val="4151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6" name="Google Shape;836;p32"/>
              <p:cNvSpPr/>
              <p:nvPr/>
            </p:nvSpPr>
            <p:spPr>
              <a:xfrm>
                <a:off x="11743224" y="1169868"/>
                <a:ext cx="718701" cy="230567"/>
              </a:xfrm>
              <a:custGeom>
                <a:avLst/>
                <a:gdLst/>
                <a:ahLst/>
                <a:cxnLst/>
                <a:rect l="l" t="t" r="r" b="b"/>
                <a:pathLst>
                  <a:path w="5670" h="1819" extrusionOk="0">
                    <a:moveTo>
                      <a:pt x="3087" y="1"/>
                    </a:moveTo>
                    <a:cubicBezTo>
                      <a:pt x="2844" y="1"/>
                      <a:pt x="2597" y="27"/>
                      <a:pt x="2342" y="77"/>
                    </a:cubicBezTo>
                    <a:cubicBezTo>
                      <a:pt x="1372" y="270"/>
                      <a:pt x="245" y="834"/>
                      <a:pt x="0" y="1818"/>
                    </a:cubicBezTo>
                    <a:lnTo>
                      <a:pt x="115" y="1818"/>
                    </a:lnTo>
                    <a:cubicBezTo>
                      <a:pt x="397" y="691"/>
                      <a:pt x="1910" y="116"/>
                      <a:pt x="3101" y="116"/>
                    </a:cubicBezTo>
                    <a:cubicBezTo>
                      <a:pt x="3341" y="116"/>
                      <a:pt x="3567" y="139"/>
                      <a:pt x="3768" y="186"/>
                    </a:cubicBezTo>
                    <a:cubicBezTo>
                      <a:pt x="4443" y="341"/>
                      <a:pt x="5015" y="770"/>
                      <a:pt x="5669" y="968"/>
                    </a:cubicBezTo>
                    <a:cubicBezTo>
                      <a:pt x="5641" y="918"/>
                      <a:pt x="5612" y="866"/>
                      <a:pt x="5580" y="816"/>
                    </a:cubicBezTo>
                    <a:cubicBezTo>
                      <a:pt x="5189" y="681"/>
                      <a:pt x="4823" y="458"/>
                      <a:pt x="4443" y="292"/>
                    </a:cubicBezTo>
                    <a:cubicBezTo>
                      <a:pt x="3989" y="94"/>
                      <a:pt x="3546" y="1"/>
                      <a:pt x="3087" y="1"/>
                    </a:cubicBezTo>
                    <a:close/>
                  </a:path>
                </a:pathLst>
              </a:custGeom>
              <a:solidFill>
                <a:srgbClr val="F9ECD9">
                  <a:alpha val="4151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7" name="Google Shape;837;p32"/>
              <p:cNvSpPr/>
              <p:nvPr/>
            </p:nvSpPr>
            <p:spPr>
              <a:xfrm>
                <a:off x="11943116" y="1304987"/>
                <a:ext cx="306240" cy="95447"/>
              </a:xfrm>
              <a:custGeom>
                <a:avLst/>
                <a:gdLst/>
                <a:ahLst/>
                <a:cxnLst/>
                <a:rect l="l" t="t" r="r" b="b"/>
                <a:pathLst>
                  <a:path w="2416" h="753" extrusionOk="0">
                    <a:moveTo>
                      <a:pt x="1180" y="1"/>
                    </a:moveTo>
                    <a:cubicBezTo>
                      <a:pt x="1126" y="1"/>
                      <a:pt x="1070" y="4"/>
                      <a:pt x="1012" y="10"/>
                    </a:cubicBezTo>
                    <a:cubicBezTo>
                      <a:pt x="550" y="59"/>
                      <a:pt x="193" y="361"/>
                      <a:pt x="1" y="752"/>
                    </a:cubicBezTo>
                    <a:lnTo>
                      <a:pt x="137" y="752"/>
                    </a:lnTo>
                    <a:cubicBezTo>
                      <a:pt x="330" y="412"/>
                      <a:pt x="670" y="168"/>
                      <a:pt x="1101" y="121"/>
                    </a:cubicBezTo>
                    <a:cubicBezTo>
                      <a:pt x="1144" y="116"/>
                      <a:pt x="1187" y="114"/>
                      <a:pt x="1228" y="114"/>
                    </a:cubicBezTo>
                    <a:cubicBezTo>
                      <a:pt x="1690" y="114"/>
                      <a:pt x="2016" y="399"/>
                      <a:pt x="2270" y="752"/>
                    </a:cubicBezTo>
                    <a:lnTo>
                      <a:pt x="2415" y="752"/>
                    </a:lnTo>
                    <a:cubicBezTo>
                      <a:pt x="2116" y="324"/>
                      <a:pt x="1739" y="1"/>
                      <a:pt x="1180" y="1"/>
                    </a:cubicBezTo>
                    <a:close/>
                  </a:path>
                </a:pathLst>
              </a:custGeom>
              <a:solidFill>
                <a:srgbClr val="F9ECD9">
                  <a:alpha val="4151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8" name="Google Shape;838;p32"/>
              <p:cNvSpPr/>
              <p:nvPr/>
            </p:nvSpPr>
            <p:spPr>
              <a:xfrm>
                <a:off x="11474506" y="1309551"/>
                <a:ext cx="228793" cy="90883"/>
              </a:xfrm>
              <a:custGeom>
                <a:avLst/>
                <a:gdLst/>
                <a:ahLst/>
                <a:cxnLst/>
                <a:rect l="l" t="t" r="r" b="b"/>
                <a:pathLst>
                  <a:path w="1805" h="717" extrusionOk="0">
                    <a:moveTo>
                      <a:pt x="1009" y="0"/>
                    </a:moveTo>
                    <a:cubicBezTo>
                      <a:pt x="1003" y="0"/>
                      <a:pt x="997" y="0"/>
                      <a:pt x="991" y="0"/>
                    </a:cubicBezTo>
                    <a:cubicBezTo>
                      <a:pt x="544" y="7"/>
                      <a:pt x="192" y="325"/>
                      <a:pt x="1" y="716"/>
                    </a:cubicBezTo>
                    <a:lnTo>
                      <a:pt x="132" y="716"/>
                    </a:lnTo>
                    <a:cubicBezTo>
                      <a:pt x="280" y="456"/>
                      <a:pt x="518" y="252"/>
                      <a:pt x="821" y="152"/>
                    </a:cubicBezTo>
                    <a:cubicBezTo>
                      <a:pt x="912" y="122"/>
                      <a:pt x="993" y="109"/>
                      <a:pt x="1068" y="109"/>
                    </a:cubicBezTo>
                    <a:cubicBezTo>
                      <a:pt x="1402" y="109"/>
                      <a:pt x="1580" y="384"/>
                      <a:pt x="1671" y="716"/>
                    </a:cubicBezTo>
                    <a:lnTo>
                      <a:pt x="1804" y="716"/>
                    </a:lnTo>
                    <a:cubicBezTo>
                      <a:pt x="1701" y="324"/>
                      <a:pt x="1477" y="0"/>
                      <a:pt x="1009" y="0"/>
                    </a:cubicBezTo>
                    <a:close/>
                  </a:path>
                </a:pathLst>
              </a:custGeom>
              <a:solidFill>
                <a:srgbClr val="F9ECD9">
                  <a:alpha val="4151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839" name="Google Shape;839;p32"/>
          <p:cNvGrpSpPr/>
          <p:nvPr/>
        </p:nvGrpSpPr>
        <p:grpSpPr>
          <a:xfrm rot="-3858688">
            <a:off x="229387" y="4394735"/>
            <a:ext cx="481875" cy="478693"/>
            <a:chOff x="10829763" y="951031"/>
            <a:chExt cx="710484" cy="705794"/>
          </a:xfrm>
        </p:grpSpPr>
        <p:sp>
          <p:nvSpPr>
            <p:cNvPr id="840" name="Google Shape;840;p32"/>
            <p:cNvSpPr/>
            <p:nvPr/>
          </p:nvSpPr>
          <p:spPr>
            <a:xfrm rot="10800000">
              <a:off x="10829780" y="951031"/>
              <a:ext cx="710467" cy="705794"/>
            </a:xfrm>
            <a:custGeom>
              <a:avLst/>
              <a:gdLst/>
              <a:ahLst/>
              <a:cxnLst/>
              <a:rect l="l" t="t" r="r" b="b"/>
              <a:pathLst>
                <a:path w="10945" h="10873" extrusionOk="0">
                  <a:moveTo>
                    <a:pt x="6387" y="2117"/>
                  </a:moveTo>
                  <a:cubicBezTo>
                    <a:pt x="6385" y="2121"/>
                    <a:pt x="6383" y="2125"/>
                    <a:pt x="6382" y="2129"/>
                  </a:cubicBezTo>
                  <a:lnTo>
                    <a:pt x="6382" y="2129"/>
                  </a:lnTo>
                  <a:cubicBezTo>
                    <a:pt x="6384" y="2125"/>
                    <a:pt x="6385" y="2121"/>
                    <a:pt x="6387" y="2117"/>
                  </a:cubicBezTo>
                  <a:close/>
                  <a:moveTo>
                    <a:pt x="3007" y="6975"/>
                  </a:moveTo>
                  <a:cubicBezTo>
                    <a:pt x="3009" y="6975"/>
                    <a:pt x="3010" y="6976"/>
                    <a:pt x="3011" y="6977"/>
                  </a:cubicBezTo>
                  <a:lnTo>
                    <a:pt x="3011" y="6977"/>
                  </a:lnTo>
                  <a:cubicBezTo>
                    <a:pt x="3010" y="6976"/>
                    <a:pt x="3009" y="6975"/>
                    <a:pt x="3007" y="6975"/>
                  </a:cubicBezTo>
                  <a:close/>
                  <a:moveTo>
                    <a:pt x="765" y="8278"/>
                  </a:moveTo>
                  <a:lnTo>
                    <a:pt x="765" y="8278"/>
                  </a:lnTo>
                  <a:cubicBezTo>
                    <a:pt x="757" y="8281"/>
                    <a:pt x="749" y="8284"/>
                    <a:pt x="740" y="8287"/>
                  </a:cubicBezTo>
                  <a:cubicBezTo>
                    <a:pt x="749" y="8284"/>
                    <a:pt x="757" y="8281"/>
                    <a:pt x="765" y="8278"/>
                  </a:cubicBezTo>
                  <a:close/>
                  <a:moveTo>
                    <a:pt x="1105" y="0"/>
                  </a:moveTo>
                  <a:lnTo>
                    <a:pt x="1129" y="79"/>
                  </a:lnTo>
                  <a:lnTo>
                    <a:pt x="1145" y="130"/>
                  </a:lnTo>
                  <a:cubicBezTo>
                    <a:pt x="1146" y="132"/>
                    <a:pt x="1146" y="135"/>
                    <a:pt x="1147" y="138"/>
                  </a:cubicBezTo>
                  <a:cubicBezTo>
                    <a:pt x="1209" y="342"/>
                    <a:pt x="1274" y="553"/>
                    <a:pt x="1333" y="753"/>
                  </a:cubicBezTo>
                  <a:cubicBezTo>
                    <a:pt x="1377" y="906"/>
                    <a:pt x="1422" y="1071"/>
                    <a:pt x="1370" y="1219"/>
                  </a:cubicBezTo>
                  <a:cubicBezTo>
                    <a:pt x="1331" y="1331"/>
                    <a:pt x="1213" y="1420"/>
                    <a:pt x="1103" y="1420"/>
                  </a:cubicBezTo>
                  <a:cubicBezTo>
                    <a:pt x="1064" y="1420"/>
                    <a:pt x="1027" y="1410"/>
                    <a:pt x="995" y="1386"/>
                  </a:cubicBezTo>
                  <a:lnTo>
                    <a:pt x="995" y="1386"/>
                  </a:lnTo>
                  <a:cubicBezTo>
                    <a:pt x="1241" y="1636"/>
                    <a:pt x="1330" y="2007"/>
                    <a:pt x="1404" y="2350"/>
                  </a:cubicBezTo>
                  <a:cubicBezTo>
                    <a:pt x="1429" y="2464"/>
                    <a:pt x="1441" y="2592"/>
                    <a:pt x="1378" y="2690"/>
                  </a:cubicBezTo>
                  <a:cubicBezTo>
                    <a:pt x="1342" y="2749"/>
                    <a:pt x="1268" y="2786"/>
                    <a:pt x="1201" y="2786"/>
                  </a:cubicBezTo>
                  <a:cubicBezTo>
                    <a:pt x="1196" y="2786"/>
                    <a:pt x="1192" y="2786"/>
                    <a:pt x="1188" y="2786"/>
                  </a:cubicBezTo>
                  <a:lnTo>
                    <a:pt x="1188" y="2786"/>
                  </a:lnTo>
                  <a:cubicBezTo>
                    <a:pt x="1553" y="2998"/>
                    <a:pt x="1817" y="3377"/>
                    <a:pt x="1987" y="3765"/>
                  </a:cubicBezTo>
                  <a:cubicBezTo>
                    <a:pt x="2067" y="3950"/>
                    <a:pt x="2118" y="4166"/>
                    <a:pt x="2039" y="4352"/>
                  </a:cubicBezTo>
                  <a:cubicBezTo>
                    <a:pt x="1982" y="4485"/>
                    <a:pt x="1835" y="4584"/>
                    <a:pt x="1697" y="4584"/>
                  </a:cubicBezTo>
                  <a:cubicBezTo>
                    <a:pt x="1662" y="4584"/>
                    <a:pt x="1627" y="4577"/>
                    <a:pt x="1595" y="4563"/>
                  </a:cubicBezTo>
                  <a:lnTo>
                    <a:pt x="1595" y="4563"/>
                  </a:lnTo>
                  <a:cubicBezTo>
                    <a:pt x="1738" y="4660"/>
                    <a:pt x="1837" y="4853"/>
                    <a:pt x="1858" y="5020"/>
                  </a:cubicBezTo>
                  <a:cubicBezTo>
                    <a:pt x="1882" y="5207"/>
                    <a:pt x="1804" y="5403"/>
                    <a:pt x="1657" y="5523"/>
                  </a:cubicBezTo>
                  <a:cubicBezTo>
                    <a:pt x="1728" y="5511"/>
                    <a:pt x="1800" y="5504"/>
                    <a:pt x="1872" y="5504"/>
                  </a:cubicBezTo>
                  <a:cubicBezTo>
                    <a:pt x="2307" y="5504"/>
                    <a:pt x="2754" y="5729"/>
                    <a:pt x="3024" y="6070"/>
                  </a:cubicBezTo>
                  <a:cubicBezTo>
                    <a:pt x="3126" y="6045"/>
                    <a:pt x="3230" y="6034"/>
                    <a:pt x="3336" y="6034"/>
                  </a:cubicBezTo>
                  <a:cubicBezTo>
                    <a:pt x="3869" y="6034"/>
                    <a:pt x="4430" y="6331"/>
                    <a:pt x="4784" y="6724"/>
                  </a:cubicBezTo>
                  <a:cubicBezTo>
                    <a:pt x="4926" y="6883"/>
                    <a:pt x="5045" y="7095"/>
                    <a:pt x="4998" y="7304"/>
                  </a:cubicBezTo>
                  <a:cubicBezTo>
                    <a:pt x="4952" y="7509"/>
                    <a:pt x="4754" y="7653"/>
                    <a:pt x="4546" y="7691"/>
                  </a:cubicBezTo>
                  <a:cubicBezTo>
                    <a:pt x="4498" y="7700"/>
                    <a:pt x="4449" y="7704"/>
                    <a:pt x="4401" y="7704"/>
                  </a:cubicBezTo>
                  <a:cubicBezTo>
                    <a:pt x="4242" y="7704"/>
                    <a:pt x="4081" y="7662"/>
                    <a:pt x="3929" y="7611"/>
                  </a:cubicBezTo>
                  <a:cubicBezTo>
                    <a:pt x="3578" y="7493"/>
                    <a:pt x="3312" y="7195"/>
                    <a:pt x="3011" y="6977"/>
                  </a:cubicBezTo>
                  <a:lnTo>
                    <a:pt x="3011" y="6977"/>
                  </a:lnTo>
                  <a:cubicBezTo>
                    <a:pt x="3107" y="7050"/>
                    <a:pt x="3043" y="7286"/>
                    <a:pt x="2939" y="7353"/>
                  </a:cubicBezTo>
                  <a:cubicBezTo>
                    <a:pt x="2884" y="7389"/>
                    <a:pt x="2820" y="7402"/>
                    <a:pt x="2754" y="7402"/>
                  </a:cubicBezTo>
                  <a:cubicBezTo>
                    <a:pt x="2695" y="7402"/>
                    <a:pt x="2635" y="7392"/>
                    <a:pt x="2579" y="7377"/>
                  </a:cubicBezTo>
                  <a:cubicBezTo>
                    <a:pt x="2230" y="7287"/>
                    <a:pt x="1932" y="7071"/>
                    <a:pt x="1644" y="6859"/>
                  </a:cubicBezTo>
                  <a:cubicBezTo>
                    <a:pt x="1628" y="6971"/>
                    <a:pt x="1535" y="7100"/>
                    <a:pt x="1435" y="7152"/>
                  </a:cubicBezTo>
                  <a:cubicBezTo>
                    <a:pt x="1333" y="7205"/>
                    <a:pt x="1216" y="7219"/>
                    <a:pt x="1103" y="7224"/>
                  </a:cubicBezTo>
                  <a:cubicBezTo>
                    <a:pt x="1081" y="7225"/>
                    <a:pt x="1059" y="7226"/>
                    <a:pt x="1036" y="7226"/>
                  </a:cubicBezTo>
                  <a:cubicBezTo>
                    <a:pt x="673" y="7226"/>
                    <a:pt x="309" y="7122"/>
                    <a:pt x="0" y="6929"/>
                  </a:cubicBezTo>
                  <a:lnTo>
                    <a:pt x="0" y="6929"/>
                  </a:lnTo>
                  <a:cubicBezTo>
                    <a:pt x="165" y="7032"/>
                    <a:pt x="258" y="7154"/>
                    <a:pt x="425" y="7257"/>
                  </a:cubicBezTo>
                  <a:cubicBezTo>
                    <a:pt x="554" y="7336"/>
                    <a:pt x="683" y="7418"/>
                    <a:pt x="790" y="7528"/>
                  </a:cubicBezTo>
                  <a:cubicBezTo>
                    <a:pt x="894" y="7638"/>
                    <a:pt x="973" y="7780"/>
                    <a:pt x="974" y="7931"/>
                  </a:cubicBezTo>
                  <a:cubicBezTo>
                    <a:pt x="975" y="8074"/>
                    <a:pt x="895" y="8222"/>
                    <a:pt x="765" y="8278"/>
                  </a:cubicBezTo>
                  <a:lnTo>
                    <a:pt x="765" y="8278"/>
                  </a:lnTo>
                  <a:cubicBezTo>
                    <a:pt x="888" y="8233"/>
                    <a:pt x="1016" y="8215"/>
                    <a:pt x="1146" y="8215"/>
                  </a:cubicBezTo>
                  <a:cubicBezTo>
                    <a:pt x="1376" y="8215"/>
                    <a:pt x="1611" y="8270"/>
                    <a:pt x="1836" y="8328"/>
                  </a:cubicBezTo>
                  <a:cubicBezTo>
                    <a:pt x="2025" y="8376"/>
                    <a:pt x="2206" y="8454"/>
                    <a:pt x="2371" y="8558"/>
                  </a:cubicBezTo>
                  <a:cubicBezTo>
                    <a:pt x="2454" y="8610"/>
                    <a:pt x="2537" y="8673"/>
                    <a:pt x="2581" y="8762"/>
                  </a:cubicBezTo>
                  <a:cubicBezTo>
                    <a:pt x="2626" y="8850"/>
                    <a:pt x="2617" y="8971"/>
                    <a:pt x="2542" y="9033"/>
                  </a:cubicBezTo>
                  <a:cubicBezTo>
                    <a:pt x="2642" y="9001"/>
                    <a:pt x="2742" y="8990"/>
                    <a:pt x="2843" y="8990"/>
                  </a:cubicBezTo>
                  <a:cubicBezTo>
                    <a:pt x="3014" y="8990"/>
                    <a:pt x="3187" y="9021"/>
                    <a:pt x="3367" y="9026"/>
                  </a:cubicBezTo>
                  <a:cubicBezTo>
                    <a:pt x="3463" y="9030"/>
                    <a:pt x="3564" y="9040"/>
                    <a:pt x="3649" y="9086"/>
                  </a:cubicBezTo>
                  <a:cubicBezTo>
                    <a:pt x="3735" y="9131"/>
                    <a:pt x="3803" y="9220"/>
                    <a:pt x="3799" y="9317"/>
                  </a:cubicBezTo>
                  <a:cubicBezTo>
                    <a:pt x="3864" y="9178"/>
                    <a:pt x="4049" y="9107"/>
                    <a:pt x="4218" y="9107"/>
                  </a:cubicBezTo>
                  <a:cubicBezTo>
                    <a:pt x="4273" y="9107"/>
                    <a:pt x="4326" y="9115"/>
                    <a:pt x="4373" y="9130"/>
                  </a:cubicBezTo>
                  <a:cubicBezTo>
                    <a:pt x="4566" y="9191"/>
                    <a:pt x="4696" y="9408"/>
                    <a:pt x="4659" y="9609"/>
                  </a:cubicBezTo>
                  <a:cubicBezTo>
                    <a:pt x="4624" y="9802"/>
                    <a:pt x="4437" y="9954"/>
                    <a:pt x="4241" y="9954"/>
                  </a:cubicBezTo>
                  <a:cubicBezTo>
                    <a:pt x="4234" y="9954"/>
                    <a:pt x="4228" y="9954"/>
                    <a:pt x="4221" y="9954"/>
                  </a:cubicBezTo>
                  <a:lnTo>
                    <a:pt x="4221" y="9954"/>
                  </a:lnTo>
                  <a:cubicBezTo>
                    <a:pt x="4305" y="9965"/>
                    <a:pt x="4329" y="10152"/>
                    <a:pt x="4294" y="10229"/>
                  </a:cubicBezTo>
                  <a:cubicBezTo>
                    <a:pt x="4262" y="10306"/>
                    <a:pt x="4184" y="10353"/>
                    <a:pt x="4106" y="10389"/>
                  </a:cubicBezTo>
                  <a:cubicBezTo>
                    <a:pt x="3937" y="10466"/>
                    <a:pt x="3749" y="10505"/>
                    <a:pt x="3563" y="10505"/>
                  </a:cubicBezTo>
                  <a:cubicBezTo>
                    <a:pt x="3471" y="10505"/>
                    <a:pt x="3379" y="10496"/>
                    <a:pt x="3290" y="10476"/>
                  </a:cubicBezTo>
                  <a:lnTo>
                    <a:pt x="3290" y="10476"/>
                  </a:lnTo>
                  <a:cubicBezTo>
                    <a:pt x="3551" y="10727"/>
                    <a:pt x="3947" y="10873"/>
                    <a:pt x="4328" y="10873"/>
                  </a:cubicBezTo>
                  <a:cubicBezTo>
                    <a:pt x="4528" y="10873"/>
                    <a:pt x="4724" y="10833"/>
                    <a:pt x="4895" y="10746"/>
                  </a:cubicBezTo>
                  <a:cubicBezTo>
                    <a:pt x="5026" y="10680"/>
                    <a:pt x="5153" y="10589"/>
                    <a:pt x="5299" y="10577"/>
                  </a:cubicBezTo>
                  <a:cubicBezTo>
                    <a:pt x="5308" y="10576"/>
                    <a:pt x="5316" y="10576"/>
                    <a:pt x="5324" y="10576"/>
                  </a:cubicBezTo>
                  <a:cubicBezTo>
                    <a:pt x="5466" y="10576"/>
                    <a:pt x="5617" y="10683"/>
                    <a:pt x="5597" y="10821"/>
                  </a:cubicBezTo>
                  <a:cubicBezTo>
                    <a:pt x="5779" y="10544"/>
                    <a:pt x="6028" y="10243"/>
                    <a:pt x="6303" y="10058"/>
                  </a:cubicBezTo>
                  <a:cubicBezTo>
                    <a:pt x="6375" y="10009"/>
                    <a:pt x="6452" y="9964"/>
                    <a:pt x="6537" y="9955"/>
                  </a:cubicBezTo>
                  <a:cubicBezTo>
                    <a:pt x="6547" y="9953"/>
                    <a:pt x="6557" y="9953"/>
                    <a:pt x="6567" y="9953"/>
                  </a:cubicBezTo>
                  <a:cubicBezTo>
                    <a:pt x="6643" y="9953"/>
                    <a:pt x="6724" y="9988"/>
                    <a:pt x="6757" y="10056"/>
                  </a:cubicBezTo>
                  <a:cubicBezTo>
                    <a:pt x="7158" y="9615"/>
                    <a:pt x="7270" y="8955"/>
                    <a:pt x="7384" y="8352"/>
                  </a:cubicBezTo>
                  <a:cubicBezTo>
                    <a:pt x="7835" y="9114"/>
                    <a:pt x="8208" y="9896"/>
                    <a:pt x="8410" y="10607"/>
                  </a:cubicBezTo>
                  <a:cubicBezTo>
                    <a:pt x="8425" y="10657"/>
                    <a:pt x="8470" y="10686"/>
                    <a:pt x="8517" y="10686"/>
                  </a:cubicBezTo>
                  <a:cubicBezTo>
                    <a:pt x="8544" y="10686"/>
                    <a:pt x="8571" y="10677"/>
                    <a:pt x="8593" y="10656"/>
                  </a:cubicBezTo>
                  <a:cubicBezTo>
                    <a:pt x="8624" y="10628"/>
                    <a:pt x="8638" y="10583"/>
                    <a:pt x="8626" y="10542"/>
                  </a:cubicBezTo>
                  <a:cubicBezTo>
                    <a:pt x="8412" y="9814"/>
                    <a:pt x="8021" y="9004"/>
                    <a:pt x="7547" y="8218"/>
                  </a:cubicBezTo>
                  <a:lnTo>
                    <a:pt x="7547" y="8218"/>
                  </a:lnTo>
                  <a:cubicBezTo>
                    <a:pt x="7969" y="8438"/>
                    <a:pt x="8462" y="8580"/>
                    <a:pt x="8954" y="8627"/>
                  </a:cubicBezTo>
                  <a:cubicBezTo>
                    <a:pt x="8958" y="8627"/>
                    <a:pt x="8962" y="8628"/>
                    <a:pt x="8966" y="8628"/>
                  </a:cubicBezTo>
                  <a:cubicBezTo>
                    <a:pt x="8982" y="8629"/>
                    <a:pt x="8996" y="8631"/>
                    <a:pt x="9011" y="8632"/>
                  </a:cubicBezTo>
                  <a:cubicBezTo>
                    <a:pt x="9015" y="8632"/>
                    <a:pt x="9020" y="8632"/>
                    <a:pt x="9024" y="8633"/>
                  </a:cubicBezTo>
                  <a:cubicBezTo>
                    <a:pt x="9050" y="8636"/>
                    <a:pt x="9074" y="8637"/>
                    <a:pt x="9100" y="8638"/>
                  </a:cubicBezTo>
                  <a:cubicBezTo>
                    <a:pt x="9110" y="8638"/>
                    <a:pt x="9118" y="8639"/>
                    <a:pt x="9126" y="8639"/>
                  </a:cubicBezTo>
                  <a:cubicBezTo>
                    <a:pt x="9139" y="8639"/>
                    <a:pt x="9150" y="8641"/>
                    <a:pt x="9162" y="8641"/>
                  </a:cubicBezTo>
                  <a:cubicBezTo>
                    <a:pt x="9172" y="8641"/>
                    <a:pt x="9184" y="8642"/>
                    <a:pt x="9194" y="8642"/>
                  </a:cubicBezTo>
                  <a:cubicBezTo>
                    <a:pt x="9209" y="8642"/>
                    <a:pt x="9224" y="8643"/>
                    <a:pt x="9238" y="8643"/>
                  </a:cubicBezTo>
                  <a:cubicBezTo>
                    <a:pt x="9252" y="8643"/>
                    <a:pt x="9267" y="8643"/>
                    <a:pt x="9282" y="8644"/>
                  </a:cubicBezTo>
                  <a:lnTo>
                    <a:pt x="9374" y="8644"/>
                  </a:lnTo>
                  <a:cubicBezTo>
                    <a:pt x="9395" y="8644"/>
                    <a:pt x="9414" y="8643"/>
                    <a:pt x="9435" y="8643"/>
                  </a:cubicBezTo>
                  <a:cubicBezTo>
                    <a:pt x="9442" y="8643"/>
                    <a:pt x="9448" y="8643"/>
                    <a:pt x="9455" y="8642"/>
                  </a:cubicBezTo>
                  <a:cubicBezTo>
                    <a:pt x="9470" y="8641"/>
                    <a:pt x="9487" y="8641"/>
                    <a:pt x="9503" y="8639"/>
                  </a:cubicBezTo>
                  <a:cubicBezTo>
                    <a:pt x="9510" y="8639"/>
                    <a:pt x="9516" y="8638"/>
                    <a:pt x="9523" y="8638"/>
                  </a:cubicBezTo>
                  <a:lnTo>
                    <a:pt x="9585" y="8634"/>
                  </a:lnTo>
                  <a:cubicBezTo>
                    <a:pt x="9589" y="8634"/>
                    <a:pt x="9594" y="8633"/>
                    <a:pt x="9597" y="8633"/>
                  </a:cubicBezTo>
                  <a:cubicBezTo>
                    <a:pt x="9616" y="8632"/>
                    <a:pt x="9633" y="8631"/>
                    <a:pt x="9651" y="8628"/>
                  </a:cubicBezTo>
                  <a:cubicBezTo>
                    <a:pt x="9657" y="8628"/>
                    <a:pt x="9663" y="8627"/>
                    <a:pt x="9669" y="8627"/>
                  </a:cubicBezTo>
                  <a:cubicBezTo>
                    <a:pt x="9690" y="8624"/>
                    <a:pt x="9712" y="8621"/>
                    <a:pt x="9733" y="8618"/>
                  </a:cubicBezTo>
                  <a:cubicBezTo>
                    <a:pt x="9596" y="8467"/>
                    <a:pt x="9454" y="8255"/>
                    <a:pt x="9314" y="8104"/>
                  </a:cubicBezTo>
                  <a:cubicBezTo>
                    <a:pt x="9843" y="7848"/>
                    <a:pt x="10303" y="7280"/>
                    <a:pt x="10493" y="6725"/>
                  </a:cubicBezTo>
                  <a:lnTo>
                    <a:pt x="10493" y="6725"/>
                  </a:lnTo>
                  <a:cubicBezTo>
                    <a:pt x="10458" y="6733"/>
                    <a:pt x="10421" y="6737"/>
                    <a:pt x="10382" y="6737"/>
                  </a:cubicBezTo>
                  <a:cubicBezTo>
                    <a:pt x="10265" y="6737"/>
                    <a:pt x="10138" y="6701"/>
                    <a:pt x="10059" y="6634"/>
                  </a:cubicBezTo>
                  <a:cubicBezTo>
                    <a:pt x="10658" y="6158"/>
                    <a:pt x="10945" y="5333"/>
                    <a:pt x="10772" y="4587"/>
                  </a:cubicBezTo>
                  <a:lnTo>
                    <a:pt x="10772" y="4587"/>
                  </a:lnTo>
                  <a:cubicBezTo>
                    <a:pt x="10769" y="4603"/>
                    <a:pt x="10763" y="4619"/>
                    <a:pt x="10758" y="4634"/>
                  </a:cubicBezTo>
                  <a:cubicBezTo>
                    <a:pt x="10742" y="4682"/>
                    <a:pt x="10724" y="4729"/>
                    <a:pt x="10704" y="4774"/>
                  </a:cubicBezTo>
                  <a:cubicBezTo>
                    <a:pt x="10698" y="4789"/>
                    <a:pt x="10689" y="4804"/>
                    <a:pt x="10683" y="4817"/>
                  </a:cubicBezTo>
                  <a:cubicBezTo>
                    <a:pt x="10483" y="5219"/>
                    <a:pt x="10086" y="5534"/>
                    <a:pt x="9651" y="5636"/>
                  </a:cubicBezTo>
                  <a:cubicBezTo>
                    <a:pt x="9473" y="4872"/>
                    <a:pt x="9665" y="3975"/>
                    <a:pt x="10216" y="3414"/>
                  </a:cubicBezTo>
                  <a:lnTo>
                    <a:pt x="10216" y="3414"/>
                  </a:lnTo>
                  <a:cubicBezTo>
                    <a:pt x="10035" y="3473"/>
                    <a:pt x="9774" y="3495"/>
                    <a:pt x="9594" y="3554"/>
                  </a:cubicBezTo>
                  <a:cubicBezTo>
                    <a:pt x="9700" y="3303"/>
                    <a:pt x="9736" y="3024"/>
                    <a:pt x="9710" y="2752"/>
                  </a:cubicBezTo>
                  <a:cubicBezTo>
                    <a:pt x="9694" y="2589"/>
                    <a:pt x="9656" y="2427"/>
                    <a:pt x="9599" y="2273"/>
                  </a:cubicBezTo>
                  <a:cubicBezTo>
                    <a:pt x="9473" y="2375"/>
                    <a:pt x="9335" y="2515"/>
                    <a:pt x="9207" y="2626"/>
                  </a:cubicBezTo>
                  <a:cubicBezTo>
                    <a:pt x="9188" y="2642"/>
                    <a:pt x="9170" y="2657"/>
                    <a:pt x="9151" y="2672"/>
                  </a:cubicBezTo>
                  <a:cubicBezTo>
                    <a:pt x="9204" y="2075"/>
                    <a:pt x="8968" y="1413"/>
                    <a:pt x="8608" y="923"/>
                  </a:cubicBezTo>
                  <a:cubicBezTo>
                    <a:pt x="8585" y="890"/>
                    <a:pt x="8560" y="859"/>
                    <a:pt x="8534" y="827"/>
                  </a:cubicBezTo>
                  <a:cubicBezTo>
                    <a:pt x="8419" y="1303"/>
                    <a:pt x="8346" y="1801"/>
                    <a:pt x="8231" y="2276"/>
                  </a:cubicBezTo>
                  <a:cubicBezTo>
                    <a:pt x="8183" y="2478"/>
                    <a:pt x="8101" y="2718"/>
                    <a:pt x="7897" y="2767"/>
                  </a:cubicBezTo>
                  <a:cubicBezTo>
                    <a:pt x="7821" y="2542"/>
                    <a:pt x="7652" y="2338"/>
                    <a:pt x="7437" y="2240"/>
                  </a:cubicBezTo>
                  <a:lnTo>
                    <a:pt x="7437" y="2240"/>
                  </a:lnTo>
                  <a:cubicBezTo>
                    <a:pt x="7709" y="2538"/>
                    <a:pt x="7792" y="2988"/>
                    <a:pt x="7715" y="3385"/>
                  </a:cubicBezTo>
                  <a:cubicBezTo>
                    <a:pt x="7691" y="3515"/>
                    <a:pt x="7640" y="3648"/>
                    <a:pt x="7539" y="3732"/>
                  </a:cubicBezTo>
                  <a:cubicBezTo>
                    <a:pt x="7483" y="3778"/>
                    <a:pt x="7410" y="3804"/>
                    <a:pt x="7338" y="3804"/>
                  </a:cubicBezTo>
                  <a:cubicBezTo>
                    <a:pt x="7278" y="3804"/>
                    <a:pt x="7220" y="3786"/>
                    <a:pt x="7175" y="3745"/>
                  </a:cubicBezTo>
                  <a:lnTo>
                    <a:pt x="7175" y="3745"/>
                  </a:lnTo>
                  <a:cubicBezTo>
                    <a:pt x="7456" y="4130"/>
                    <a:pt x="7492" y="4623"/>
                    <a:pt x="7399" y="5091"/>
                  </a:cubicBezTo>
                  <a:cubicBezTo>
                    <a:pt x="7372" y="5227"/>
                    <a:pt x="7301" y="5384"/>
                    <a:pt x="7164" y="5398"/>
                  </a:cubicBezTo>
                  <a:cubicBezTo>
                    <a:pt x="7157" y="5398"/>
                    <a:pt x="7151" y="5399"/>
                    <a:pt x="7145" y="5399"/>
                  </a:cubicBezTo>
                  <a:cubicBezTo>
                    <a:pt x="7064" y="5399"/>
                    <a:pt x="6988" y="5344"/>
                    <a:pt x="6944" y="5274"/>
                  </a:cubicBezTo>
                  <a:cubicBezTo>
                    <a:pt x="6929" y="5251"/>
                    <a:pt x="6919" y="5227"/>
                    <a:pt x="6909" y="5202"/>
                  </a:cubicBezTo>
                  <a:cubicBezTo>
                    <a:pt x="6889" y="5152"/>
                    <a:pt x="6877" y="5099"/>
                    <a:pt x="6868" y="5045"/>
                  </a:cubicBezTo>
                  <a:cubicBezTo>
                    <a:pt x="6867" y="5037"/>
                    <a:pt x="6866" y="5030"/>
                    <a:pt x="6865" y="5020"/>
                  </a:cubicBezTo>
                  <a:cubicBezTo>
                    <a:pt x="6777" y="4490"/>
                    <a:pt x="6757" y="3948"/>
                    <a:pt x="6805" y="3411"/>
                  </a:cubicBezTo>
                  <a:lnTo>
                    <a:pt x="6805" y="3411"/>
                  </a:lnTo>
                  <a:cubicBezTo>
                    <a:pt x="6789" y="3418"/>
                    <a:pt x="6773" y="3424"/>
                    <a:pt x="6756" y="3427"/>
                  </a:cubicBezTo>
                  <a:cubicBezTo>
                    <a:pt x="6724" y="3434"/>
                    <a:pt x="6693" y="3439"/>
                    <a:pt x="6660" y="3439"/>
                  </a:cubicBezTo>
                  <a:cubicBezTo>
                    <a:pt x="6657" y="3439"/>
                    <a:pt x="6654" y="3439"/>
                    <a:pt x="6651" y="3439"/>
                  </a:cubicBezTo>
                  <a:cubicBezTo>
                    <a:pt x="6515" y="3437"/>
                    <a:pt x="6379" y="3373"/>
                    <a:pt x="6334" y="3249"/>
                  </a:cubicBezTo>
                  <a:cubicBezTo>
                    <a:pt x="6203" y="2885"/>
                    <a:pt x="6228" y="2484"/>
                    <a:pt x="6382" y="2129"/>
                  </a:cubicBezTo>
                  <a:lnTo>
                    <a:pt x="6382" y="2129"/>
                  </a:lnTo>
                  <a:cubicBezTo>
                    <a:pt x="6342" y="2207"/>
                    <a:pt x="6207" y="2288"/>
                    <a:pt x="6110" y="2288"/>
                  </a:cubicBezTo>
                  <a:cubicBezTo>
                    <a:pt x="6101" y="2288"/>
                    <a:pt x="6092" y="2288"/>
                    <a:pt x="6084" y="2286"/>
                  </a:cubicBezTo>
                  <a:cubicBezTo>
                    <a:pt x="6076" y="2285"/>
                    <a:pt x="6068" y="2282"/>
                    <a:pt x="6061" y="2280"/>
                  </a:cubicBezTo>
                  <a:cubicBezTo>
                    <a:pt x="6049" y="2275"/>
                    <a:pt x="6036" y="2268"/>
                    <a:pt x="6026" y="2261"/>
                  </a:cubicBezTo>
                  <a:cubicBezTo>
                    <a:pt x="5950" y="2214"/>
                    <a:pt x="5895" y="2133"/>
                    <a:pt x="5856" y="2052"/>
                  </a:cubicBezTo>
                  <a:cubicBezTo>
                    <a:pt x="5761" y="1867"/>
                    <a:pt x="5712" y="1658"/>
                    <a:pt x="5715" y="1448"/>
                  </a:cubicBezTo>
                  <a:lnTo>
                    <a:pt x="5715" y="1448"/>
                  </a:lnTo>
                  <a:cubicBezTo>
                    <a:pt x="5633" y="1669"/>
                    <a:pt x="5461" y="1918"/>
                    <a:pt x="5308" y="2094"/>
                  </a:cubicBezTo>
                  <a:cubicBezTo>
                    <a:pt x="5177" y="2243"/>
                    <a:pt x="4987" y="2354"/>
                    <a:pt x="4793" y="2354"/>
                  </a:cubicBezTo>
                  <a:cubicBezTo>
                    <a:pt x="4771" y="2354"/>
                    <a:pt x="4749" y="2353"/>
                    <a:pt x="4727" y="2350"/>
                  </a:cubicBezTo>
                  <a:cubicBezTo>
                    <a:pt x="4713" y="2349"/>
                    <a:pt x="4698" y="2347"/>
                    <a:pt x="4684" y="2342"/>
                  </a:cubicBezTo>
                  <a:cubicBezTo>
                    <a:pt x="4539" y="2311"/>
                    <a:pt x="4411" y="2209"/>
                    <a:pt x="4347" y="2076"/>
                  </a:cubicBezTo>
                  <a:cubicBezTo>
                    <a:pt x="4266" y="1909"/>
                    <a:pt x="4198" y="1789"/>
                    <a:pt x="4110" y="1632"/>
                  </a:cubicBezTo>
                  <a:cubicBezTo>
                    <a:pt x="4105" y="1622"/>
                    <a:pt x="4099" y="1612"/>
                    <a:pt x="4092" y="1601"/>
                  </a:cubicBezTo>
                  <a:cubicBezTo>
                    <a:pt x="4050" y="1744"/>
                    <a:pt x="3909" y="1832"/>
                    <a:pt x="3761" y="1832"/>
                  </a:cubicBezTo>
                  <a:cubicBezTo>
                    <a:pt x="3749" y="1832"/>
                    <a:pt x="3737" y="1831"/>
                    <a:pt x="3725" y="1830"/>
                  </a:cubicBezTo>
                  <a:cubicBezTo>
                    <a:pt x="3564" y="1814"/>
                    <a:pt x="3422" y="1710"/>
                    <a:pt x="3326" y="1581"/>
                  </a:cubicBezTo>
                  <a:cubicBezTo>
                    <a:pt x="3320" y="1574"/>
                    <a:pt x="3315" y="1566"/>
                    <a:pt x="3307" y="1557"/>
                  </a:cubicBezTo>
                  <a:cubicBezTo>
                    <a:pt x="3222" y="1434"/>
                    <a:pt x="3165" y="1291"/>
                    <a:pt x="3111" y="1150"/>
                  </a:cubicBezTo>
                  <a:cubicBezTo>
                    <a:pt x="2612" y="1150"/>
                    <a:pt x="2108" y="972"/>
                    <a:pt x="1702" y="668"/>
                  </a:cubicBezTo>
                  <a:cubicBezTo>
                    <a:pt x="1684" y="653"/>
                    <a:pt x="1663" y="638"/>
                    <a:pt x="1643" y="622"/>
                  </a:cubicBezTo>
                  <a:cubicBezTo>
                    <a:pt x="1425" y="449"/>
                    <a:pt x="1240" y="238"/>
                    <a:pt x="1105" y="0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841" name="Google Shape;841;p32"/>
            <p:cNvGrpSpPr/>
            <p:nvPr/>
          </p:nvGrpSpPr>
          <p:grpSpPr>
            <a:xfrm rot="10800000">
              <a:off x="10829763" y="951203"/>
              <a:ext cx="710477" cy="705457"/>
              <a:chOff x="1145400" y="-1766128"/>
              <a:chExt cx="1504292" cy="1493979"/>
            </a:xfrm>
          </p:grpSpPr>
          <p:sp>
            <p:nvSpPr>
              <p:cNvPr id="842" name="Google Shape;842;p32"/>
              <p:cNvSpPr/>
              <p:nvPr/>
            </p:nvSpPr>
            <p:spPr>
              <a:xfrm>
                <a:off x="1145400" y="-1766128"/>
                <a:ext cx="1504146" cy="1493979"/>
              </a:xfrm>
              <a:custGeom>
                <a:avLst/>
                <a:gdLst/>
                <a:ahLst/>
                <a:cxnLst/>
                <a:rect l="l" t="t" r="r" b="b"/>
                <a:pathLst>
                  <a:path w="10948" h="10874" extrusionOk="0">
                    <a:moveTo>
                      <a:pt x="6390" y="2114"/>
                    </a:moveTo>
                    <a:cubicBezTo>
                      <a:pt x="6388" y="2118"/>
                      <a:pt x="6386" y="2122"/>
                      <a:pt x="6385" y="2126"/>
                    </a:cubicBezTo>
                    <a:lnTo>
                      <a:pt x="6385" y="2126"/>
                    </a:lnTo>
                    <a:cubicBezTo>
                      <a:pt x="6387" y="2122"/>
                      <a:pt x="6388" y="2118"/>
                      <a:pt x="6390" y="2114"/>
                    </a:cubicBezTo>
                    <a:close/>
                    <a:moveTo>
                      <a:pt x="1086" y="2730"/>
                    </a:moveTo>
                    <a:cubicBezTo>
                      <a:pt x="1111" y="2765"/>
                      <a:pt x="1149" y="2782"/>
                      <a:pt x="1190" y="2784"/>
                    </a:cubicBezTo>
                    <a:lnTo>
                      <a:pt x="1190" y="2784"/>
                    </a:lnTo>
                    <a:cubicBezTo>
                      <a:pt x="1156" y="2765"/>
                      <a:pt x="1122" y="2747"/>
                      <a:pt x="1086" y="2730"/>
                    </a:cubicBezTo>
                    <a:close/>
                    <a:moveTo>
                      <a:pt x="1544" y="4534"/>
                    </a:moveTo>
                    <a:lnTo>
                      <a:pt x="1544" y="4534"/>
                    </a:lnTo>
                    <a:cubicBezTo>
                      <a:pt x="1561" y="4546"/>
                      <a:pt x="1578" y="4556"/>
                      <a:pt x="1596" y="4563"/>
                    </a:cubicBezTo>
                    <a:lnTo>
                      <a:pt x="1596" y="4563"/>
                    </a:lnTo>
                    <a:cubicBezTo>
                      <a:pt x="1580" y="4552"/>
                      <a:pt x="1562" y="4542"/>
                      <a:pt x="1544" y="4534"/>
                    </a:cubicBezTo>
                    <a:close/>
                    <a:moveTo>
                      <a:pt x="1" y="6929"/>
                    </a:moveTo>
                    <a:lnTo>
                      <a:pt x="1" y="6929"/>
                    </a:lnTo>
                    <a:cubicBezTo>
                      <a:pt x="1" y="6929"/>
                      <a:pt x="2" y="6930"/>
                      <a:pt x="2" y="6930"/>
                    </a:cubicBezTo>
                    <a:lnTo>
                      <a:pt x="2" y="6930"/>
                    </a:lnTo>
                    <a:cubicBezTo>
                      <a:pt x="2" y="6930"/>
                      <a:pt x="1" y="6929"/>
                      <a:pt x="1" y="6929"/>
                    </a:cubicBezTo>
                    <a:close/>
                    <a:moveTo>
                      <a:pt x="3009" y="6975"/>
                    </a:moveTo>
                    <a:cubicBezTo>
                      <a:pt x="3010" y="6976"/>
                      <a:pt x="3012" y="6977"/>
                      <a:pt x="3013" y="6978"/>
                    </a:cubicBezTo>
                    <a:lnTo>
                      <a:pt x="3013" y="6978"/>
                    </a:lnTo>
                    <a:cubicBezTo>
                      <a:pt x="3012" y="6977"/>
                      <a:pt x="3010" y="6976"/>
                      <a:pt x="3009" y="6975"/>
                    </a:cubicBezTo>
                    <a:close/>
                    <a:moveTo>
                      <a:pt x="768" y="8278"/>
                    </a:moveTo>
                    <a:lnTo>
                      <a:pt x="768" y="8278"/>
                    </a:lnTo>
                    <a:cubicBezTo>
                      <a:pt x="759" y="8281"/>
                      <a:pt x="751" y="8284"/>
                      <a:pt x="742" y="8287"/>
                    </a:cubicBezTo>
                    <a:cubicBezTo>
                      <a:pt x="751" y="8285"/>
                      <a:pt x="760" y="8281"/>
                      <a:pt x="768" y="8278"/>
                    </a:cubicBezTo>
                    <a:close/>
                    <a:moveTo>
                      <a:pt x="1108" y="1"/>
                    </a:moveTo>
                    <a:lnTo>
                      <a:pt x="1108" y="1"/>
                    </a:lnTo>
                    <a:cubicBezTo>
                      <a:pt x="1180" y="247"/>
                      <a:pt x="1263" y="506"/>
                      <a:pt x="1334" y="752"/>
                    </a:cubicBezTo>
                    <a:cubicBezTo>
                      <a:pt x="1379" y="905"/>
                      <a:pt x="1423" y="1070"/>
                      <a:pt x="1371" y="1219"/>
                    </a:cubicBezTo>
                    <a:cubicBezTo>
                      <a:pt x="1332" y="1330"/>
                      <a:pt x="1215" y="1419"/>
                      <a:pt x="1104" y="1419"/>
                    </a:cubicBezTo>
                    <a:cubicBezTo>
                      <a:pt x="1066" y="1419"/>
                      <a:pt x="1028" y="1408"/>
                      <a:pt x="995" y="1384"/>
                    </a:cubicBezTo>
                    <a:lnTo>
                      <a:pt x="995" y="1384"/>
                    </a:lnTo>
                    <a:cubicBezTo>
                      <a:pt x="1243" y="1634"/>
                      <a:pt x="1332" y="2005"/>
                      <a:pt x="1406" y="2349"/>
                    </a:cubicBezTo>
                    <a:cubicBezTo>
                      <a:pt x="1431" y="2463"/>
                      <a:pt x="1443" y="2591"/>
                      <a:pt x="1380" y="2689"/>
                    </a:cubicBezTo>
                    <a:cubicBezTo>
                      <a:pt x="1343" y="2748"/>
                      <a:pt x="1270" y="2785"/>
                      <a:pt x="1203" y="2785"/>
                    </a:cubicBezTo>
                    <a:cubicBezTo>
                      <a:pt x="1198" y="2785"/>
                      <a:pt x="1194" y="2785"/>
                      <a:pt x="1190" y="2784"/>
                    </a:cubicBezTo>
                    <a:lnTo>
                      <a:pt x="1190" y="2784"/>
                    </a:lnTo>
                    <a:cubicBezTo>
                      <a:pt x="1554" y="2996"/>
                      <a:pt x="1819" y="3375"/>
                      <a:pt x="1988" y="3763"/>
                    </a:cubicBezTo>
                    <a:cubicBezTo>
                      <a:pt x="2069" y="3949"/>
                      <a:pt x="2118" y="4165"/>
                      <a:pt x="2040" y="4352"/>
                    </a:cubicBezTo>
                    <a:cubicBezTo>
                      <a:pt x="1983" y="4485"/>
                      <a:pt x="1836" y="4583"/>
                      <a:pt x="1697" y="4583"/>
                    </a:cubicBezTo>
                    <a:cubicBezTo>
                      <a:pt x="1663" y="4583"/>
                      <a:pt x="1628" y="4577"/>
                      <a:pt x="1596" y="4563"/>
                    </a:cubicBezTo>
                    <a:lnTo>
                      <a:pt x="1596" y="4563"/>
                    </a:lnTo>
                    <a:cubicBezTo>
                      <a:pt x="1739" y="4660"/>
                      <a:pt x="1839" y="4853"/>
                      <a:pt x="1860" y="5021"/>
                    </a:cubicBezTo>
                    <a:cubicBezTo>
                      <a:pt x="1883" y="5208"/>
                      <a:pt x="1805" y="5404"/>
                      <a:pt x="1658" y="5524"/>
                    </a:cubicBezTo>
                    <a:cubicBezTo>
                      <a:pt x="1729" y="5511"/>
                      <a:pt x="1801" y="5505"/>
                      <a:pt x="1873" y="5505"/>
                    </a:cubicBezTo>
                    <a:cubicBezTo>
                      <a:pt x="2309" y="5505"/>
                      <a:pt x="2756" y="5730"/>
                      <a:pt x="3026" y="6071"/>
                    </a:cubicBezTo>
                    <a:cubicBezTo>
                      <a:pt x="3127" y="6046"/>
                      <a:pt x="3232" y="6034"/>
                      <a:pt x="3337" y="6034"/>
                    </a:cubicBezTo>
                    <a:cubicBezTo>
                      <a:pt x="3870" y="6034"/>
                      <a:pt x="4431" y="6332"/>
                      <a:pt x="4785" y="6724"/>
                    </a:cubicBezTo>
                    <a:cubicBezTo>
                      <a:pt x="4928" y="6883"/>
                      <a:pt x="5046" y="7095"/>
                      <a:pt x="4999" y="7305"/>
                    </a:cubicBezTo>
                    <a:cubicBezTo>
                      <a:pt x="4954" y="7510"/>
                      <a:pt x="4754" y="7653"/>
                      <a:pt x="4548" y="7691"/>
                    </a:cubicBezTo>
                    <a:cubicBezTo>
                      <a:pt x="4500" y="7700"/>
                      <a:pt x="4451" y="7704"/>
                      <a:pt x="4403" y="7704"/>
                    </a:cubicBezTo>
                    <a:cubicBezTo>
                      <a:pt x="4244" y="7704"/>
                      <a:pt x="4083" y="7662"/>
                      <a:pt x="3930" y="7611"/>
                    </a:cubicBezTo>
                    <a:cubicBezTo>
                      <a:pt x="3578" y="7493"/>
                      <a:pt x="3312" y="7195"/>
                      <a:pt x="3013" y="6978"/>
                    </a:cubicBezTo>
                    <a:lnTo>
                      <a:pt x="3013" y="6978"/>
                    </a:lnTo>
                    <a:cubicBezTo>
                      <a:pt x="3109" y="7051"/>
                      <a:pt x="3045" y="7287"/>
                      <a:pt x="2941" y="7354"/>
                    </a:cubicBezTo>
                    <a:cubicBezTo>
                      <a:pt x="2886" y="7390"/>
                      <a:pt x="2822" y="7403"/>
                      <a:pt x="2756" y="7403"/>
                    </a:cubicBezTo>
                    <a:cubicBezTo>
                      <a:pt x="2697" y="7403"/>
                      <a:pt x="2637" y="7393"/>
                      <a:pt x="2581" y="7378"/>
                    </a:cubicBezTo>
                    <a:cubicBezTo>
                      <a:pt x="2232" y="7287"/>
                      <a:pt x="1934" y="7071"/>
                      <a:pt x="1646" y="6858"/>
                    </a:cubicBezTo>
                    <a:cubicBezTo>
                      <a:pt x="1630" y="6972"/>
                      <a:pt x="1537" y="7101"/>
                      <a:pt x="1437" y="7153"/>
                    </a:cubicBezTo>
                    <a:cubicBezTo>
                      <a:pt x="1334" y="7205"/>
                      <a:pt x="1218" y="7219"/>
                      <a:pt x="1104" y="7224"/>
                    </a:cubicBezTo>
                    <a:cubicBezTo>
                      <a:pt x="1080" y="7225"/>
                      <a:pt x="1057" y="7225"/>
                      <a:pt x="1033" y="7225"/>
                    </a:cubicBezTo>
                    <a:cubicBezTo>
                      <a:pt x="672" y="7225"/>
                      <a:pt x="310" y="7122"/>
                      <a:pt x="2" y="6930"/>
                    </a:cubicBezTo>
                    <a:lnTo>
                      <a:pt x="2" y="6930"/>
                    </a:lnTo>
                    <a:cubicBezTo>
                      <a:pt x="168" y="7033"/>
                      <a:pt x="261" y="7155"/>
                      <a:pt x="427" y="7258"/>
                    </a:cubicBezTo>
                    <a:cubicBezTo>
                      <a:pt x="555" y="7337"/>
                      <a:pt x="685" y="7418"/>
                      <a:pt x="790" y="7527"/>
                    </a:cubicBezTo>
                    <a:cubicBezTo>
                      <a:pt x="895" y="7637"/>
                      <a:pt x="973" y="7780"/>
                      <a:pt x="976" y="7932"/>
                    </a:cubicBezTo>
                    <a:cubicBezTo>
                      <a:pt x="976" y="8074"/>
                      <a:pt x="897" y="8221"/>
                      <a:pt x="768" y="8278"/>
                    </a:cubicBezTo>
                    <a:lnTo>
                      <a:pt x="768" y="8278"/>
                    </a:lnTo>
                    <a:cubicBezTo>
                      <a:pt x="891" y="8233"/>
                      <a:pt x="1019" y="8215"/>
                      <a:pt x="1148" y="8215"/>
                    </a:cubicBezTo>
                    <a:cubicBezTo>
                      <a:pt x="1377" y="8215"/>
                      <a:pt x="1612" y="8270"/>
                      <a:pt x="1838" y="8327"/>
                    </a:cubicBezTo>
                    <a:cubicBezTo>
                      <a:pt x="2027" y="8376"/>
                      <a:pt x="2207" y="8455"/>
                      <a:pt x="2372" y="8557"/>
                    </a:cubicBezTo>
                    <a:cubicBezTo>
                      <a:pt x="2456" y="8610"/>
                      <a:pt x="2539" y="8672"/>
                      <a:pt x="2583" y="8761"/>
                    </a:cubicBezTo>
                    <a:cubicBezTo>
                      <a:pt x="2628" y="8850"/>
                      <a:pt x="2619" y="8970"/>
                      <a:pt x="2544" y="9033"/>
                    </a:cubicBezTo>
                    <a:cubicBezTo>
                      <a:pt x="2644" y="9001"/>
                      <a:pt x="2744" y="8990"/>
                      <a:pt x="2844" y="8990"/>
                    </a:cubicBezTo>
                    <a:cubicBezTo>
                      <a:pt x="3015" y="8990"/>
                      <a:pt x="3189" y="9021"/>
                      <a:pt x="3368" y="9027"/>
                    </a:cubicBezTo>
                    <a:cubicBezTo>
                      <a:pt x="3465" y="9031"/>
                      <a:pt x="3566" y="9040"/>
                      <a:pt x="3650" y="9085"/>
                    </a:cubicBezTo>
                    <a:cubicBezTo>
                      <a:pt x="3737" y="9131"/>
                      <a:pt x="3805" y="9220"/>
                      <a:pt x="3801" y="9317"/>
                    </a:cubicBezTo>
                    <a:cubicBezTo>
                      <a:pt x="3866" y="9179"/>
                      <a:pt x="4051" y="9108"/>
                      <a:pt x="4220" y="9108"/>
                    </a:cubicBezTo>
                    <a:cubicBezTo>
                      <a:pt x="4275" y="9108"/>
                      <a:pt x="4328" y="9115"/>
                      <a:pt x="4375" y="9130"/>
                    </a:cubicBezTo>
                    <a:cubicBezTo>
                      <a:pt x="4568" y="9192"/>
                      <a:pt x="4698" y="9408"/>
                      <a:pt x="4661" y="9608"/>
                    </a:cubicBezTo>
                    <a:cubicBezTo>
                      <a:pt x="4626" y="9802"/>
                      <a:pt x="4439" y="9954"/>
                      <a:pt x="4243" y="9954"/>
                    </a:cubicBezTo>
                    <a:cubicBezTo>
                      <a:pt x="4236" y="9954"/>
                      <a:pt x="4230" y="9953"/>
                      <a:pt x="4223" y="9953"/>
                    </a:cubicBezTo>
                    <a:lnTo>
                      <a:pt x="4223" y="9953"/>
                    </a:lnTo>
                    <a:cubicBezTo>
                      <a:pt x="4307" y="9966"/>
                      <a:pt x="4330" y="10152"/>
                      <a:pt x="4296" y="10229"/>
                    </a:cubicBezTo>
                    <a:cubicBezTo>
                      <a:pt x="4264" y="10307"/>
                      <a:pt x="4186" y="10354"/>
                      <a:pt x="4108" y="10389"/>
                    </a:cubicBezTo>
                    <a:cubicBezTo>
                      <a:pt x="3938" y="10466"/>
                      <a:pt x="3752" y="10505"/>
                      <a:pt x="3567" y="10505"/>
                    </a:cubicBezTo>
                    <a:cubicBezTo>
                      <a:pt x="3474" y="10505"/>
                      <a:pt x="3382" y="10496"/>
                      <a:pt x="3292" y="10476"/>
                    </a:cubicBezTo>
                    <a:lnTo>
                      <a:pt x="3292" y="10476"/>
                    </a:lnTo>
                    <a:cubicBezTo>
                      <a:pt x="3553" y="10728"/>
                      <a:pt x="3949" y="10873"/>
                      <a:pt x="4330" y="10873"/>
                    </a:cubicBezTo>
                    <a:cubicBezTo>
                      <a:pt x="4530" y="10873"/>
                      <a:pt x="4726" y="10833"/>
                      <a:pt x="4897" y="10747"/>
                    </a:cubicBezTo>
                    <a:cubicBezTo>
                      <a:pt x="5028" y="10680"/>
                      <a:pt x="5155" y="10590"/>
                      <a:pt x="5301" y="10577"/>
                    </a:cubicBezTo>
                    <a:cubicBezTo>
                      <a:pt x="5309" y="10577"/>
                      <a:pt x="5318" y="10576"/>
                      <a:pt x="5326" y="10576"/>
                    </a:cubicBezTo>
                    <a:cubicBezTo>
                      <a:pt x="5467" y="10576"/>
                      <a:pt x="5619" y="10683"/>
                      <a:pt x="5599" y="10821"/>
                    </a:cubicBezTo>
                    <a:cubicBezTo>
                      <a:pt x="5781" y="10544"/>
                      <a:pt x="6029" y="10244"/>
                      <a:pt x="6305" y="10058"/>
                    </a:cubicBezTo>
                    <a:cubicBezTo>
                      <a:pt x="6377" y="10010"/>
                      <a:pt x="6452" y="9964"/>
                      <a:pt x="6539" y="9955"/>
                    </a:cubicBezTo>
                    <a:cubicBezTo>
                      <a:pt x="6549" y="9954"/>
                      <a:pt x="6559" y="9953"/>
                      <a:pt x="6569" y="9953"/>
                    </a:cubicBezTo>
                    <a:cubicBezTo>
                      <a:pt x="6646" y="9953"/>
                      <a:pt x="6725" y="9988"/>
                      <a:pt x="6759" y="10057"/>
                    </a:cubicBezTo>
                    <a:cubicBezTo>
                      <a:pt x="7205" y="9564"/>
                      <a:pt x="7293" y="8801"/>
                      <a:pt x="7424" y="8149"/>
                    </a:cubicBezTo>
                    <a:cubicBezTo>
                      <a:pt x="7968" y="8466"/>
                      <a:pt x="8658" y="8644"/>
                      <a:pt x="9309" y="8644"/>
                    </a:cubicBezTo>
                    <a:cubicBezTo>
                      <a:pt x="9453" y="8644"/>
                      <a:pt x="9595" y="8636"/>
                      <a:pt x="9733" y="8618"/>
                    </a:cubicBezTo>
                    <a:cubicBezTo>
                      <a:pt x="9595" y="8466"/>
                      <a:pt x="9452" y="8254"/>
                      <a:pt x="9314" y="8102"/>
                    </a:cubicBezTo>
                    <a:cubicBezTo>
                      <a:pt x="9842" y="7846"/>
                      <a:pt x="10302" y="7279"/>
                      <a:pt x="10492" y="6724"/>
                    </a:cubicBezTo>
                    <a:lnTo>
                      <a:pt x="10492" y="6724"/>
                    </a:lnTo>
                    <a:cubicBezTo>
                      <a:pt x="10460" y="6731"/>
                      <a:pt x="10426" y="6734"/>
                      <a:pt x="10390" y="6734"/>
                    </a:cubicBezTo>
                    <a:cubicBezTo>
                      <a:pt x="10273" y="6734"/>
                      <a:pt x="10142" y="6698"/>
                      <a:pt x="10062" y="6628"/>
                    </a:cubicBezTo>
                    <a:cubicBezTo>
                      <a:pt x="10661" y="6152"/>
                      <a:pt x="10948" y="5328"/>
                      <a:pt x="10775" y="4583"/>
                    </a:cubicBezTo>
                    <a:lnTo>
                      <a:pt x="10775" y="4583"/>
                    </a:lnTo>
                    <a:cubicBezTo>
                      <a:pt x="10632" y="5093"/>
                      <a:pt x="10169" y="5511"/>
                      <a:pt x="9654" y="5633"/>
                    </a:cubicBezTo>
                    <a:cubicBezTo>
                      <a:pt x="9476" y="4868"/>
                      <a:pt x="9668" y="3971"/>
                      <a:pt x="10219" y="3411"/>
                    </a:cubicBezTo>
                    <a:lnTo>
                      <a:pt x="10219" y="3411"/>
                    </a:lnTo>
                    <a:cubicBezTo>
                      <a:pt x="10038" y="3469"/>
                      <a:pt x="9776" y="3491"/>
                      <a:pt x="9597" y="3551"/>
                    </a:cubicBezTo>
                    <a:cubicBezTo>
                      <a:pt x="9769" y="3148"/>
                      <a:pt x="9756" y="2679"/>
                      <a:pt x="9602" y="2270"/>
                    </a:cubicBezTo>
                    <a:lnTo>
                      <a:pt x="9602" y="2270"/>
                    </a:lnTo>
                    <a:cubicBezTo>
                      <a:pt x="9458" y="2386"/>
                      <a:pt x="9299" y="2552"/>
                      <a:pt x="9155" y="2668"/>
                    </a:cubicBezTo>
                    <a:cubicBezTo>
                      <a:pt x="9212" y="2032"/>
                      <a:pt x="8940" y="1320"/>
                      <a:pt x="8537" y="824"/>
                    </a:cubicBezTo>
                    <a:cubicBezTo>
                      <a:pt x="8422" y="1300"/>
                      <a:pt x="8349" y="1797"/>
                      <a:pt x="8234" y="2272"/>
                    </a:cubicBezTo>
                    <a:cubicBezTo>
                      <a:pt x="8186" y="2475"/>
                      <a:pt x="8103" y="2714"/>
                      <a:pt x="7900" y="2763"/>
                    </a:cubicBezTo>
                    <a:cubicBezTo>
                      <a:pt x="7824" y="2539"/>
                      <a:pt x="7655" y="2335"/>
                      <a:pt x="7440" y="2236"/>
                    </a:cubicBezTo>
                    <a:lnTo>
                      <a:pt x="7440" y="2236"/>
                    </a:lnTo>
                    <a:cubicBezTo>
                      <a:pt x="7712" y="2534"/>
                      <a:pt x="7795" y="2984"/>
                      <a:pt x="7718" y="3381"/>
                    </a:cubicBezTo>
                    <a:cubicBezTo>
                      <a:pt x="7694" y="3511"/>
                      <a:pt x="7643" y="3645"/>
                      <a:pt x="7542" y="3729"/>
                    </a:cubicBezTo>
                    <a:cubicBezTo>
                      <a:pt x="7486" y="3775"/>
                      <a:pt x="7413" y="3801"/>
                      <a:pt x="7341" y="3801"/>
                    </a:cubicBezTo>
                    <a:cubicBezTo>
                      <a:pt x="7281" y="3801"/>
                      <a:pt x="7223" y="3782"/>
                      <a:pt x="7178" y="3741"/>
                    </a:cubicBezTo>
                    <a:lnTo>
                      <a:pt x="7178" y="3741"/>
                    </a:lnTo>
                    <a:cubicBezTo>
                      <a:pt x="7459" y="4127"/>
                      <a:pt x="7495" y="4619"/>
                      <a:pt x="7402" y="5088"/>
                    </a:cubicBezTo>
                    <a:cubicBezTo>
                      <a:pt x="7375" y="5224"/>
                      <a:pt x="7304" y="5381"/>
                      <a:pt x="7167" y="5394"/>
                    </a:cubicBezTo>
                    <a:cubicBezTo>
                      <a:pt x="7160" y="5395"/>
                      <a:pt x="7154" y="5395"/>
                      <a:pt x="7148" y="5395"/>
                    </a:cubicBezTo>
                    <a:cubicBezTo>
                      <a:pt x="7067" y="5395"/>
                      <a:pt x="6991" y="5341"/>
                      <a:pt x="6947" y="5271"/>
                    </a:cubicBezTo>
                    <a:cubicBezTo>
                      <a:pt x="6900" y="5196"/>
                      <a:pt x="6883" y="5106"/>
                      <a:pt x="6869" y="5018"/>
                    </a:cubicBezTo>
                    <a:cubicBezTo>
                      <a:pt x="6781" y="4488"/>
                      <a:pt x="6761" y="3945"/>
                      <a:pt x="6810" y="3410"/>
                    </a:cubicBezTo>
                    <a:lnTo>
                      <a:pt x="6810" y="3410"/>
                    </a:lnTo>
                    <a:cubicBezTo>
                      <a:pt x="6763" y="3428"/>
                      <a:pt x="6711" y="3438"/>
                      <a:pt x="6658" y="3438"/>
                    </a:cubicBezTo>
                    <a:cubicBezTo>
                      <a:pt x="6521" y="3438"/>
                      <a:pt x="6383" y="3373"/>
                      <a:pt x="6337" y="3248"/>
                    </a:cubicBezTo>
                    <a:cubicBezTo>
                      <a:pt x="6206" y="2883"/>
                      <a:pt x="6231" y="2483"/>
                      <a:pt x="6385" y="2126"/>
                    </a:cubicBezTo>
                    <a:lnTo>
                      <a:pt x="6385" y="2126"/>
                    </a:lnTo>
                    <a:cubicBezTo>
                      <a:pt x="6345" y="2206"/>
                      <a:pt x="6210" y="2286"/>
                      <a:pt x="6113" y="2286"/>
                    </a:cubicBezTo>
                    <a:cubicBezTo>
                      <a:pt x="6095" y="2286"/>
                      <a:pt x="6078" y="2283"/>
                      <a:pt x="6063" y="2277"/>
                    </a:cubicBezTo>
                    <a:cubicBezTo>
                      <a:pt x="5968" y="2235"/>
                      <a:pt x="5904" y="2144"/>
                      <a:pt x="5856" y="2051"/>
                    </a:cubicBezTo>
                    <a:cubicBezTo>
                      <a:pt x="5762" y="1865"/>
                      <a:pt x="5714" y="1656"/>
                      <a:pt x="5717" y="1447"/>
                    </a:cubicBezTo>
                    <a:lnTo>
                      <a:pt x="5717" y="1447"/>
                    </a:lnTo>
                    <a:cubicBezTo>
                      <a:pt x="5635" y="1669"/>
                      <a:pt x="5463" y="1916"/>
                      <a:pt x="5310" y="2093"/>
                    </a:cubicBezTo>
                    <a:cubicBezTo>
                      <a:pt x="5178" y="2244"/>
                      <a:pt x="4985" y="2354"/>
                      <a:pt x="4790" y="2354"/>
                    </a:cubicBezTo>
                    <a:cubicBezTo>
                      <a:pt x="4755" y="2354"/>
                      <a:pt x="4720" y="2351"/>
                      <a:pt x="4685" y="2343"/>
                    </a:cubicBezTo>
                    <a:cubicBezTo>
                      <a:pt x="4541" y="2312"/>
                      <a:pt x="4412" y="2209"/>
                      <a:pt x="4349" y="2076"/>
                    </a:cubicBezTo>
                    <a:cubicBezTo>
                      <a:pt x="4262" y="1899"/>
                      <a:pt x="4191" y="1774"/>
                      <a:pt x="4094" y="1602"/>
                    </a:cubicBezTo>
                    <a:cubicBezTo>
                      <a:pt x="4051" y="1744"/>
                      <a:pt x="3911" y="1832"/>
                      <a:pt x="3763" y="1832"/>
                    </a:cubicBezTo>
                    <a:cubicBezTo>
                      <a:pt x="3751" y="1832"/>
                      <a:pt x="3739" y="1832"/>
                      <a:pt x="3727" y="1831"/>
                    </a:cubicBezTo>
                    <a:cubicBezTo>
                      <a:pt x="3566" y="1815"/>
                      <a:pt x="3424" y="1710"/>
                      <a:pt x="3328" y="1582"/>
                    </a:cubicBezTo>
                    <a:cubicBezTo>
                      <a:pt x="3231" y="1454"/>
                      <a:pt x="3171" y="1301"/>
                      <a:pt x="3114" y="1151"/>
                    </a:cubicBezTo>
                    <a:cubicBezTo>
                      <a:pt x="2317" y="1151"/>
                      <a:pt x="1501" y="693"/>
                      <a:pt x="1108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43" name="Google Shape;843;p32"/>
              <p:cNvSpPr/>
              <p:nvPr/>
            </p:nvSpPr>
            <p:spPr>
              <a:xfrm>
                <a:off x="1416198" y="-1572132"/>
                <a:ext cx="1136353" cy="1274155"/>
              </a:xfrm>
              <a:custGeom>
                <a:avLst/>
                <a:gdLst/>
                <a:ahLst/>
                <a:cxnLst/>
                <a:rect l="l" t="t" r="r" b="b"/>
                <a:pathLst>
                  <a:path w="8271" h="9274" extrusionOk="0">
                    <a:moveTo>
                      <a:pt x="1" y="0"/>
                    </a:moveTo>
                    <a:lnTo>
                      <a:pt x="1" y="0"/>
                    </a:lnTo>
                    <a:cubicBezTo>
                      <a:pt x="385" y="687"/>
                      <a:pt x="852" y="1318"/>
                      <a:pt x="1358" y="1920"/>
                    </a:cubicBezTo>
                    <a:cubicBezTo>
                      <a:pt x="1187" y="1883"/>
                      <a:pt x="1018" y="1830"/>
                      <a:pt x="855" y="1762"/>
                    </a:cubicBezTo>
                    <a:cubicBezTo>
                      <a:pt x="757" y="1722"/>
                      <a:pt x="662" y="1676"/>
                      <a:pt x="569" y="1623"/>
                    </a:cubicBezTo>
                    <a:cubicBezTo>
                      <a:pt x="475" y="1573"/>
                      <a:pt x="385" y="1516"/>
                      <a:pt x="294" y="1457"/>
                    </a:cubicBezTo>
                    <a:lnTo>
                      <a:pt x="294" y="1457"/>
                    </a:lnTo>
                    <a:cubicBezTo>
                      <a:pt x="371" y="1533"/>
                      <a:pt x="458" y="1598"/>
                      <a:pt x="545" y="1662"/>
                    </a:cubicBezTo>
                    <a:cubicBezTo>
                      <a:pt x="636" y="1723"/>
                      <a:pt x="730" y="1777"/>
                      <a:pt x="826" y="1827"/>
                    </a:cubicBezTo>
                    <a:cubicBezTo>
                      <a:pt x="1020" y="1925"/>
                      <a:pt x="1232" y="1993"/>
                      <a:pt x="1446" y="2032"/>
                    </a:cubicBezTo>
                    <a:lnTo>
                      <a:pt x="1456" y="2035"/>
                    </a:lnTo>
                    <a:cubicBezTo>
                      <a:pt x="1930" y="2593"/>
                      <a:pt x="2435" y="3129"/>
                      <a:pt x="2933" y="3669"/>
                    </a:cubicBezTo>
                    <a:cubicBezTo>
                      <a:pt x="2840" y="3635"/>
                      <a:pt x="2744" y="3611"/>
                      <a:pt x="2646" y="3598"/>
                    </a:cubicBezTo>
                    <a:cubicBezTo>
                      <a:pt x="2573" y="3589"/>
                      <a:pt x="2500" y="3585"/>
                      <a:pt x="2428" y="3585"/>
                    </a:cubicBezTo>
                    <a:cubicBezTo>
                      <a:pt x="2272" y="3585"/>
                      <a:pt x="2119" y="3603"/>
                      <a:pt x="1969" y="3625"/>
                    </a:cubicBezTo>
                    <a:cubicBezTo>
                      <a:pt x="1747" y="3655"/>
                      <a:pt x="1532" y="3694"/>
                      <a:pt x="1313" y="3694"/>
                    </a:cubicBezTo>
                    <a:cubicBezTo>
                      <a:pt x="1302" y="3694"/>
                      <a:pt x="1291" y="3694"/>
                      <a:pt x="1281" y="3694"/>
                    </a:cubicBezTo>
                    <a:cubicBezTo>
                      <a:pt x="1074" y="3694"/>
                      <a:pt x="864" y="3656"/>
                      <a:pt x="680" y="3554"/>
                    </a:cubicBezTo>
                    <a:lnTo>
                      <a:pt x="680" y="3554"/>
                    </a:lnTo>
                    <a:cubicBezTo>
                      <a:pt x="858" y="3689"/>
                      <a:pt x="1088" y="3744"/>
                      <a:pt x="1312" y="3763"/>
                    </a:cubicBezTo>
                    <a:cubicBezTo>
                      <a:pt x="1363" y="3766"/>
                      <a:pt x="1414" y="3768"/>
                      <a:pt x="1464" y="3768"/>
                    </a:cubicBezTo>
                    <a:cubicBezTo>
                      <a:pt x="1639" y="3768"/>
                      <a:pt x="1812" y="3750"/>
                      <a:pt x="1981" y="3733"/>
                    </a:cubicBezTo>
                    <a:cubicBezTo>
                      <a:pt x="2112" y="3722"/>
                      <a:pt x="2243" y="3710"/>
                      <a:pt x="2372" y="3710"/>
                    </a:cubicBezTo>
                    <a:cubicBezTo>
                      <a:pt x="2458" y="3710"/>
                      <a:pt x="2544" y="3715"/>
                      <a:pt x="2629" y="3729"/>
                    </a:cubicBezTo>
                    <a:cubicBezTo>
                      <a:pt x="2838" y="3760"/>
                      <a:pt x="3042" y="3836"/>
                      <a:pt x="3187" y="3980"/>
                    </a:cubicBezTo>
                    <a:lnTo>
                      <a:pt x="3387" y="4178"/>
                    </a:lnTo>
                    <a:lnTo>
                      <a:pt x="3381" y="4159"/>
                    </a:lnTo>
                    <a:lnTo>
                      <a:pt x="3381" y="4159"/>
                    </a:lnTo>
                    <a:cubicBezTo>
                      <a:pt x="3675" y="4486"/>
                      <a:pt x="3988" y="4865"/>
                      <a:pt x="4298" y="5277"/>
                    </a:cubicBezTo>
                    <a:cubicBezTo>
                      <a:pt x="4166" y="5511"/>
                      <a:pt x="4018" y="5737"/>
                      <a:pt x="3848" y="5946"/>
                    </a:cubicBezTo>
                    <a:cubicBezTo>
                      <a:pt x="3665" y="6168"/>
                      <a:pt x="3457" y="6370"/>
                      <a:pt x="3219" y="6532"/>
                    </a:cubicBezTo>
                    <a:cubicBezTo>
                      <a:pt x="2983" y="6695"/>
                      <a:pt x="2711" y="6809"/>
                      <a:pt x="2429" y="6864"/>
                    </a:cubicBezTo>
                    <a:cubicBezTo>
                      <a:pt x="2312" y="6888"/>
                      <a:pt x="2192" y="6900"/>
                      <a:pt x="2072" y="6900"/>
                    </a:cubicBezTo>
                    <a:cubicBezTo>
                      <a:pt x="1902" y="6900"/>
                      <a:pt x="1731" y="6875"/>
                      <a:pt x="1567" y="6821"/>
                    </a:cubicBezTo>
                    <a:lnTo>
                      <a:pt x="1567" y="6821"/>
                    </a:lnTo>
                    <a:cubicBezTo>
                      <a:pt x="1761" y="6906"/>
                      <a:pt x="1973" y="6943"/>
                      <a:pt x="2185" y="6943"/>
                    </a:cubicBezTo>
                    <a:cubicBezTo>
                      <a:pt x="2270" y="6943"/>
                      <a:pt x="2355" y="6937"/>
                      <a:pt x="2439" y="6926"/>
                    </a:cubicBezTo>
                    <a:cubicBezTo>
                      <a:pt x="2734" y="6884"/>
                      <a:pt x="3020" y="6774"/>
                      <a:pt x="3274" y="6616"/>
                    </a:cubicBezTo>
                    <a:cubicBezTo>
                      <a:pt x="3529" y="6458"/>
                      <a:pt x="3753" y="6252"/>
                      <a:pt x="3945" y="6025"/>
                    </a:cubicBezTo>
                    <a:cubicBezTo>
                      <a:pt x="4112" y="5829"/>
                      <a:pt x="4256" y="5615"/>
                      <a:pt x="4386" y="5393"/>
                    </a:cubicBezTo>
                    <a:cubicBezTo>
                      <a:pt x="4543" y="5605"/>
                      <a:pt x="4700" y="5825"/>
                      <a:pt x="4852" y="6049"/>
                    </a:cubicBezTo>
                    <a:cubicBezTo>
                      <a:pt x="4711" y="6585"/>
                      <a:pt x="4510" y="7103"/>
                      <a:pt x="4227" y="7579"/>
                    </a:cubicBezTo>
                    <a:cubicBezTo>
                      <a:pt x="4076" y="7835"/>
                      <a:pt x="3893" y="8074"/>
                      <a:pt x="3682" y="8285"/>
                    </a:cubicBezTo>
                    <a:cubicBezTo>
                      <a:pt x="3475" y="8499"/>
                      <a:pt x="3232" y="8681"/>
                      <a:pt x="2965" y="8826"/>
                    </a:cubicBezTo>
                    <a:cubicBezTo>
                      <a:pt x="3246" y="8708"/>
                      <a:pt x="3499" y="8535"/>
                      <a:pt x="3727" y="8334"/>
                    </a:cubicBezTo>
                    <a:cubicBezTo>
                      <a:pt x="3951" y="8128"/>
                      <a:pt x="4147" y="7891"/>
                      <a:pt x="4314" y="7635"/>
                    </a:cubicBezTo>
                    <a:cubicBezTo>
                      <a:pt x="4602" y="7194"/>
                      <a:pt x="4806" y="6703"/>
                      <a:pt x="4951" y="6198"/>
                    </a:cubicBezTo>
                    <a:cubicBezTo>
                      <a:pt x="5603" y="7180"/>
                      <a:pt x="6174" y="8250"/>
                      <a:pt x="6444" y="9194"/>
                    </a:cubicBezTo>
                    <a:cubicBezTo>
                      <a:pt x="6458" y="9244"/>
                      <a:pt x="6504" y="9273"/>
                      <a:pt x="6551" y="9273"/>
                    </a:cubicBezTo>
                    <a:cubicBezTo>
                      <a:pt x="6577" y="9273"/>
                      <a:pt x="6605" y="9264"/>
                      <a:pt x="6627" y="9244"/>
                    </a:cubicBezTo>
                    <a:cubicBezTo>
                      <a:pt x="6658" y="9215"/>
                      <a:pt x="6671" y="9171"/>
                      <a:pt x="6659" y="9130"/>
                    </a:cubicBezTo>
                    <a:cubicBezTo>
                      <a:pt x="6372" y="8152"/>
                      <a:pt x="5764" y="7027"/>
                      <a:pt x="5069" y="6006"/>
                    </a:cubicBezTo>
                    <a:lnTo>
                      <a:pt x="5069" y="6006"/>
                    </a:lnTo>
                    <a:cubicBezTo>
                      <a:pt x="5084" y="6006"/>
                      <a:pt x="5099" y="6006"/>
                      <a:pt x="5114" y="6006"/>
                    </a:cubicBezTo>
                    <a:cubicBezTo>
                      <a:pt x="5381" y="6006"/>
                      <a:pt x="5648" y="5971"/>
                      <a:pt x="5907" y="5906"/>
                    </a:cubicBezTo>
                    <a:cubicBezTo>
                      <a:pt x="6217" y="5826"/>
                      <a:pt x="6518" y="5708"/>
                      <a:pt x="6797" y="5553"/>
                    </a:cubicBezTo>
                    <a:cubicBezTo>
                      <a:pt x="7079" y="5399"/>
                      <a:pt x="7341" y="5216"/>
                      <a:pt x="7587" y="5016"/>
                    </a:cubicBezTo>
                    <a:cubicBezTo>
                      <a:pt x="7831" y="4811"/>
                      <a:pt x="8061" y="4593"/>
                      <a:pt x="8271" y="4358"/>
                    </a:cubicBezTo>
                    <a:lnTo>
                      <a:pt x="8271" y="4358"/>
                    </a:lnTo>
                    <a:cubicBezTo>
                      <a:pt x="8037" y="4571"/>
                      <a:pt x="7800" y="4779"/>
                      <a:pt x="7545" y="4963"/>
                    </a:cubicBezTo>
                    <a:cubicBezTo>
                      <a:pt x="7294" y="5151"/>
                      <a:pt x="7030" y="5320"/>
                      <a:pt x="6749" y="5459"/>
                    </a:cubicBezTo>
                    <a:cubicBezTo>
                      <a:pt x="6470" y="5596"/>
                      <a:pt x="6178" y="5710"/>
                      <a:pt x="5876" y="5780"/>
                    </a:cubicBezTo>
                    <a:cubicBezTo>
                      <a:pt x="5628" y="5840"/>
                      <a:pt x="5374" y="5873"/>
                      <a:pt x="5119" y="5873"/>
                    </a:cubicBezTo>
                    <a:cubicBezTo>
                      <a:pt x="5071" y="5873"/>
                      <a:pt x="5024" y="5872"/>
                      <a:pt x="4976" y="5870"/>
                    </a:cubicBezTo>
                    <a:cubicBezTo>
                      <a:pt x="4832" y="5664"/>
                      <a:pt x="4685" y="5461"/>
                      <a:pt x="4537" y="5266"/>
                    </a:cubicBezTo>
                    <a:cubicBezTo>
                      <a:pt x="4815" y="5145"/>
                      <a:pt x="5077" y="4978"/>
                      <a:pt x="5312" y="4777"/>
                    </a:cubicBezTo>
                    <a:cubicBezTo>
                      <a:pt x="5578" y="4549"/>
                      <a:pt x="5808" y="4280"/>
                      <a:pt x="6006" y="3993"/>
                    </a:cubicBezTo>
                    <a:cubicBezTo>
                      <a:pt x="6204" y="3703"/>
                      <a:pt x="6357" y="3385"/>
                      <a:pt x="6463" y="3054"/>
                    </a:cubicBezTo>
                    <a:cubicBezTo>
                      <a:pt x="6566" y="2720"/>
                      <a:pt x="6624" y="2374"/>
                      <a:pt x="6623" y="2029"/>
                    </a:cubicBezTo>
                    <a:lnTo>
                      <a:pt x="6623" y="2029"/>
                    </a:lnTo>
                    <a:cubicBezTo>
                      <a:pt x="6592" y="2372"/>
                      <a:pt x="6517" y="2711"/>
                      <a:pt x="6395" y="3030"/>
                    </a:cubicBezTo>
                    <a:cubicBezTo>
                      <a:pt x="6278" y="3352"/>
                      <a:pt x="6116" y="3655"/>
                      <a:pt x="5913" y="3928"/>
                    </a:cubicBezTo>
                    <a:cubicBezTo>
                      <a:pt x="5712" y="4202"/>
                      <a:pt x="5483" y="4458"/>
                      <a:pt x="5224" y="4675"/>
                    </a:cubicBezTo>
                    <a:cubicBezTo>
                      <a:pt x="4991" y="4874"/>
                      <a:pt x="4726" y="5035"/>
                      <a:pt x="4445" y="5155"/>
                    </a:cubicBezTo>
                    <a:cubicBezTo>
                      <a:pt x="4119" y="4734"/>
                      <a:pt x="3788" y="4348"/>
                      <a:pt x="3475" y="4022"/>
                    </a:cubicBezTo>
                    <a:cubicBezTo>
                      <a:pt x="3408" y="3953"/>
                      <a:pt x="3341" y="3885"/>
                      <a:pt x="3274" y="3817"/>
                    </a:cubicBezTo>
                    <a:cubicBezTo>
                      <a:pt x="3241" y="3656"/>
                      <a:pt x="3251" y="3486"/>
                      <a:pt x="3284" y="3320"/>
                    </a:cubicBezTo>
                    <a:cubicBezTo>
                      <a:pt x="3324" y="3120"/>
                      <a:pt x="3396" y="2925"/>
                      <a:pt x="3470" y="2730"/>
                    </a:cubicBezTo>
                    <a:cubicBezTo>
                      <a:pt x="3546" y="2534"/>
                      <a:pt x="3624" y="2335"/>
                      <a:pt x="3675" y="2128"/>
                    </a:cubicBezTo>
                    <a:cubicBezTo>
                      <a:pt x="3723" y="1921"/>
                      <a:pt x="3748" y="1703"/>
                      <a:pt x="3701" y="1496"/>
                    </a:cubicBezTo>
                    <a:lnTo>
                      <a:pt x="3701" y="1496"/>
                    </a:lnTo>
                    <a:cubicBezTo>
                      <a:pt x="3718" y="1706"/>
                      <a:pt x="3681" y="1914"/>
                      <a:pt x="3613" y="2110"/>
                    </a:cubicBezTo>
                    <a:cubicBezTo>
                      <a:pt x="3548" y="2307"/>
                      <a:pt x="3459" y="2495"/>
                      <a:pt x="3373" y="2689"/>
                    </a:cubicBezTo>
                    <a:cubicBezTo>
                      <a:pt x="3287" y="2882"/>
                      <a:pt x="3209" y="3081"/>
                      <a:pt x="3161" y="3292"/>
                    </a:cubicBezTo>
                    <a:cubicBezTo>
                      <a:pt x="3133" y="3410"/>
                      <a:pt x="3119" y="3535"/>
                      <a:pt x="3122" y="3658"/>
                    </a:cubicBezTo>
                    <a:cubicBezTo>
                      <a:pt x="2575" y="3101"/>
                      <a:pt x="2019" y="2547"/>
                      <a:pt x="1496" y="1968"/>
                    </a:cubicBezTo>
                    <a:cubicBezTo>
                      <a:pt x="1499" y="1764"/>
                      <a:pt x="1486" y="1560"/>
                      <a:pt x="1447" y="1360"/>
                    </a:cubicBezTo>
                    <a:cubicBezTo>
                      <a:pt x="1406" y="1153"/>
                      <a:pt x="1344" y="949"/>
                      <a:pt x="1247" y="764"/>
                    </a:cubicBezTo>
                    <a:lnTo>
                      <a:pt x="1247" y="764"/>
                    </a:lnTo>
                    <a:cubicBezTo>
                      <a:pt x="1310" y="964"/>
                      <a:pt x="1353" y="1164"/>
                      <a:pt x="1379" y="1370"/>
                    </a:cubicBezTo>
                    <a:cubicBezTo>
                      <a:pt x="1399" y="1534"/>
                      <a:pt x="1406" y="1701"/>
                      <a:pt x="1406" y="1867"/>
                    </a:cubicBezTo>
                    <a:cubicBezTo>
                      <a:pt x="887" y="1282"/>
                      <a:pt x="402" y="671"/>
                      <a:pt x="1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44" name="Google Shape;844;p32"/>
              <p:cNvSpPr/>
              <p:nvPr/>
            </p:nvSpPr>
            <p:spPr>
              <a:xfrm>
                <a:off x="2255932" y="-1653193"/>
                <a:ext cx="393760" cy="1074665"/>
              </a:xfrm>
              <a:custGeom>
                <a:avLst/>
                <a:gdLst/>
                <a:ahLst/>
                <a:cxnLst/>
                <a:rect l="l" t="t" r="r" b="b"/>
                <a:pathLst>
                  <a:path w="2866" h="7822" extrusionOk="0">
                    <a:moveTo>
                      <a:pt x="458" y="1"/>
                    </a:moveTo>
                    <a:cubicBezTo>
                      <a:pt x="455" y="7"/>
                      <a:pt x="454" y="15"/>
                      <a:pt x="452" y="22"/>
                    </a:cubicBezTo>
                    <a:cubicBezTo>
                      <a:pt x="737" y="645"/>
                      <a:pt x="827" y="1357"/>
                      <a:pt x="700" y="2031"/>
                    </a:cubicBezTo>
                    <a:cubicBezTo>
                      <a:pt x="761" y="2063"/>
                      <a:pt x="826" y="2080"/>
                      <a:pt x="887" y="2080"/>
                    </a:cubicBezTo>
                    <a:cubicBezTo>
                      <a:pt x="978" y="2080"/>
                      <a:pt x="1061" y="2043"/>
                      <a:pt x="1117" y="1961"/>
                    </a:cubicBezTo>
                    <a:cubicBezTo>
                      <a:pt x="1237" y="2110"/>
                      <a:pt x="1270" y="2328"/>
                      <a:pt x="1265" y="2520"/>
                    </a:cubicBezTo>
                    <a:cubicBezTo>
                      <a:pt x="1260" y="2710"/>
                      <a:pt x="1186" y="2897"/>
                      <a:pt x="1060" y="3039"/>
                    </a:cubicBezTo>
                    <a:cubicBezTo>
                      <a:pt x="1107" y="3026"/>
                      <a:pt x="1151" y="3023"/>
                      <a:pt x="1192" y="3023"/>
                    </a:cubicBezTo>
                    <a:cubicBezTo>
                      <a:pt x="1223" y="3023"/>
                      <a:pt x="1254" y="3025"/>
                      <a:pt x="1285" y="3025"/>
                    </a:cubicBezTo>
                    <a:cubicBezTo>
                      <a:pt x="1326" y="3025"/>
                      <a:pt x="1368" y="3022"/>
                      <a:pt x="1414" y="3009"/>
                    </a:cubicBezTo>
                    <a:lnTo>
                      <a:pt x="1414" y="3009"/>
                    </a:lnTo>
                    <a:cubicBezTo>
                      <a:pt x="1071" y="3574"/>
                      <a:pt x="1078" y="4439"/>
                      <a:pt x="1405" y="5013"/>
                    </a:cubicBezTo>
                    <a:cubicBezTo>
                      <a:pt x="1488" y="5034"/>
                      <a:pt x="1574" y="5046"/>
                      <a:pt x="1659" y="5046"/>
                    </a:cubicBezTo>
                    <a:cubicBezTo>
                      <a:pt x="1848" y="5046"/>
                      <a:pt x="2032" y="4988"/>
                      <a:pt x="2161" y="4847"/>
                    </a:cubicBezTo>
                    <a:lnTo>
                      <a:pt x="2161" y="4847"/>
                    </a:lnTo>
                    <a:cubicBezTo>
                      <a:pt x="2090" y="5217"/>
                      <a:pt x="1834" y="5595"/>
                      <a:pt x="1507" y="5785"/>
                    </a:cubicBezTo>
                    <a:cubicBezTo>
                      <a:pt x="1621" y="5929"/>
                      <a:pt x="1736" y="6072"/>
                      <a:pt x="1919" y="6094"/>
                    </a:cubicBezTo>
                    <a:cubicBezTo>
                      <a:pt x="1739" y="6317"/>
                      <a:pt x="1533" y="6519"/>
                      <a:pt x="1315" y="6704"/>
                    </a:cubicBezTo>
                    <a:cubicBezTo>
                      <a:pt x="1095" y="6890"/>
                      <a:pt x="832" y="7035"/>
                      <a:pt x="547" y="7073"/>
                    </a:cubicBezTo>
                    <a:cubicBezTo>
                      <a:pt x="659" y="7264"/>
                      <a:pt x="804" y="7478"/>
                      <a:pt x="1004" y="7567"/>
                    </a:cubicBezTo>
                    <a:cubicBezTo>
                      <a:pt x="784" y="7613"/>
                      <a:pt x="555" y="7639"/>
                      <a:pt x="327" y="7639"/>
                    </a:cubicBezTo>
                    <a:cubicBezTo>
                      <a:pt x="218" y="7639"/>
                      <a:pt x="109" y="7633"/>
                      <a:pt x="1" y="7620"/>
                    </a:cubicBezTo>
                    <a:lnTo>
                      <a:pt x="1" y="7620"/>
                    </a:lnTo>
                    <a:cubicBezTo>
                      <a:pt x="396" y="7751"/>
                      <a:pt x="822" y="7822"/>
                      <a:pt x="1232" y="7822"/>
                    </a:cubicBezTo>
                    <a:cubicBezTo>
                      <a:pt x="1375" y="7822"/>
                      <a:pt x="1515" y="7813"/>
                      <a:pt x="1652" y="7796"/>
                    </a:cubicBezTo>
                    <a:cubicBezTo>
                      <a:pt x="1515" y="7644"/>
                      <a:pt x="1372" y="7432"/>
                      <a:pt x="1233" y="7280"/>
                    </a:cubicBezTo>
                    <a:cubicBezTo>
                      <a:pt x="1761" y="7024"/>
                      <a:pt x="2222" y="6457"/>
                      <a:pt x="2411" y="5902"/>
                    </a:cubicBezTo>
                    <a:lnTo>
                      <a:pt x="2411" y="5902"/>
                    </a:lnTo>
                    <a:cubicBezTo>
                      <a:pt x="2380" y="5909"/>
                      <a:pt x="2345" y="5912"/>
                      <a:pt x="2310" y="5912"/>
                    </a:cubicBezTo>
                    <a:cubicBezTo>
                      <a:pt x="2193" y="5912"/>
                      <a:pt x="2061" y="5876"/>
                      <a:pt x="1981" y="5806"/>
                    </a:cubicBezTo>
                    <a:cubicBezTo>
                      <a:pt x="2579" y="5330"/>
                      <a:pt x="2866" y="4506"/>
                      <a:pt x="2695" y="3760"/>
                    </a:cubicBezTo>
                    <a:lnTo>
                      <a:pt x="2695" y="3760"/>
                    </a:lnTo>
                    <a:cubicBezTo>
                      <a:pt x="2551" y="4269"/>
                      <a:pt x="2089" y="4687"/>
                      <a:pt x="1573" y="4810"/>
                    </a:cubicBezTo>
                    <a:cubicBezTo>
                      <a:pt x="1395" y="4044"/>
                      <a:pt x="1588" y="3148"/>
                      <a:pt x="2138" y="2588"/>
                    </a:cubicBezTo>
                    <a:lnTo>
                      <a:pt x="2138" y="2588"/>
                    </a:lnTo>
                    <a:cubicBezTo>
                      <a:pt x="1958" y="2646"/>
                      <a:pt x="1697" y="2668"/>
                      <a:pt x="1516" y="2727"/>
                    </a:cubicBezTo>
                    <a:cubicBezTo>
                      <a:pt x="1688" y="2324"/>
                      <a:pt x="1676" y="1856"/>
                      <a:pt x="1521" y="1446"/>
                    </a:cubicBezTo>
                    <a:lnTo>
                      <a:pt x="1521" y="1446"/>
                    </a:lnTo>
                    <a:cubicBezTo>
                      <a:pt x="1378" y="1563"/>
                      <a:pt x="1218" y="1728"/>
                      <a:pt x="1076" y="1845"/>
                    </a:cubicBezTo>
                    <a:cubicBezTo>
                      <a:pt x="1132" y="1208"/>
                      <a:pt x="860" y="497"/>
                      <a:pt x="458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45" name="Google Shape;845;p32"/>
              <p:cNvSpPr/>
              <p:nvPr/>
            </p:nvSpPr>
            <p:spPr>
              <a:xfrm>
                <a:off x="1297629" y="-1766128"/>
                <a:ext cx="797549" cy="714291"/>
              </a:xfrm>
              <a:custGeom>
                <a:avLst/>
                <a:gdLst/>
                <a:ahLst/>
                <a:cxnLst/>
                <a:rect l="l" t="t" r="r" b="b"/>
                <a:pathLst>
                  <a:path w="5805" h="5199" extrusionOk="0">
                    <a:moveTo>
                      <a:pt x="5282" y="2114"/>
                    </a:moveTo>
                    <a:cubicBezTo>
                      <a:pt x="5280" y="2118"/>
                      <a:pt x="5278" y="2122"/>
                      <a:pt x="5277" y="2126"/>
                    </a:cubicBezTo>
                    <a:lnTo>
                      <a:pt x="5277" y="2126"/>
                    </a:lnTo>
                    <a:cubicBezTo>
                      <a:pt x="5279" y="2122"/>
                      <a:pt x="5280" y="2118"/>
                      <a:pt x="5282" y="2114"/>
                    </a:cubicBezTo>
                    <a:close/>
                    <a:moveTo>
                      <a:pt x="0" y="1"/>
                    </a:moveTo>
                    <a:lnTo>
                      <a:pt x="0" y="1"/>
                    </a:lnTo>
                    <a:cubicBezTo>
                      <a:pt x="26" y="88"/>
                      <a:pt x="53" y="179"/>
                      <a:pt x="80" y="269"/>
                    </a:cubicBezTo>
                    <a:cubicBezTo>
                      <a:pt x="399" y="882"/>
                      <a:pt x="1016" y="1346"/>
                      <a:pt x="1703" y="1449"/>
                    </a:cubicBezTo>
                    <a:cubicBezTo>
                      <a:pt x="1854" y="1770"/>
                      <a:pt x="2102" y="2067"/>
                      <a:pt x="2440" y="2182"/>
                    </a:cubicBezTo>
                    <a:cubicBezTo>
                      <a:pt x="2497" y="2203"/>
                      <a:pt x="2558" y="2218"/>
                      <a:pt x="2619" y="2218"/>
                    </a:cubicBezTo>
                    <a:cubicBezTo>
                      <a:pt x="2633" y="2218"/>
                      <a:pt x="2647" y="2217"/>
                      <a:pt x="2660" y="2216"/>
                    </a:cubicBezTo>
                    <a:cubicBezTo>
                      <a:pt x="2735" y="2207"/>
                      <a:pt x="2809" y="2167"/>
                      <a:pt x="2843" y="2101"/>
                    </a:cubicBezTo>
                    <a:cubicBezTo>
                      <a:pt x="2864" y="2460"/>
                      <a:pt x="3163" y="2777"/>
                      <a:pt x="3513" y="2866"/>
                    </a:cubicBezTo>
                    <a:cubicBezTo>
                      <a:pt x="3577" y="2882"/>
                      <a:pt x="3643" y="2890"/>
                      <a:pt x="3710" y="2890"/>
                    </a:cubicBezTo>
                    <a:cubicBezTo>
                      <a:pt x="4002" y="2890"/>
                      <a:pt x="4295" y="2737"/>
                      <a:pt x="4449" y="2487"/>
                    </a:cubicBezTo>
                    <a:cubicBezTo>
                      <a:pt x="4464" y="2830"/>
                      <a:pt x="4588" y="3192"/>
                      <a:pt x="4801" y="3462"/>
                    </a:cubicBezTo>
                    <a:cubicBezTo>
                      <a:pt x="4898" y="3585"/>
                      <a:pt x="5033" y="3701"/>
                      <a:pt x="5188" y="3701"/>
                    </a:cubicBezTo>
                    <a:cubicBezTo>
                      <a:pt x="5194" y="3701"/>
                      <a:pt x="5200" y="3701"/>
                      <a:pt x="5206" y="3700"/>
                    </a:cubicBezTo>
                    <a:lnTo>
                      <a:pt x="5206" y="3700"/>
                    </a:lnTo>
                    <a:cubicBezTo>
                      <a:pt x="5186" y="4187"/>
                      <a:pt x="5428" y="4746"/>
                      <a:pt x="5737" y="5126"/>
                    </a:cubicBezTo>
                    <a:cubicBezTo>
                      <a:pt x="5757" y="5152"/>
                      <a:pt x="5780" y="5176"/>
                      <a:pt x="5805" y="5199"/>
                    </a:cubicBezTo>
                    <a:cubicBezTo>
                      <a:pt x="5783" y="5141"/>
                      <a:pt x="5771" y="5078"/>
                      <a:pt x="5761" y="5018"/>
                    </a:cubicBezTo>
                    <a:cubicBezTo>
                      <a:pt x="5673" y="4488"/>
                      <a:pt x="5653" y="3945"/>
                      <a:pt x="5702" y="3410"/>
                    </a:cubicBezTo>
                    <a:lnTo>
                      <a:pt x="5702" y="3410"/>
                    </a:lnTo>
                    <a:cubicBezTo>
                      <a:pt x="5655" y="3428"/>
                      <a:pt x="5603" y="3437"/>
                      <a:pt x="5551" y="3437"/>
                    </a:cubicBezTo>
                    <a:cubicBezTo>
                      <a:pt x="5413" y="3437"/>
                      <a:pt x="5275" y="3373"/>
                      <a:pt x="5229" y="3248"/>
                    </a:cubicBezTo>
                    <a:cubicBezTo>
                      <a:pt x="5098" y="2883"/>
                      <a:pt x="5123" y="2483"/>
                      <a:pt x="5277" y="2126"/>
                    </a:cubicBezTo>
                    <a:lnTo>
                      <a:pt x="5277" y="2126"/>
                    </a:lnTo>
                    <a:cubicBezTo>
                      <a:pt x="5237" y="2206"/>
                      <a:pt x="5102" y="2286"/>
                      <a:pt x="5005" y="2286"/>
                    </a:cubicBezTo>
                    <a:cubicBezTo>
                      <a:pt x="4987" y="2286"/>
                      <a:pt x="4970" y="2283"/>
                      <a:pt x="4955" y="2277"/>
                    </a:cubicBezTo>
                    <a:cubicBezTo>
                      <a:pt x="4858" y="2236"/>
                      <a:pt x="4796" y="2144"/>
                      <a:pt x="4748" y="2051"/>
                    </a:cubicBezTo>
                    <a:cubicBezTo>
                      <a:pt x="4654" y="1865"/>
                      <a:pt x="4606" y="1656"/>
                      <a:pt x="4609" y="1447"/>
                    </a:cubicBezTo>
                    <a:lnTo>
                      <a:pt x="4609" y="1447"/>
                    </a:lnTo>
                    <a:cubicBezTo>
                      <a:pt x="4527" y="1669"/>
                      <a:pt x="4355" y="1916"/>
                      <a:pt x="4202" y="2093"/>
                    </a:cubicBezTo>
                    <a:cubicBezTo>
                      <a:pt x="4070" y="2244"/>
                      <a:pt x="3877" y="2354"/>
                      <a:pt x="3682" y="2354"/>
                    </a:cubicBezTo>
                    <a:cubicBezTo>
                      <a:pt x="3647" y="2354"/>
                      <a:pt x="3612" y="2351"/>
                      <a:pt x="3577" y="2343"/>
                    </a:cubicBezTo>
                    <a:cubicBezTo>
                      <a:pt x="3433" y="2312"/>
                      <a:pt x="3304" y="2209"/>
                      <a:pt x="3241" y="2076"/>
                    </a:cubicBezTo>
                    <a:cubicBezTo>
                      <a:pt x="3154" y="1899"/>
                      <a:pt x="3083" y="1774"/>
                      <a:pt x="2986" y="1602"/>
                    </a:cubicBezTo>
                    <a:cubicBezTo>
                      <a:pt x="2943" y="1744"/>
                      <a:pt x="2803" y="1832"/>
                      <a:pt x="2655" y="1832"/>
                    </a:cubicBezTo>
                    <a:cubicBezTo>
                      <a:pt x="2643" y="1832"/>
                      <a:pt x="2631" y="1832"/>
                      <a:pt x="2619" y="1831"/>
                    </a:cubicBezTo>
                    <a:cubicBezTo>
                      <a:pt x="2458" y="1815"/>
                      <a:pt x="2316" y="1710"/>
                      <a:pt x="2220" y="1582"/>
                    </a:cubicBezTo>
                    <a:cubicBezTo>
                      <a:pt x="2123" y="1454"/>
                      <a:pt x="2063" y="1301"/>
                      <a:pt x="2006" y="1151"/>
                    </a:cubicBezTo>
                    <a:cubicBezTo>
                      <a:pt x="1209" y="1151"/>
                      <a:pt x="393" y="693"/>
                      <a:pt x="0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846" name="Google Shape;846;p32"/>
          <p:cNvGrpSpPr/>
          <p:nvPr/>
        </p:nvGrpSpPr>
        <p:grpSpPr>
          <a:xfrm rot="-3858688">
            <a:off x="677062" y="2823710"/>
            <a:ext cx="481875" cy="478693"/>
            <a:chOff x="10829763" y="951031"/>
            <a:chExt cx="710484" cy="705794"/>
          </a:xfrm>
        </p:grpSpPr>
        <p:sp>
          <p:nvSpPr>
            <p:cNvPr id="847" name="Google Shape;847;p32"/>
            <p:cNvSpPr/>
            <p:nvPr/>
          </p:nvSpPr>
          <p:spPr>
            <a:xfrm rot="10800000">
              <a:off x="10829780" y="951031"/>
              <a:ext cx="710467" cy="705794"/>
            </a:xfrm>
            <a:custGeom>
              <a:avLst/>
              <a:gdLst/>
              <a:ahLst/>
              <a:cxnLst/>
              <a:rect l="l" t="t" r="r" b="b"/>
              <a:pathLst>
                <a:path w="10945" h="10873" extrusionOk="0">
                  <a:moveTo>
                    <a:pt x="6387" y="2117"/>
                  </a:moveTo>
                  <a:cubicBezTo>
                    <a:pt x="6385" y="2121"/>
                    <a:pt x="6383" y="2125"/>
                    <a:pt x="6382" y="2129"/>
                  </a:cubicBezTo>
                  <a:lnTo>
                    <a:pt x="6382" y="2129"/>
                  </a:lnTo>
                  <a:cubicBezTo>
                    <a:pt x="6384" y="2125"/>
                    <a:pt x="6385" y="2121"/>
                    <a:pt x="6387" y="2117"/>
                  </a:cubicBezTo>
                  <a:close/>
                  <a:moveTo>
                    <a:pt x="3007" y="6975"/>
                  </a:moveTo>
                  <a:cubicBezTo>
                    <a:pt x="3009" y="6975"/>
                    <a:pt x="3010" y="6976"/>
                    <a:pt x="3011" y="6977"/>
                  </a:cubicBezTo>
                  <a:lnTo>
                    <a:pt x="3011" y="6977"/>
                  </a:lnTo>
                  <a:cubicBezTo>
                    <a:pt x="3010" y="6976"/>
                    <a:pt x="3009" y="6975"/>
                    <a:pt x="3007" y="6975"/>
                  </a:cubicBezTo>
                  <a:close/>
                  <a:moveTo>
                    <a:pt x="765" y="8278"/>
                  </a:moveTo>
                  <a:lnTo>
                    <a:pt x="765" y="8278"/>
                  </a:lnTo>
                  <a:cubicBezTo>
                    <a:pt x="757" y="8281"/>
                    <a:pt x="749" y="8284"/>
                    <a:pt x="740" y="8287"/>
                  </a:cubicBezTo>
                  <a:cubicBezTo>
                    <a:pt x="749" y="8284"/>
                    <a:pt x="757" y="8281"/>
                    <a:pt x="765" y="8278"/>
                  </a:cubicBezTo>
                  <a:close/>
                  <a:moveTo>
                    <a:pt x="1105" y="0"/>
                  </a:moveTo>
                  <a:lnTo>
                    <a:pt x="1129" y="79"/>
                  </a:lnTo>
                  <a:lnTo>
                    <a:pt x="1145" y="130"/>
                  </a:lnTo>
                  <a:cubicBezTo>
                    <a:pt x="1146" y="132"/>
                    <a:pt x="1146" y="135"/>
                    <a:pt x="1147" y="138"/>
                  </a:cubicBezTo>
                  <a:cubicBezTo>
                    <a:pt x="1209" y="342"/>
                    <a:pt x="1274" y="553"/>
                    <a:pt x="1333" y="753"/>
                  </a:cubicBezTo>
                  <a:cubicBezTo>
                    <a:pt x="1377" y="906"/>
                    <a:pt x="1422" y="1071"/>
                    <a:pt x="1370" y="1219"/>
                  </a:cubicBezTo>
                  <a:cubicBezTo>
                    <a:pt x="1331" y="1331"/>
                    <a:pt x="1213" y="1420"/>
                    <a:pt x="1103" y="1420"/>
                  </a:cubicBezTo>
                  <a:cubicBezTo>
                    <a:pt x="1064" y="1420"/>
                    <a:pt x="1027" y="1410"/>
                    <a:pt x="995" y="1386"/>
                  </a:cubicBezTo>
                  <a:lnTo>
                    <a:pt x="995" y="1386"/>
                  </a:lnTo>
                  <a:cubicBezTo>
                    <a:pt x="1241" y="1636"/>
                    <a:pt x="1330" y="2007"/>
                    <a:pt x="1404" y="2350"/>
                  </a:cubicBezTo>
                  <a:cubicBezTo>
                    <a:pt x="1429" y="2464"/>
                    <a:pt x="1441" y="2592"/>
                    <a:pt x="1378" y="2690"/>
                  </a:cubicBezTo>
                  <a:cubicBezTo>
                    <a:pt x="1342" y="2749"/>
                    <a:pt x="1268" y="2786"/>
                    <a:pt x="1201" y="2786"/>
                  </a:cubicBezTo>
                  <a:cubicBezTo>
                    <a:pt x="1196" y="2786"/>
                    <a:pt x="1192" y="2786"/>
                    <a:pt x="1188" y="2786"/>
                  </a:cubicBezTo>
                  <a:lnTo>
                    <a:pt x="1188" y="2786"/>
                  </a:lnTo>
                  <a:cubicBezTo>
                    <a:pt x="1553" y="2998"/>
                    <a:pt x="1817" y="3377"/>
                    <a:pt x="1987" y="3765"/>
                  </a:cubicBezTo>
                  <a:cubicBezTo>
                    <a:pt x="2067" y="3950"/>
                    <a:pt x="2118" y="4166"/>
                    <a:pt x="2039" y="4352"/>
                  </a:cubicBezTo>
                  <a:cubicBezTo>
                    <a:pt x="1982" y="4485"/>
                    <a:pt x="1835" y="4584"/>
                    <a:pt x="1697" y="4584"/>
                  </a:cubicBezTo>
                  <a:cubicBezTo>
                    <a:pt x="1662" y="4584"/>
                    <a:pt x="1627" y="4577"/>
                    <a:pt x="1595" y="4563"/>
                  </a:cubicBezTo>
                  <a:lnTo>
                    <a:pt x="1595" y="4563"/>
                  </a:lnTo>
                  <a:cubicBezTo>
                    <a:pt x="1738" y="4660"/>
                    <a:pt x="1837" y="4853"/>
                    <a:pt x="1858" y="5020"/>
                  </a:cubicBezTo>
                  <a:cubicBezTo>
                    <a:pt x="1882" y="5207"/>
                    <a:pt x="1804" y="5403"/>
                    <a:pt x="1657" y="5523"/>
                  </a:cubicBezTo>
                  <a:cubicBezTo>
                    <a:pt x="1728" y="5511"/>
                    <a:pt x="1800" y="5504"/>
                    <a:pt x="1872" y="5504"/>
                  </a:cubicBezTo>
                  <a:cubicBezTo>
                    <a:pt x="2307" y="5504"/>
                    <a:pt x="2754" y="5729"/>
                    <a:pt x="3024" y="6070"/>
                  </a:cubicBezTo>
                  <a:cubicBezTo>
                    <a:pt x="3126" y="6045"/>
                    <a:pt x="3230" y="6034"/>
                    <a:pt x="3336" y="6034"/>
                  </a:cubicBezTo>
                  <a:cubicBezTo>
                    <a:pt x="3869" y="6034"/>
                    <a:pt x="4430" y="6331"/>
                    <a:pt x="4784" y="6724"/>
                  </a:cubicBezTo>
                  <a:cubicBezTo>
                    <a:pt x="4926" y="6883"/>
                    <a:pt x="5045" y="7095"/>
                    <a:pt x="4998" y="7304"/>
                  </a:cubicBezTo>
                  <a:cubicBezTo>
                    <a:pt x="4952" y="7509"/>
                    <a:pt x="4754" y="7653"/>
                    <a:pt x="4546" y="7691"/>
                  </a:cubicBezTo>
                  <a:cubicBezTo>
                    <a:pt x="4498" y="7700"/>
                    <a:pt x="4449" y="7704"/>
                    <a:pt x="4401" y="7704"/>
                  </a:cubicBezTo>
                  <a:cubicBezTo>
                    <a:pt x="4242" y="7704"/>
                    <a:pt x="4081" y="7662"/>
                    <a:pt x="3929" y="7611"/>
                  </a:cubicBezTo>
                  <a:cubicBezTo>
                    <a:pt x="3578" y="7493"/>
                    <a:pt x="3312" y="7195"/>
                    <a:pt x="3011" y="6977"/>
                  </a:cubicBezTo>
                  <a:lnTo>
                    <a:pt x="3011" y="6977"/>
                  </a:lnTo>
                  <a:cubicBezTo>
                    <a:pt x="3107" y="7050"/>
                    <a:pt x="3043" y="7286"/>
                    <a:pt x="2939" y="7353"/>
                  </a:cubicBezTo>
                  <a:cubicBezTo>
                    <a:pt x="2884" y="7389"/>
                    <a:pt x="2820" y="7402"/>
                    <a:pt x="2754" y="7402"/>
                  </a:cubicBezTo>
                  <a:cubicBezTo>
                    <a:pt x="2695" y="7402"/>
                    <a:pt x="2635" y="7392"/>
                    <a:pt x="2579" y="7377"/>
                  </a:cubicBezTo>
                  <a:cubicBezTo>
                    <a:pt x="2230" y="7287"/>
                    <a:pt x="1932" y="7071"/>
                    <a:pt x="1644" y="6859"/>
                  </a:cubicBezTo>
                  <a:cubicBezTo>
                    <a:pt x="1628" y="6971"/>
                    <a:pt x="1535" y="7100"/>
                    <a:pt x="1435" y="7152"/>
                  </a:cubicBezTo>
                  <a:cubicBezTo>
                    <a:pt x="1333" y="7205"/>
                    <a:pt x="1216" y="7219"/>
                    <a:pt x="1103" y="7224"/>
                  </a:cubicBezTo>
                  <a:cubicBezTo>
                    <a:pt x="1081" y="7225"/>
                    <a:pt x="1059" y="7226"/>
                    <a:pt x="1036" y="7226"/>
                  </a:cubicBezTo>
                  <a:cubicBezTo>
                    <a:pt x="673" y="7226"/>
                    <a:pt x="309" y="7122"/>
                    <a:pt x="0" y="6929"/>
                  </a:cubicBezTo>
                  <a:lnTo>
                    <a:pt x="0" y="6929"/>
                  </a:lnTo>
                  <a:cubicBezTo>
                    <a:pt x="165" y="7032"/>
                    <a:pt x="258" y="7154"/>
                    <a:pt x="425" y="7257"/>
                  </a:cubicBezTo>
                  <a:cubicBezTo>
                    <a:pt x="554" y="7336"/>
                    <a:pt x="683" y="7418"/>
                    <a:pt x="790" y="7528"/>
                  </a:cubicBezTo>
                  <a:cubicBezTo>
                    <a:pt x="894" y="7638"/>
                    <a:pt x="973" y="7780"/>
                    <a:pt x="974" y="7931"/>
                  </a:cubicBezTo>
                  <a:cubicBezTo>
                    <a:pt x="975" y="8074"/>
                    <a:pt x="895" y="8222"/>
                    <a:pt x="765" y="8278"/>
                  </a:cubicBezTo>
                  <a:lnTo>
                    <a:pt x="765" y="8278"/>
                  </a:lnTo>
                  <a:cubicBezTo>
                    <a:pt x="888" y="8233"/>
                    <a:pt x="1016" y="8215"/>
                    <a:pt x="1146" y="8215"/>
                  </a:cubicBezTo>
                  <a:cubicBezTo>
                    <a:pt x="1376" y="8215"/>
                    <a:pt x="1611" y="8270"/>
                    <a:pt x="1836" y="8328"/>
                  </a:cubicBezTo>
                  <a:cubicBezTo>
                    <a:pt x="2025" y="8376"/>
                    <a:pt x="2206" y="8454"/>
                    <a:pt x="2371" y="8558"/>
                  </a:cubicBezTo>
                  <a:cubicBezTo>
                    <a:pt x="2454" y="8610"/>
                    <a:pt x="2537" y="8673"/>
                    <a:pt x="2581" y="8762"/>
                  </a:cubicBezTo>
                  <a:cubicBezTo>
                    <a:pt x="2626" y="8850"/>
                    <a:pt x="2617" y="8971"/>
                    <a:pt x="2542" y="9033"/>
                  </a:cubicBezTo>
                  <a:cubicBezTo>
                    <a:pt x="2642" y="9001"/>
                    <a:pt x="2742" y="8990"/>
                    <a:pt x="2843" y="8990"/>
                  </a:cubicBezTo>
                  <a:cubicBezTo>
                    <a:pt x="3014" y="8990"/>
                    <a:pt x="3187" y="9021"/>
                    <a:pt x="3367" y="9026"/>
                  </a:cubicBezTo>
                  <a:cubicBezTo>
                    <a:pt x="3463" y="9030"/>
                    <a:pt x="3564" y="9040"/>
                    <a:pt x="3649" y="9086"/>
                  </a:cubicBezTo>
                  <a:cubicBezTo>
                    <a:pt x="3735" y="9131"/>
                    <a:pt x="3803" y="9220"/>
                    <a:pt x="3799" y="9317"/>
                  </a:cubicBezTo>
                  <a:cubicBezTo>
                    <a:pt x="3864" y="9178"/>
                    <a:pt x="4049" y="9107"/>
                    <a:pt x="4218" y="9107"/>
                  </a:cubicBezTo>
                  <a:cubicBezTo>
                    <a:pt x="4273" y="9107"/>
                    <a:pt x="4326" y="9115"/>
                    <a:pt x="4373" y="9130"/>
                  </a:cubicBezTo>
                  <a:cubicBezTo>
                    <a:pt x="4566" y="9191"/>
                    <a:pt x="4696" y="9408"/>
                    <a:pt x="4659" y="9609"/>
                  </a:cubicBezTo>
                  <a:cubicBezTo>
                    <a:pt x="4624" y="9802"/>
                    <a:pt x="4437" y="9954"/>
                    <a:pt x="4241" y="9954"/>
                  </a:cubicBezTo>
                  <a:cubicBezTo>
                    <a:pt x="4234" y="9954"/>
                    <a:pt x="4228" y="9954"/>
                    <a:pt x="4221" y="9954"/>
                  </a:cubicBezTo>
                  <a:lnTo>
                    <a:pt x="4221" y="9954"/>
                  </a:lnTo>
                  <a:cubicBezTo>
                    <a:pt x="4305" y="9965"/>
                    <a:pt x="4329" y="10152"/>
                    <a:pt x="4294" y="10229"/>
                  </a:cubicBezTo>
                  <a:cubicBezTo>
                    <a:pt x="4262" y="10306"/>
                    <a:pt x="4184" y="10353"/>
                    <a:pt x="4106" y="10389"/>
                  </a:cubicBezTo>
                  <a:cubicBezTo>
                    <a:pt x="3937" y="10466"/>
                    <a:pt x="3749" y="10505"/>
                    <a:pt x="3563" y="10505"/>
                  </a:cubicBezTo>
                  <a:cubicBezTo>
                    <a:pt x="3471" y="10505"/>
                    <a:pt x="3379" y="10496"/>
                    <a:pt x="3290" y="10476"/>
                  </a:cubicBezTo>
                  <a:lnTo>
                    <a:pt x="3290" y="10476"/>
                  </a:lnTo>
                  <a:cubicBezTo>
                    <a:pt x="3551" y="10727"/>
                    <a:pt x="3947" y="10873"/>
                    <a:pt x="4328" y="10873"/>
                  </a:cubicBezTo>
                  <a:cubicBezTo>
                    <a:pt x="4528" y="10873"/>
                    <a:pt x="4724" y="10833"/>
                    <a:pt x="4895" y="10746"/>
                  </a:cubicBezTo>
                  <a:cubicBezTo>
                    <a:pt x="5026" y="10680"/>
                    <a:pt x="5153" y="10589"/>
                    <a:pt x="5299" y="10577"/>
                  </a:cubicBezTo>
                  <a:cubicBezTo>
                    <a:pt x="5308" y="10576"/>
                    <a:pt x="5316" y="10576"/>
                    <a:pt x="5324" y="10576"/>
                  </a:cubicBezTo>
                  <a:cubicBezTo>
                    <a:pt x="5466" y="10576"/>
                    <a:pt x="5617" y="10683"/>
                    <a:pt x="5597" y="10821"/>
                  </a:cubicBezTo>
                  <a:cubicBezTo>
                    <a:pt x="5779" y="10544"/>
                    <a:pt x="6028" y="10243"/>
                    <a:pt x="6303" y="10058"/>
                  </a:cubicBezTo>
                  <a:cubicBezTo>
                    <a:pt x="6375" y="10009"/>
                    <a:pt x="6452" y="9964"/>
                    <a:pt x="6537" y="9955"/>
                  </a:cubicBezTo>
                  <a:cubicBezTo>
                    <a:pt x="6547" y="9953"/>
                    <a:pt x="6557" y="9953"/>
                    <a:pt x="6567" y="9953"/>
                  </a:cubicBezTo>
                  <a:cubicBezTo>
                    <a:pt x="6643" y="9953"/>
                    <a:pt x="6724" y="9988"/>
                    <a:pt x="6757" y="10056"/>
                  </a:cubicBezTo>
                  <a:cubicBezTo>
                    <a:pt x="7158" y="9615"/>
                    <a:pt x="7270" y="8955"/>
                    <a:pt x="7384" y="8352"/>
                  </a:cubicBezTo>
                  <a:cubicBezTo>
                    <a:pt x="7835" y="9114"/>
                    <a:pt x="8208" y="9896"/>
                    <a:pt x="8410" y="10607"/>
                  </a:cubicBezTo>
                  <a:cubicBezTo>
                    <a:pt x="8425" y="10657"/>
                    <a:pt x="8470" y="10686"/>
                    <a:pt x="8517" y="10686"/>
                  </a:cubicBezTo>
                  <a:cubicBezTo>
                    <a:pt x="8544" y="10686"/>
                    <a:pt x="8571" y="10677"/>
                    <a:pt x="8593" y="10656"/>
                  </a:cubicBezTo>
                  <a:cubicBezTo>
                    <a:pt x="8624" y="10628"/>
                    <a:pt x="8638" y="10583"/>
                    <a:pt x="8626" y="10542"/>
                  </a:cubicBezTo>
                  <a:cubicBezTo>
                    <a:pt x="8412" y="9814"/>
                    <a:pt x="8021" y="9004"/>
                    <a:pt x="7547" y="8218"/>
                  </a:cubicBezTo>
                  <a:lnTo>
                    <a:pt x="7547" y="8218"/>
                  </a:lnTo>
                  <a:cubicBezTo>
                    <a:pt x="7969" y="8438"/>
                    <a:pt x="8462" y="8580"/>
                    <a:pt x="8954" y="8627"/>
                  </a:cubicBezTo>
                  <a:cubicBezTo>
                    <a:pt x="8958" y="8627"/>
                    <a:pt x="8962" y="8628"/>
                    <a:pt x="8966" y="8628"/>
                  </a:cubicBezTo>
                  <a:cubicBezTo>
                    <a:pt x="8982" y="8629"/>
                    <a:pt x="8996" y="8631"/>
                    <a:pt x="9011" y="8632"/>
                  </a:cubicBezTo>
                  <a:cubicBezTo>
                    <a:pt x="9015" y="8632"/>
                    <a:pt x="9020" y="8632"/>
                    <a:pt x="9024" y="8633"/>
                  </a:cubicBezTo>
                  <a:cubicBezTo>
                    <a:pt x="9050" y="8636"/>
                    <a:pt x="9074" y="8637"/>
                    <a:pt x="9100" y="8638"/>
                  </a:cubicBezTo>
                  <a:cubicBezTo>
                    <a:pt x="9110" y="8638"/>
                    <a:pt x="9118" y="8639"/>
                    <a:pt x="9126" y="8639"/>
                  </a:cubicBezTo>
                  <a:cubicBezTo>
                    <a:pt x="9139" y="8639"/>
                    <a:pt x="9150" y="8641"/>
                    <a:pt x="9162" y="8641"/>
                  </a:cubicBezTo>
                  <a:cubicBezTo>
                    <a:pt x="9172" y="8641"/>
                    <a:pt x="9184" y="8642"/>
                    <a:pt x="9194" y="8642"/>
                  </a:cubicBezTo>
                  <a:cubicBezTo>
                    <a:pt x="9209" y="8642"/>
                    <a:pt x="9224" y="8643"/>
                    <a:pt x="9238" y="8643"/>
                  </a:cubicBezTo>
                  <a:cubicBezTo>
                    <a:pt x="9252" y="8643"/>
                    <a:pt x="9267" y="8643"/>
                    <a:pt x="9282" y="8644"/>
                  </a:cubicBezTo>
                  <a:lnTo>
                    <a:pt x="9374" y="8644"/>
                  </a:lnTo>
                  <a:cubicBezTo>
                    <a:pt x="9395" y="8644"/>
                    <a:pt x="9414" y="8643"/>
                    <a:pt x="9435" y="8643"/>
                  </a:cubicBezTo>
                  <a:cubicBezTo>
                    <a:pt x="9442" y="8643"/>
                    <a:pt x="9448" y="8643"/>
                    <a:pt x="9455" y="8642"/>
                  </a:cubicBezTo>
                  <a:cubicBezTo>
                    <a:pt x="9470" y="8641"/>
                    <a:pt x="9487" y="8641"/>
                    <a:pt x="9503" y="8639"/>
                  </a:cubicBezTo>
                  <a:cubicBezTo>
                    <a:pt x="9510" y="8639"/>
                    <a:pt x="9516" y="8638"/>
                    <a:pt x="9523" y="8638"/>
                  </a:cubicBezTo>
                  <a:lnTo>
                    <a:pt x="9585" y="8634"/>
                  </a:lnTo>
                  <a:cubicBezTo>
                    <a:pt x="9589" y="8634"/>
                    <a:pt x="9594" y="8633"/>
                    <a:pt x="9597" y="8633"/>
                  </a:cubicBezTo>
                  <a:cubicBezTo>
                    <a:pt x="9616" y="8632"/>
                    <a:pt x="9633" y="8631"/>
                    <a:pt x="9651" y="8628"/>
                  </a:cubicBezTo>
                  <a:cubicBezTo>
                    <a:pt x="9657" y="8628"/>
                    <a:pt x="9663" y="8627"/>
                    <a:pt x="9669" y="8627"/>
                  </a:cubicBezTo>
                  <a:cubicBezTo>
                    <a:pt x="9690" y="8624"/>
                    <a:pt x="9712" y="8621"/>
                    <a:pt x="9733" y="8618"/>
                  </a:cubicBezTo>
                  <a:cubicBezTo>
                    <a:pt x="9596" y="8467"/>
                    <a:pt x="9454" y="8255"/>
                    <a:pt x="9314" y="8104"/>
                  </a:cubicBezTo>
                  <a:cubicBezTo>
                    <a:pt x="9843" y="7848"/>
                    <a:pt x="10303" y="7280"/>
                    <a:pt x="10493" y="6725"/>
                  </a:cubicBezTo>
                  <a:lnTo>
                    <a:pt x="10493" y="6725"/>
                  </a:lnTo>
                  <a:cubicBezTo>
                    <a:pt x="10458" y="6733"/>
                    <a:pt x="10421" y="6737"/>
                    <a:pt x="10382" y="6737"/>
                  </a:cubicBezTo>
                  <a:cubicBezTo>
                    <a:pt x="10265" y="6737"/>
                    <a:pt x="10138" y="6701"/>
                    <a:pt x="10059" y="6634"/>
                  </a:cubicBezTo>
                  <a:cubicBezTo>
                    <a:pt x="10658" y="6158"/>
                    <a:pt x="10945" y="5333"/>
                    <a:pt x="10772" y="4587"/>
                  </a:cubicBezTo>
                  <a:lnTo>
                    <a:pt x="10772" y="4587"/>
                  </a:lnTo>
                  <a:cubicBezTo>
                    <a:pt x="10769" y="4603"/>
                    <a:pt x="10763" y="4619"/>
                    <a:pt x="10758" y="4634"/>
                  </a:cubicBezTo>
                  <a:cubicBezTo>
                    <a:pt x="10742" y="4682"/>
                    <a:pt x="10724" y="4729"/>
                    <a:pt x="10704" y="4774"/>
                  </a:cubicBezTo>
                  <a:cubicBezTo>
                    <a:pt x="10698" y="4789"/>
                    <a:pt x="10689" y="4804"/>
                    <a:pt x="10683" y="4817"/>
                  </a:cubicBezTo>
                  <a:cubicBezTo>
                    <a:pt x="10483" y="5219"/>
                    <a:pt x="10086" y="5534"/>
                    <a:pt x="9651" y="5636"/>
                  </a:cubicBezTo>
                  <a:cubicBezTo>
                    <a:pt x="9473" y="4872"/>
                    <a:pt x="9665" y="3975"/>
                    <a:pt x="10216" y="3414"/>
                  </a:cubicBezTo>
                  <a:lnTo>
                    <a:pt x="10216" y="3414"/>
                  </a:lnTo>
                  <a:cubicBezTo>
                    <a:pt x="10035" y="3473"/>
                    <a:pt x="9774" y="3495"/>
                    <a:pt x="9594" y="3554"/>
                  </a:cubicBezTo>
                  <a:cubicBezTo>
                    <a:pt x="9700" y="3303"/>
                    <a:pt x="9736" y="3024"/>
                    <a:pt x="9710" y="2752"/>
                  </a:cubicBezTo>
                  <a:cubicBezTo>
                    <a:pt x="9694" y="2589"/>
                    <a:pt x="9656" y="2427"/>
                    <a:pt x="9599" y="2273"/>
                  </a:cubicBezTo>
                  <a:cubicBezTo>
                    <a:pt x="9473" y="2375"/>
                    <a:pt x="9335" y="2515"/>
                    <a:pt x="9207" y="2626"/>
                  </a:cubicBezTo>
                  <a:cubicBezTo>
                    <a:pt x="9188" y="2642"/>
                    <a:pt x="9170" y="2657"/>
                    <a:pt x="9151" y="2672"/>
                  </a:cubicBezTo>
                  <a:cubicBezTo>
                    <a:pt x="9204" y="2075"/>
                    <a:pt x="8968" y="1413"/>
                    <a:pt x="8608" y="923"/>
                  </a:cubicBezTo>
                  <a:cubicBezTo>
                    <a:pt x="8585" y="890"/>
                    <a:pt x="8560" y="859"/>
                    <a:pt x="8534" y="827"/>
                  </a:cubicBezTo>
                  <a:cubicBezTo>
                    <a:pt x="8419" y="1303"/>
                    <a:pt x="8346" y="1801"/>
                    <a:pt x="8231" y="2276"/>
                  </a:cubicBezTo>
                  <a:cubicBezTo>
                    <a:pt x="8183" y="2478"/>
                    <a:pt x="8101" y="2718"/>
                    <a:pt x="7897" y="2767"/>
                  </a:cubicBezTo>
                  <a:cubicBezTo>
                    <a:pt x="7821" y="2542"/>
                    <a:pt x="7652" y="2338"/>
                    <a:pt x="7437" y="2240"/>
                  </a:cubicBezTo>
                  <a:lnTo>
                    <a:pt x="7437" y="2240"/>
                  </a:lnTo>
                  <a:cubicBezTo>
                    <a:pt x="7709" y="2538"/>
                    <a:pt x="7792" y="2988"/>
                    <a:pt x="7715" y="3385"/>
                  </a:cubicBezTo>
                  <a:cubicBezTo>
                    <a:pt x="7691" y="3515"/>
                    <a:pt x="7640" y="3648"/>
                    <a:pt x="7539" y="3732"/>
                  </a:cubicBezTo>
                  <a:cubicBezTo>
                    <a:pt x="7483" y="3778"/>
                    <a:pt x="7410" y="3804"/>
                    <a:pt x="7338" y="3804"/>
                  </a:cubicBezTo>
                  <a:cubicBezTo>
                    <a:pt x="7278" y="3804"/>
                    <a:pt x="7220" y="3786"/>
                    <a:pt x="7175" y="3745"/>
                  </a:cubicBezTo>
                  <a:lnTo>
                    <a:pt x="7175" y="3745"/>
                  </a:lnTo>
                  <a:cubicBezTo>
                    <a:pt x="7456" y="4130"/>
                    <a:pt x="7492" y="4623"/>
                    <a:pt x="7399" y="5091"/>
                  </a:cubicBezTo>
                  <a:cubicBezTo>
                    <a:pt x="7372" y="5227"/>
                    <a:pt x="7301" y="5384"/>
                    <a:pt x="7164" y="5398"/>
                  </a:cubicBezTo>
                  <a:cubicBezTo>
                    <a:pt x="7157" y="5398"/>
                    <a:pt x="7151" y="5399"/>
                    <a:pt x="7145" y="5399"/>
                  </a:cubicBezTo>
                  <a:cubicBezTo>
                    <a:pt x="7064" y="5399"/>
                    <a:pt x="6988" y="5344"/>
                    <a:pt x="6944" y="5274"/>
                  </a:cubicBezTo>
                  <a:cubicBezTo>
                    <a:pt x="6929" y="5251"/>
                    <a:pt x="6919" y="5227"/>
                    <a:pt x="6909" y="5202"/>
                  </a:cubicBezTo>
                  <a:cubicBezTo>
                    <a:pt x="6889" y="5152"/>
                    <a:pt x="6877" y="5099"/>
                    <a:pt x="6868" y="5045"/>
                  </a:cubicBezTo>
                  <a:cubicBezTo>
                    <a:pt x="6867" y="5037"/>
                    <a:pt x="6866" y="5030"/>
                    <a:pt x="6865" y="5020"/>
                  </a:cubicBezTo>
                  <a:cubicBezTo>
                    <a:pt x="6777" y="4490"/>
                    <a:pt x="6757" y="3948"/>
                    <a:pt x="6805" y="3411"/>
                  </a:cubicBezTo>
                  <a:lnTo>
                    <a:pt x="6805" y="3411"/>
                  </a:lnTo>
                  <a:cubicBezTo>
                    <a:pt x="6789" y="3418"/>
                    <a:pt x="6773" y="3424"/>
                    <a:pt x="6756" y="3427"/>
                  </a:cubicBezTo>
                  <a:cubicBezTo>
                    <a:pt x="6724" y="3434"/>
                    <a:pt x="6693" y="3439"/>
                    <a:pt x="6660" y="3439"/>
                  </a:cubicBezTo>
                  <a:cubicBezTo>
                    <a:pt x="6657" y="3439"/>
                    <a:pt x="6654" y="3439"/>
                    <a:pt x="6651" y="3439"/>
                  </a:cubicBezTo>
                  <a:cubicBezTo>
                    <a:pt x="6515" y="3437"/>
                    <a:pt x="6379" y="3373"/>
                    <a:pt x="6334" y="3249"/>
                  </a:cubicBezTo>
                  <a:cubicBezTo>
                    <a:pt x="6203" y="2885"/>
                    <a:pt x="6228" y="2484"/>
                    <a:pt x="6382" y="2129"/>
                  </a:cubicBezTo>
                  <a:lnTo>
                    <a:pt x="6382" y="2129"/>
                  </a:lnTo>
                  <a:cubicBezTo>
                    <a:pt x="6342" y="2207"/>
                    <a:pt x="6207" y="2288"/>
                    <a:pt x="6110" y="2288"/>
                  </a:cubicBezTo>
                  <a:cubicBezTo>
                    <a:pt x="6101" y="2288"/>
                    <a:pt x="6092" y="2288"/>
                    <a:pt x="6084" y="2286"/>
                  </a:cubicBezTo>
                  <a:cubicBezTo>
                    <a:pt x="6076" y="2285"/>
                    <a:pt x="6068" y="2282"/>
                    <a:pt x="6061" y="2280"/>
                  </a:cubicBezTo>
                  <a:cubicBezTo>
                    <a:pt x="6049" y="2275"/>
                    <a:pt x="6036" y="2268"/>
                    <a:pt x="6026" y="2261"/>
                  </a:cubicBezTo>
                  <a:cubicBezTo>
                    <a:pt x="5950" y="2214"/>
                    <a:pt x="5895" y="2133"/>
                    <a:pt x="5856" y="2052"/>
                  </a:cubicBezTo>
                  <a:cubicBezTo>
                    <a:pt x="5761" y="1867"/>
                    <a:pt x="5712" y="1658"/>
                    <a:pt x="5715" y="1448"/>
                  </a:cubicBezTo>
                  <a:lnTo>
                    <a:pt x="5715" y="1448"/>
                  </a:lnTo>
                  <a:cubicBezTo>
                    <a:pt x="5633" y="1669"/>
                    <a:pt x="5461" y="1918"/>
                    <a:pt x="5308" y="2094"/>
                  </a:cubicBezTo>
                  <a:cubicBezTo>
                    <a:pt x="5177" y="2243"/>
                    <a:pt x="4987" y="2354"/>
                    <a:pt x="4793" y="2354"/>
                  </a:cubicBezTo>
                  <a:cubicBezTo>
                    <a:pt x="4771" y="2354"/>
                    <a:pt x="4749" y="2353"/>
                    <a:pt x="4727" y="2350"/>
                  </a:cubicBezTo>
                  <a:cubicBezTo>
                    <a:pt x="4713" y="2349"/>
                    <a:pt x="4698" y="2347"/>
                    <a:pt x="4684" y="2342"/>
                  </a:cubicBezTo>
                  <a:cubicBezTo>
                    <a:pt x="4539" y="2311"/>
                    <a:pt x="4411" y="2209"/>
                    <a:pt x="4347" y="2076"/>
                  </a:cubicBezTo>
                  <a:cubicBezTo>
                    <a:pt x="4266" y="1909"/>
                    <a:pt x="4198" y="1789"/>
                    <a:pt x="4110" y="1632"/>
                  </a:cubicBezTo>
                  <a:cubicBezTo>
                    <a:pt x="4105" y="1622"/>
                    <a:pt x="4099" y="1612"/>
                    <a:pt x="4092" y="1601"/>
                  </a:cubicBezTo>
                  <a:cubicBezTo>
                    <a:pt x="4050" y="1744"/>
                    <a:pt x="3909" y="1832"/>
                    <a:pt x="3761" y="1832"/>
                  </a:cubicBezTo>
                  <a:cubicBezTo>
                    <a:pt x="3749" y="1832"/>
                    <a:pt x="3737" y="1831"/>
                    <a:pt x="3725" y="1830"/>
                  </a:cubicBezTo>
                  <a:cubicBezTo>
                    <a:pt x="3564" y="1814"/>
                    <a:pt x="3422" y="1710"/>
                    <a:pt x="3326" y="1581"/>
                  </a:cubicBezTo>
                  <a:cubicBezTo>
                    <a:pt x="3320" y="1574"/>
                    <a:pt x="3315" y="1566"/>
                    <a:pt x="3307" y="1557"/>
                  </a:cubicBezTo>
                  <a:cubicBezTo>
                    <a:pt x="3222" y="1434"/>
                    <a:pt x="3165" y="1291"/>
                    <a:pt x="3111" y="1150"/>
                  </a:cubicBezTo>
                  <a:cubicBezTo>
                    <a:pt x="2612" y="1150"/>
                    <a:pt x="2108" y="972"/>
                    <a:pt x="1702" y="668"/>
                  </a:cubicBezTo>
                  <a:cubicBezTo>
                    <a:pt x="1684" y="653"/>
                    <a:pt x="1663" y="638"/>
                    <a:pt x="1643" y="622"/>
                  </a:cubicBezTo>
                  <a:cubicBezTo>
                    <a:pt x="1425" y="449"/>
                    <a:pt x="1240" y="238"/>
                    <a:pt x="1105" y="0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848" name="Google Shape;848;p32"/>
            <p:cNvGrpSpPr/>
            <p:nvPr/>
          </p:nvGrpSpPr>
          <p:grpSpPr>
            <a:xfrm rot="10800000">
              <a:off x="10829763" y="951203"/>
              <a:ext cx="710477" cy="705457"/>
              <a:chOff x="1145400" y="-1766128"/>
              <a:chExt cx="1504292" cy="1493979"/>
            </a:xfrm>
          </p:grpSpPr>
          <p:sp>
            <p:nvSpPr>
              <p:cNvPr id="849" name="Google Shape;849;p32"/>
              <p:cNvSpPr/>
              <p:nvPr/>
            </p:nvSpPr>
            <p:spPr>
              <a:xfrm>
                <a:off x="1145400" y="-1766128"/>
                <a:ext cx="1504146" cy="1493979"/>
              </a:xfrm>
              <a:custGeom>
                <a:avLst/>
                <a:gdLst/>
                <a:ahLst/>
                <a:cxnLst/>
                <a:rect l="l" t="t" r="r" b="b"/>
                <a:pathLst>
                  <a:path w="10948" h="10874" extrusionOk="0">
                    <a:moveTo>
                      <a:pt x="6390" y="2114"/>
                    </a:moveTo>
                    <a:cubicBezTo>
                      <a:pt x="6388" y="2118"/>
                      <a:pt x="6386" y="2122"/>
                      <a:pt x="6385" y="2126"/>
                    </a:cubicBezTo>
                    <a:lnTo>
                      <a:pt x="6385" y="2126"/>
                    </a:lnTo>
                    <a:cubicBezTo>
                      <a:pt x="6387" y="2122"/>
                      <a:pt x="6388" y="2118"/>
                      <a:pt x="6390" y="2114"/>
                    </a:cubicBezTo>
                    <a:close/>
                    <a:moveTo>
                      <a:pt x="1086" y="2730"/>
                    </a:moveTo>
                    <a:cubicBezTo>
                      <a:pt x="1111" y="2765"/>
                      <a:pt x="1149" y="2782"/>
                      <a:pt x="1190" y="2784"/>
                    </a:cubicBezTo>
                    <a:lnTo>
                      <a:pt x="1190" y="2784"/>
                    </a:lnTo>
                    <a:cubicBezTo>
                      <a:pt x="1156" y="2765"/>
                      <a:pt x="1122" y="2747"/>
                      <a:pt x="1086" y="2730"/>
                    </a:cubicBezTo>
                    <a:close/>
                    <a:moveTo>
                      <a:pt x="1544" y="4534"/>
                    </a:moveTo>
                    <a:lnTo>
                      <a:pt x="1544" y="4534"/>
                    </a:lnTo>
                    <a:cubicBezTo>
                      <a:pt x="1561" y="4546"/>
                      <a:pt x="1578" y="4556"/>
                      <a:pt x="1596" y="4563"/>
                    </a:cubicBezTo>
                    <a:lnTo>
                      <a:pt x="1596" y="4563"/>
                    </a:lnTo>
                    <a:cubicBezTo>
                      <a:pt x="1580" y="4552"/>
                      <a:pt x="1562" y="4542"/>
                      <a:pt x="1544" y="4534"/>
                    </a:cubicBezTo>
                    <a:close/>
                    <a:moveTo>
                      <a:pt x="1" y="6929"/>
                    </a:moveTo>
                    <a:lnTo>
                      <a:pt x="1" y="6929"/>
                    </a:lnTo>
                    <a:cubicBezTo>
                      <a:pt x="1" y="6929"/>
                      <a:pt x="2" y="6930"/>
                      <a:pt x="2" y="6930"/>
                    </a:cubicBezTo>
                    <a:lnTo>
                      <a:pt x="2" y="6930"/>
                    </a:lnTo>
                    <a:cubicBezTo>
                      <a:pt x="2" y="6930"/>
                      <a:pt x="1" y="6929"/>
                      <a:pt x="1" y="6929"/>
                    </a:cubicBezTo>
                    <a:close/>
                    <a:moveTo>
                      <a:pt x="3009" y="6975"/>
                    </a:moveTo>
                    <a:cubicBezTo>
                      <a:pt x="3010" y="6976"/>
                      <a:pt x="3012" y="6977"/>
                      <a:pt x="3013" y="6978"/>
                    </a:cubicBezTo>
                    <a:lnTo>
                      <a:pt x="3013" y="6978"/>
                    </a:lnTo>
                    <a:cubicBezTo>
                      <a:pt x="3012" y="6977"/>
                      <a:pt x="3010" y="6976"/>
                      <a:pt x="3009" y="6975"/>
                    </a:cubicBezTo>
                    <a:close/>
                    <a:moveTo>
                      <a:pt x="768" y="8278"/>
                    </a:moveTo>
                    <a:lnTo>
                      <a:pt x="768" y="8278"/>
                    </a:lnTo>
                    <a:cubicBezTo>
                      <a:pt x="759" y="8281"/>
                      <a:pt x="751" y="8284"/>
                      <a:pt x="742" y="8287"/>
                    </a:cubicBezTo>
                    <a:cubicBezTo>
                      <a:pt x="751" y="8285"/>
                      <a:pt x="760" y="8281"/>
                      <a:pt x="768" y="8278"/>
                    </a:cubicBezTo>
                    <a:close/>
                    <a:moveTo>
                      <a:pt x="1108" y="1"/>
                    </a:moveTo>
                    <a:lnTo>
                      <a:pt x="1108" y="1"/>
                    </a:lnTo>
                    <a:cubicBezTo>
                      <a:pt x="1180" y="247"/>
                      <a:pt x="1263" y="506"/>
                      <a:pt x="1334" y="752"/>
                    </a:cubicBezTo>
                    <a:cubicBezTo>
                      <a:pt x="1379" y="905"/>
                      <a:pt x="1423" y="1070"/>
                      <a:pt x="1371" y="1219"/>
                    </a:cubicBezTo>
                    <a:cubicBezTo>
                      <a:pt x="1332" y="1330"/>
                      <a:pt x="1215" y="1419"/>
                      <a:pt x="1104" y="1419"/>
                    </a:cubicBezTo>
                    <a:cubicBezTo>
                      <a:pt x="1066" y="1419"/>
                      <a:pt x="1028" y="1408"/>
                      <a:pt x="995" y="1384"/>
                    </a:cubicBezTo>
                    <a:lnTo>
                      <a:pt x="995" y="1384"/>
                    </a:lnTo>
                    <a:cubicBezTo>
                      <a:pt x="1243" y="1634"/>
                      <a:pt x="1332" y="2005"/>
                      <a:pt x="1406" y="2349"/>
                    </a:cubicBezTo>
                    <a:cubicBezTo>
                      <a:pt x="1431" y="2463"/>
                      <a:pt x="1443" y="2591"/>
                      <a:pt x="1380" y="2689"/>
                    </a:cubicBezTo>
                    <a:cubicBezTo>
                      <a:pt x="1343" y="2748"/>
                      <a:pt x="1270" y="2785"/>
                      <a:pt x="1203" y="2785"/>
                    </a:cubicBezTo>
                    <a:cubicBezTo>
                      <a:pt x="1198" y="2785"/>
                      <a:pt x="1194" y="2785"/>
                      <a:pt x="1190" y="2784"/>
                    </a:cubicBezTo>
                    <a:lnTo>
                      <a:pt x="1190" y="2784"/>
                    </a:lnTo>
                    <a:cubicBezTo>
                      <a:pt x="1554" y="2996"/>
                      <a:pt x="1819" y="3375"/>
                      <a:pt x="1988" y="3763"/>
                    </a:cubicBezTo>
                    <a:cubicBezTo>
                      <a:pt x="2069" y="3949"/>
                      <a:pt x="2118" y="4165"/>
                      <a:pt x="2040" y="4352"/>
                    </a:cubicBezTo>
                    <a:cubicBezTo>
                      <a:pt x="1983" y="4485"/>
                      <a:pt x="1836" y="4583"/>
                      <a:pt x="1697" y="4583"/>
                    </a:cubicBezTo>
                    <a:cubicBezTo>
                      <a:pt x="1663" y="4583"/>
                      <a:pt x="1628" y="4577"/>
                      <a:pt x="1596" y="4563"/>
                    </a:cubicBezTo>
                    <a:lnTo>
                      <a:pt x="1596" y="4563"/>
                    </a:lnTo>
                    <a:cubicBezTo>
                      <a:pt x="1739" y="4660"/>
                      <a:pt x="1839" y="4853"/>
                      <a:pt x="1860" y="5021"/>
                    </a:cubicBezTo>
                    <a:cubicBezTo>
                      <a:pt x="1883" y="5208"/>
                      <a:pt x="1805" y="5404"/>
                      <a:pt x="1658" y="5524"/>
                    </a:cubicBezTo>
                    <a:cubicBezTo>
                      <a:pt x="1729" y="5511"/>
                      <a:pt x="1801" y="5505"/>
                      <a:pt x="1873" y="5505"/>
                    </a:cubicBezTo>
                    <a:cubicBezTo>
                      <a:pt x="2309" y="5505"/>
                      <a:pt x="2756" y="5730"/>
                      <a:pt x="3026" y="6071"/>
                    </a:cubicBezTo>
                    <a:cubicBezTo>
                      <a:pt x="3127" y="6046"/>
                      <a:pt x="3232" y="6034"/>
                      <a:pt x="3337" y="6034"/>
                    </a:cubicBezTo>
                    <a:cubicBezTo>
                      <a:pt x="3870" y="6034"/>
                      <a:pt x="4431" y="6332"/>
                      <a:pt x="4785" y="6724"/>
                    </a:cubicBezTo>
                    <a:cubicBezTo>
                      <a:pt x="4928" y="6883"/>
                      <a:pt x="5046" y="7095"/>
                      <a:pt x="4999" y="7305"/>
                    </a:cubicBezTo>
                    <a:cubicBezTo>
                      <a:pt x="4954" y="7510"/>
                      <a:pt x="4754" y="7653"/>
                      <a:pt x="4548" y="7691"/>
                    </a:cubicBezTo>
                    <a:cubicBezTo>
                      <a:pt x="4500" y="7700"/>
                      <a:pt x="4451" y="7704"/>
                      <a:pt x="4403" y="7704"/>
                    </a:cubicBezTo>
                    <a:cubicBezTo>
                      <a:pt x="4244" y="7704"/>
                      <a:pt x="4083" y="7662"/>
                      <a:pt x="3930" y="7611"/>
                    </a:cubicBezTo>
                    <a:cubicBezTo>
                      <a:pt x="3578" y="7493"/>
                      <a:pt x="3312" y="7195"/>
                      <a:pt x="3013" y="6978"/>
                    </a:cubicBezTo>
                    <a:lnTo>
                      <a:pt x="3013" y="6978"/>
                    </a:lnTo>
                    <a:cubicBezTo>
                      <a:pt x="3109" y="7051"/>
                      <a:pt x="3045" y="7287"/>
                      <a:pt x="2941" y="7354"/>
                    </a:cubicBezTo>
                    <a:cubicBezTo>
                      <a:pt x="2886" y="7390"/>
                      <a:pt x="2822" y="7403"/>
                      <a:pt x="2756" y="7403"/>
                    </a:cubicBezTo>
                    <a:cubicBezTo>
                      <a:pt x="2697" y="7403"/>
                      <a:pt x="2637" y="7393"/>
                      <a:pt x="2581" y="7378"/>
                    </a:cubicBezTo>
                    <a:cubicBezTo>
                      <a:pt x="2232" y="7287"/>
                      <a:pt x="1934" y="7071"/>
                      <a:pt x="1646" y="6858"/>
                    </a:cubicBezTo>
                    <a:cubicBezTo>
                      <a:pt x="1630" y="6972"/>
                      <a:pt x="1537" y="7101"/>
                      <a:pt x="1437" y="7153"/>
                    </a:cubicBezTo>
                    <a:cubicBezTo>
                      <a:pt x="1334" y="7205"/>
                      <a:pt x="1218" y="7219"/>
                      <a:pt x="1104" y="7224"/>
                    </a:cubicBezTo>
                    <a:cubicBezTo>
                      <a:pt x="1080" y="7225"/>
                      <a:pt x="1057" y="7225"/>
                      <a:pt x="1033" y="7225"/>
                    </a:cubicBezTo>
                    <a:cubicBezTo>
                      <a:pt x="672" y="7225"/>
                      <a:pt x="310" y="7122"/>
                      <a:pt x="2" y="6930"/>
                    </a:cubicBezTo>
                    <a:lnTo>
                      <a:pt x="2" y="6930"/>
                    </a:lnTo>
                    <a:cubicBezTo>
                      <a:pt x="168" y="7033"/>
                      <a:pt x="261" y="7155"/>
                      <a:pt x="427" y="7258"/>
                    </a:cubicBezTo>
                    <a:cubicBezTo>
                      <a:pt x="555" y="7337"/>
                      <a:pt x="685" y="7418"/>
                      <a:pt x="790" y="7527"/>
                    </a:cubicBezTo>
                    <a:cubicBezTo>
                      <a:pt x="895" y="7637"/>
                      <a:pt x="973" y="7780"/>
                      <a:pt x="976" y="7932"/>
                    </a:cubicBezTo>
                    <a:cubicBezTo>
                      <a:pt x="976" y="8074"/>
                      <a:pt x="897" y="8221"/>
                      <a:pt x="768" y="8278"/>
                    </a:cubicBezTo>
                    <a:lnTo>
                      <a:pt x="768" y="8278"/>
                    </a:lnTo>
                    <a:cubicBezTo>
                      <a:pt x="891" y="8233"/>
                      <a:pt x="1019" y="8215"/>
                      <a:pt x="1148" y="8215"/>
                    </a:cubicBezTo>
                    <a:cubicBezTo>
                      <a:pt x="1377" y="8215"/>
                      <a:pt x="1612" y="8270"/>
                      <a:pt x="1838" y="8327"/>
                    </a:cubicBezTo>
                    <a:cubicBezTo>
                      <a:pt x="2027" y="8376"/>
                      <a:pt x="2207" y="8455"/>
                      <a:pt x="2372" y="8557"/>
                    </a:cubicBezTo>
                    <a:cubicBezTo>
                      <a:pt x="2456" y="8610"/>
                      <a:pt x="2539" y="8672"/>
                      <a:pt x="2583" y="8761"/>
                    </a:cubicBezTo>
                    <a:cubicBezTo>
                      <a:pt x="2628" y="8850"/>
                      <a:pt x="2619" y="8970"/>
                      <a:pt x="2544" y="9033"/>
                    </a:cubicBezTo>
                    <a:cubicBezTo>
                      <a:pt x="2644" y="9001"/>
                      <a:pt x="2744" y="8990"/>
                      <a:pt x="2844" y="8990"/>
                    </a:cubicBezTo>
                    <a:cubicBezTo>
                      <a:pt x="3015" y="8990"/>
                      <a:pt x="3189" y="9021"/>
                      <a:pt x="3368" y="9027"/>
                    </a:cubicBezTo>
                    <a:cubicBezTo>
                      <a:pt x="3465" y="9031"/>
                      <a:pt x="3566" y="9040"/>
                      <a:pt x="3650" y="9085"/>
                    </a:cubicBezTo>
                    <a:cubicBezTo>
                      <a:pt x="3737" y="9131"/>
                      <a:pt x="3805" y="9220"/>
                      <a:pt x="3801" y="9317"/>
                    </a:cubicBezTo>
                    <a:cubicBezTo>
                      <a:pt x="3866" y="9179"/>
                      <a:pt x="4051" y="9108"/>
                      <a:pt x="4220" y="9108"/>
                    </a:cubicBezTo>
                    <a:cubicBezTo>
                      <a:pt x="4275" y="9108"/>
                      <a:pt x="4328" y="9115"/>
                      <a:pt x="4375" y="9130"/>
                    </a:cubicBezTo>
                    <a:cubicBezTo>
                      <a:pt x="4568" y="9192"/>
                      <a:pt x="4698" y="9408"/>
                      <a:pt x="4661" y="9608"/>
                    </a:cubicBezTo>
                    <a:cubicBezTo>
                      <a:pt x="4626" y="9802"/>
                      <a:pt x="4439" y="9954"/>
                      <a:pt x="4243" y="9954"/>
                    </a:cubicBezTo>
                    <a:cubicBezTo>
                      <a:pt x="4236" y="9954"/>
                      <a:pt x="4230" y="9953"/>
                      <a:pt x="4223" y="9953"/>
                    </a:cubicBezTo>
                    <a:lnTo>
                      <a:pt x="4223" y="9953"/>
                    </a:lnTo>
                    <a:cubicBezTo>
                      <a:pt x="4307" y="9966"/>
                      <a:pt x="4330" y="10152"/>
                      <a:pt x="4296" y="10229"/>
                    </a:cubicBezTo>
                    <a:cubicBezTo>
                      <a:pt x="4264" y="10307"/>
                      <a:pt x="4186" y="10354"/>
                      <a:pt x="4108" y="10389"/>
                    </a:cubicBezTo>
                    <a:cubicBezTo>
                      <a:pt x="3938" y="10466"/>
                      <a:pt x="3752" y="10505"/>
                      <a:pt x="3567" y="10505"/>
                    </a:cubicBezTo>
                    <a:cubicBezTo>
                      <a:pt x="3474" y="10505"/>
                      <a:pt x="3382" y="10496"/>
                      <a:pt x="3292" y="10476"/>
                    </a:cubicBezTo>
                    <a:lnTo>
                      <a:pt x="3292" y="10476"/>
                    </a:lnTo>
                    <a:cubicBezTo>
                      <a:pt x="3553" y="10728"/>
                      <a:pt x="3949" y="10873"/>
                      <a:pt x="4330" y="10873"/>
                    </a:cubicBezTo>
                    <a:cubicBezTo>
                      <a:pt x="4530" y="10873"/>
                      <a:pt x="4726" y="10833"/>
                      <a:pt x="4897" y="10747"/>
                    </a:cubicBezTo>
                    <a:cubicBezTo>
                      <a:pt x="5028" y="10680"/>
                      <a:pt x="5155" y="10590"/>
                      <a:pt x="5301" y="10577"/>
                    </a:cubicBezTo>
                    <a:cubicBezTo>
                      <a:pt x="5309" y="10577"/>
                      <a:pt x="5318" y="10576"/>
                      <a:pt x="5326" y="10576"/>
                    </a:cubicBezTo>
                    <a:cubicBezTo>
                      <a:pt x="5467" y="10576"/>
                      <a:pt x="5619" y="10683"/>
                      <a:pt x="5599" y="10821"/>
                    </a:cubicBezTo>
                    <a:cubicBezTo>
                      <a:pt x="5781" y="10544"/>
                      <a:pt x="6029" y="10244"/>
                      <a:pt x="6305" y="10058"/>
                    </a:cubicBezTo>
                    <a:cubicBezTo>
                      <a:pt x="6377" y="10010"/>
                      <a:pt x="6452" y="9964"/>
                      <a:pt x="6539" y="9955"/>
                    </a:cubicBezTo>
                    <a:cubicBezTo>
                      <a:pt x="6549" y="9954"/>
                      <a:pt x="6559" y="9953"/>
                      <a:pt x="6569" y="9953"/>
                    </a:cubicBezTo>
                    <a:cubicBezTo>
                      <a:pt x="6646" y="9953"/>
                      <a:pt x="6725" y="9988"/>
                      <a:pt x="6759" y="10057"/>
                    </a:cubicBezTo>
                    <a:cubicBezTo>
                      <a:pt x="7205" y="9564"/>
                      <a:pt x="7293" y="8801"/>
                      <a:pt x="7424" y="8149"/>
                    </a:cubicBezTo>
                    <a:cubicBezTo>
                      <a:pt x="7968" y="8466"/>
                      <a:pt x="8658" y="8644"/>
                      <a:pt x="9309" y="8644"/>
                    </a:cubicBezTo>
                    <a:cubicBezTo>
                      <a:pt x="9453" y="8644"/>
                      <a:pt x="9595" y="8636"/>
                      <a:pt x="9733" y="8618"/>
                    </a:cubicBezTo>
                    <a:cubicBezTo>
                      <a:pt x="9595" y="8466"/>
                      <a:pt x="9452" y="8254"/>
                      <a:pt x="9314" y="8102"/>
                    </a:cubicBezTo>
                    <a:cubicBezTo>
                      <a:pt x="9842" y="7846"/>
                      <a:pt x="10302" y="7279"/>
                      <a:pt x="10492" y="6724"/>
                    </a:cubicBezTo>
                    <a:lnTo>
                      <a:pt x="10492" y="6724"/>
                    </a:lnTo>
                    <a:cubicBezTo>
                      <a:pt x="10460" y="6731"/>
                      <a:pt x="10426" y="6734"/>
                      <a:pt x="10390" y="6734"/>
                    </a:cubicBezTo>
                    <a:cubicBezTo>
                      <a:pt x="10273" y="6734"/>
                      <a:pt x="10142" y="6698"/>
                      <a:pt x="10062" y="6628"/>
                    </a:cubicBezTo>
                    <a:cubicBezTo>
                      <a:pt x="10661" y="6152"/>
                      <a:pt x="10948" y="5328"/>
                      <a:pt x="10775" y="4583"/>
                    </a:cubicBezTo>
                    <a:lnTo>
                      <a:pt x="10775" y="4583"/>
                    </a:lnTo>
                    <a:cubicBezTo>
                      <a:pt x="10632" y="5093"/>
                      <a:pt x="10169" y="5511"/>
                      <a:pt x="9654" y="5633"/>
                    </a:cubicBezTo>
                    <a:cubicBezTo>
                      <a:pt x="9476" y="4868"/>
                      <a:pt x="9668" y="3971"/>
                      <a:pt x="10219" y="3411"/>
                    </a:cubicBezTo>
                    <a:lnTo>
                      <a:pt x="10219" y="3411"/>
                    </a:lnTo>
                    <a:cubicBezTo>
                      <a:pt x="10038" y="3469"/>
                      <a:pt x="9776" y="3491"/>
                      <a:pt x="9597" y="3551"/>
                    </a:cubicBezTo>
                    <a:cubicBezTo>
                      <a:pt x="9769" y="3148"/>
                      <a:pt x="9756" y="2679"/>
                      <a:pt x="9602" y="2270"/>
                    </a:cubicBezTo>
                    <a:lnTo>
                      <a:pt x="9602" y="2270"/>
                    </a:lnTo>
                    <a:cubicBezTo>
                      <a:pt x="9458" y="2386"/>
                      <a:pt x="9299" y="2552"/>
                      <a:pt x="9155" y="2668"/>
                    </a:cubicBezTo>
                    <a:cubicBezTo>
                      <a:pt x="9212" y="2032"/>
                      <a:pt x="8940" y="1320"/>
                      <a:pt x="8537" y="824"/>
                    </a:cubicBezTo>
                    <a:cubicBezTo>
                      <a:pt x="8422" y="1300"/>
                      <a:pt x="8349" y="1797"/>
                      <a:pt x="8234" y="2272"/>
                    </a:cubicBezTo>
                    <a:cubicBezTo>
                      <a:pt x="8186" y="2475"/>
                      <a:pt x="8103" y="2714"/>
                      <a:pt x="7900" y="2763"/>
                    </a:cubicBezTo>
                    <a:cubicBezTo>
                      <a:pt x="7824" y="2539"/>
                      <a:pt x="7655" y="2335"/>
                      <a:pt x="7440" y="2236"/>
                    </a:cubicBezTo>
                    <a:lnTo>
                      <a:pt x="7440" y="2236"/>
                    </a:lnTo>
                    <a:cubicBezTo>
                      <a:pt x="7712" y="2534"/>
                      <a:pt x="7795" y="2984"/>
                      <a:pt x="7718" y="3381"/>
                    </a:cubicBezTo>
                    <a:cubicBezTo>
                      <a:pt x="7694" y="3511"/>
                      <a:pt x="7643" y="3645"/>
                      <a:pt x="7542" y="3729"/>
                    </a:cubicBezTo>
                    <a:cubicBezTo>
                      <a:pt x="7486" y="3775"/>
                      <a:pt x="7413" y="3801"/>
                      <a:pt x="7341" y="3801"/>
                    </a:cubicBezTo>
                    <a:cubicBezTo>
                      <a:pt x="7281" y="3801"/>
                      <a:pt x="7223" y="3782"/>
                      <a:pt x="7178" y="3741"/>
                    </a:cubicBezTo>
                    <a:lnTo>
                      <a:pt x="7178" y="3741"/>
                    </a:lnTo>
                    <a:cubicBezTo>
                      <a:pt x="7459" y="4127"/>
                      <a:pt x="7495" y="4619"/>
                      <a:pt x="7402" y="5088"/>
                    </a:cubicBezTo>
                    <a:cubicBezTo>
                      <a:pt x="7375" y="5224"/>
                      <a:pt x="7304" y="5381"/>
                      <a:pt x="7167" y="5394"/>
                    </a:cubicBezTo>
                    <a:cubicBezTo>
                      <a:pt x="7160" y="5395"/>
                      <a:pt x="7154" y="5395"/>
                      <a:pt x="7148" y="5395"/>
                    </a:cubicBezTo>
                    <a:cubicBezTo>
                      <a:pt x="7067" y="5395"/>
                      <a:pt x="6991" y="5341"/>
                      <a:pt x="6947" y="5271"/>
                    </a:cubicBezTo>
                    <a:cubicBezTo>
                      <a:pt x="6900" y="5196"/>
                      <a:pt x="6883" y="5106"/>
                      <a:pt x="6869" y="5018"/>
                    </a:cubicBezTo>
                    <a:cubicBezTo>
                      <a:pt x="6781" y="4488"/>
                      <a:pt x="6761" y="3945"/>
                      <a:pt x="6810" y="3410"/>
                    </a:cubicBezTo>
                    <a:lnTo>
                      <a:pt x="6810" y="3410"/>
                    </a:lnTo>
                    <a:cubicBezTo>
                      <a:pt x="6763" y="3428"/>
                      <a:pt x="6711" y="3438"/>
                      <a:pt x="6658" y="3438"/>
                    </a:cubicBezTo>
                    <a:cubicBezTo>
                      <a:pt x="6521" y="3438"/>
                      <a:pt x="6383" y="3373"/>
                      <a:pt x="6337" y="3248"/>
                    </a:cubicBezTo>
                    <a:cubicBezTo>
                      <a:pt x="6206" y="2883"/>
                      <a:pt x="6231" y="2483"/>
                      <a:pt x="6385" y="2126"/>
                    </a:cubicBezTo>
                    <a:lnTo>
                      <a:pt x="6385" y="2126"/>
                    </a:lnTo>
                    <a:cubicBezTo>
                      <a:pt x="6345" y="2206"/>
                      <a:pt x="6210" y="2286"/>
                      <a:pt x="6113" y="2286"/>
                    </a:cubicBezTo>
                    <a:cubicBezTo>
                      <a:pt x="6095" y="2286"/>
                      <a:pt x="6078" y="2283"/>
                      <a:pt x="6063" y="2277"/>
                    </a:cubicBezTo>
                    <a:cubicBezTo>
                      <a:pt x="5968" y="2235"/>
                      <a:pt x="5904" y="2144"/>
                      <a:pt x="5856" y="2051"/>
                    </a:cubicBezTo>
                    <a:cubicBezTo>
                      <a:pt x="5762" y="1865"/>
                      <a:pt x="5714" y="1656"/>
                      <a:pt x="5717" y="1447"/>
                    </a:cubicBezTo>
                    <a:lnTo>
                      <a:pt x="5717" y="1447"/>
                    </a:lnTo>
                    <a:cubicBezTo>
                      <a:pt x="5635" y="1669"/>
                      <a:pt x="5463" y="1916"/>
                      <a:pt x="5310" y="2093"/>
                    </a:cubicBezTo>
                    <a:cubicBezTo>
                      <a:pt x="5178" y="2244"/>
                      <a:pt x="4985" y="2354"/>
                      <a:pt x="4790" y="2354"/>
                    </a:cubicBezTo>
                    <a:cubicBezTo>
                      <a:pt x="4755" y="2354"/>
                      <a:pt x="4720" y="2351"/>
                      <a:pt x="4685" y="2343"/>
                    </a:cubicBezTo>
                    <a:cubicBezTo>
                      <a:pt x="4541" y="2312"/>
                      <a:pt x="4412" y="2209"/>
                      <a:pt x="4349" y="2076"/>
                    </a:cubicBezTo>
                    <a:cubicBezTo>
                      <a:pt x="4262" y="1899"/>
                      <a:pt x="4191" y="1774"/>
                      <a:pt x="4094" y="1602"/>
                    </a:cubicBezTo>
                    <a:cubicBezTo>
                      <a:pt x="4051" y="1744"/>
                      <a:pt x="3911" y="1832"/>
                      <a:pt x="3763" y="1832"/>
                    </a:cubicBezTo>
                    <a:cubicBezTo>
                      <a:pt x="3751" y="1832"/>
                      <a:pt x="3739" y="1832"/>
                      <a:pt x="3727" y="1831"/>
                    </a:cubicBezTo>
                    <a:cubicBezTo>
                      <a:pt x="3566" y="1815"/>
                      <a:pt x="3424" y="1710"/>
                      <a:pt x="3328" y="1582"/>
                    </a:cubicBezTo>
                    <a:cubicBezTo>
                      <a:pt x="3231" y="1454"/>
                      <a:pt x="3171" y="1301"/>
                      <a:pt x="3114" y="1151"/>
                    </a:cubicBezTo>
                    <a:cubicBezTo>
                      <a:pt x="2317" y="1151"/>
                      <a:pt x="1501" y="693"/>
                      <a:pt x="1108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50" name="Google Shape;850;p32"/>
              <p:cNvSpPr/>
              <p:nvPr/>
            </p:nvSpPr>
            <p:spPr>
              <a:xfrm>
                <a:off x="1416198" y="-1572132"/>
                <a:ext cx="1136353" cy="1274155"/>
              </a:xfrm>
              <a:custGeom>
                <a:avLst/>
                <a:gdLst/>
                <a:ahLst/>
                <a:cxnLst/>
                <a:rect l="l" t="t" r="r" b="b"/>
                <a:pathLst>
                  <a:path w="8271" h="9274" extrusionOk="0">
                    <a:moveTo>
                      <a:pt x="1" y="0"/>
                    </a:moveTo>
                    <a:lnTo>
                      <a:pt x="1" y="0"/>
                    </a:lnTo>
                    <a:cubicBezTo>
                      <a:pt x="385" y="687"/>
                      <a:pt x="852" y="1318"/>
                      <a:pt x="1358" y="1920"/>
                    </a:cubicBezTo>
                    <a:cubicBezTo>
                      <a:pt x="1187" y="1883"/>
                      <a:pt x="1018" y="1830"/>
                      <a:pt x="855" y="1762"/>
                    </a:cubicBezTo>
                    <a:cubicBezTo>
                      <a:pt x="757" y="1722"/>
                      <a:pt x="662" y="1676"/>
                      <a:pt x="569" y="1623"/>
                    </a:cubicBezTo>
                    <a:cubicBezTo>
                      <a:pt x="475" y="1573"/>
                      <a:pt x="385" y="1516"/>
                      <a:pt x="294" y="1457"/>
                    </a:cubicBezTo>
                    <a:lnTo>
                      <a:pt x="294" y="1457"/>
                    </a:lnTo>
                    <a:cubicBezTo>
                      <a:pt x="371" y="1533"/>
                      <a:pt x="458" y="1598"/>
                      <a:pt x="545" y="1662"/>
                    </a:cubicBezTo>
                    <a:cubicBezTo>
                      <a:pt x="636" y="1723"/>
                      <a:pt x="730" y="1777"/>
                      <a:pt x="826" y="1827"/>
                    </a:cubicBezTo>
                    <a:cubicBezTo>
                      <a:pt x="1020" y="1925"/>
                      <a:pt x="1232" y="1993"/>
                      <a:pt x="1446" y="2032"/>
                    </a:cubicBezTo>
                    <a:lnTo>
                      <a:pt x="1456" y="2035"/>
                    </a:lnTo>
                    <a:cubicBezTo>
                      <a:pt x="1930" y="2593"/>
                      <a:pt x="2435" y="3129"/>
                      <a:pt x="2933" y="3669"/>
                    </a:cubicBezTo>
                    <a:cubicBezTo>
                      <a:pt x="2840" y="3635"/>
                      <a:pt x="2744" y="3611"/>
                      <a:pt x="2646" y="3598"/>
                    </a:cubicBezTo>
                    <a:cubicBezTo>
                      <a:pt x="2573" y="3589"/>
                      <a:pt x="2500" y="3585"/>
                      <a:pt x="2428" y="3585"/>
                    </a:cubicBezTo>
                    <a:cubicBezTo>
                      <a:pt x="2272" y="3585"/>
                      <a:pt x="2119" y="3603"/>
                      <a:pt x="1969" y="3625"/>
                    </a:cubicBezTo>
                    <a:cubicBezTo>
                      <a:pt x="1747" y="3655"/>
                      <a:pt x="1532" y="3694"/>
                      <a:pt x="1313" y="3694"/>
                    </a:cubicBezTo>
                    <a:cubicBezTo>
                      <a:pt x="1302" y="3694"/>
                      <a:pt x="1291" y="3694"/>
                      <a:pt x="1281" y="3694"/>
                    </a:cubicBezTo>
                    <a:cubicBezTo>
                      <a:pt x="1074" y="3694"/>
                      <a:pt x="864" y="3656"/>
                      <a:pt x="680" y="3554"/>
                    </a:cubicBezTo>
                    <a:lnTo>
                      <a:pt x="680" y="3554"/>
                    </a:lnTo>
                    <a:cubicBezTo>
                      <a:pt x="858" y="3689"/>
                      <a:pt x="1088" y="3744"/>
                      <a:pt x="1312" y="3763"/>
                    </a:cubicBezTo>
                    <a:cubicBezTo>
                      <a:pt x="1363" y="3766"/>
                      <a:pt x="1414" y="3768"/>
                      <a:pt x="1464" y="3768"/>
                    </a:cubicBezTo>
                    <a:cubicBezTo>
                      <a:pt x="1639" y="3768"/>
                      <a:pt x="1812" y="3750"/>
                      <a:pt x="1981" y="3733"/>
                    </a:cubicBezTo>
                    <a:cubicBezTo>
                      <a:pt x="2112" y="3722"/>
                      <a:pt x="2243" y="3710"/>
                      <a:pt x="2372" y="3710"/>
                    </a:cubicBezTo>
                    <a:cubicBezTo>
                      <a:pt x="2458" y="3710"/>
                      <a:pt x="2544" y="3715"/>
                      <a:pt x="2629" y="3729"/>
                    </a:cubicBezTo>
                    <a:cubicBezTo>
                      <a:pt x="2838" y="3760"/>
                      <a:pt x="3042" y="3836"/>
                      <a:pt x="3187" y="3980"/>
                    </a:cubicBezTo>
                    <a:lnTo>
                      <a:pt x="3387" y="4178"/>
                    </a:lnTo>
                    <a:lnTo>
                      <a:pt x="3381" y="4159"/>
                    </a:lnTo>
                    <a:lnTo>
                      <a:pt x="3381" y="4159"/>
                    </a:lnTo>
                    <a:cubicBezTo>
                      <a:pt x="3675" y="4486"/>
                      <a:pt x="3988" y="4865"/>
                      <a:pt x="4298" y="5277"/>
                    </a:cubicBezTo>
                    <a:cubicBezTo>
                      <a:pt x="4166" y="5511"/>
                      <a:pt x="4018" y="5737"/>
                      <a:pt x="3848" y="5946"/>
                    </a:cubicBezTo>
                    <a:cubicBezTo>
                      <a:pt x="3665" y="6168"/>
                      <a:pt x="3457" y="6370"/>
                      <a:pt x="3219" y="6532"/>
                    </a:cubicBezTo>
                    <a:cubicBezTo>
                      <a:pt x="2983" y="6695"/>
                      <a:pt x="2711" y="6809"/>
                      <a:pt x="2429" y="6864"/>
                    </a:cubicBezTo>
                    <a:cubicBezTo>
                      <a:pt x="2312" y="6888"/>
                      <a:pt x="2192" y="6900"/>
                      <a:pt x="2072" y="6900"/>
                    </a:cubicBezTo>
                    <a:cubicBezTo>
                      <a:pt x="1902" y="6900"/>
                      <a:pt x="1731" y="6875"/>
                      <a:pt x="1567" y="6821"/>
                    </a:cubicBezTo>
                    <a:lnTo>
                      <a:pt x="1567" y="6821"/>
                    </a:lnTo>
                    <a:cubicBezTo>
                      <a:pt x="1761" y="6906"/>
                      <a:pt x="1973" y="6943"/>
                      <a:pt x="2185" y="6943"/>
                    </a:cubicBezTo>
                    <a:cubicBezTo>
                      <a:pt x="2270" y="6943"/>
                      <a:pt x="2355" y="6937"/>
                      <a:pt x="2439" y="6926"/>
                    </a:cubicBezTo>
                    <a:cubicBezTo>
                      <a:pt x="2734" y="6884"/>
                      <a:pt x="3020" y="6774"/>
                      <a:pt x="3274" y="6616"/>
                    </a:cubicBezTo>
                    <a:cubicBezTo>
                      <a:pt x="3529" y="6458"/>
                      <a:pt x="3753" y="6252"/>
                      <a:pt x="3945" y="6025"/>
                    </a:cubicBezTo>
                    <a:cubicBezTo>
                      <a:pt x="4112" y="5829"/>
                      <a:pt x="4256" y="5615"/>
                      <a:pt x="4386" y="5393"/>
                    </a:cubicBezTo>
                    <a:cubicBezTo>
                      <a:pt x="4543" y="5605"/>
                      <a:pt x="4700" y="5825"/>
                      <a:pt x="4852" y="6049"/>
                    </a:cubicBezTo>
                    <a:cubicBezTo>
                      <a:pt x="4711" y="6585"/>
                      <a:pt x="4510" y="7103"/>
                      <a:pt x="4227" y="7579"/>
                    </a:cubicBezTo>
                    <a:cubicBezTo>
                      <a:pt x="4076" y="7835"/>
                      <a:pt x="3893" y="8074"/>
                      <a:pt x="3682" y="8285"/>
                    </a:cubicBezTo>
                    <a:cubicBezTo>
                      <a:pt x="3475" y="8499"/>
                      <a:pt x="3232" y="8681"/>
                      <a:pt x="2965" y="8826"/>
                    </a:cubicBezTo>
                    <a:cubicBezTo>
                      <a:pt x="3246" y="8708"/>
                      <a:pt x="3499" y="8535"/>
                      <a:pt x="3727" y="8334"/>
                    </a:cubicBezTo>
                    <a:cubicBezTo>
                      <a:pt x="3951" y="8128"/>
                      <a:pt x="4147" y="7891"/>
                      <a:pt x="4314" y="7635"/>
                    </a:cubicBezTo>
                    <a:cubicBezTo>
                      <a:pt x="4602" y="7194"/>
                      <a:pt x="4806" y="6703"/>
                      <a:pt x="4951" y="6198"/>
                    </a:cubicBezTo>
                    <a:cubicBezTo>
                      <a:pt x="5603" y="7180"/>
                      <a:pt x="6174" y="8250"/>
                      <a:pt x="6444" y="9194"/>
                    </a:cubicBezTo>
                    <a:cubicBezTo>
                      <a:pt x="6458" y="9244"/>
                      <a:pt x="6504" y="9273"/>
                      <a:pt x="6551" y="9273"/>
                    </a:cubicBezTo>
                    <a:cubicBezTo>
                      <a:pt x="6577" y="9273"/>
                      <a:pt x="6605" y="9264"/>
                      <a:pt x="6627" y="9244"/>
                    </a:cubicBezTo>
                    <a:cubicBezTo>
                      <a:pt x="6658" y="9215"/>
                      <a:pt x="6671" y="9171"/>
                      <a:pt x="6659" y="9130"/>
                    </a:cubicBezTo>
                    <a:cubicBezTo>
                      <a:pt x="6372" y="8152"/>
                      <a:pt x="5764" y="7027"/>
                      <a:pt x="5069" y="6006"/>
                    </a:cubicBezTo>
                    <a:lnTo>
                      <a:pt x="5069" y="6006"/>
                    </a:lnTo>
                    <a:cubicBezTo>
                      <a:pt x="5084" y="6006"/>
                      <a:pt x="5099" y="6006"/>
                      <a:pt x="5114" y="6006"/>
                    </a:cubicBezTo>
                    <a:cubicBezTo>
                      <a:pt x="5381" y="6006"/>
                      <a:pt x="5648" y="5971"/>
                      <a:pt x="5907" y="5906"/>
                    </a:cubicBezTo>
                    <a:cubicBezTo>
                      <a:pt x="6217" y="5826"/>
                      <a:pt x="6518" y="5708"/>
                      <a:pt x="6797" y="5553"/>
                    </a:cubicBezTo>
                    <a:cubicBezTo>
                      <a:pt x="7079" y="5399"/>
                      <a:pt x="7341" y="5216"/>
                      <a:pt x="7587" y="5016"/>
                    </a:cubicBezTo>
                    <a:cubicBezTo>
                      <a:pt x="7831" y="4811"/>
                      <a:pt x="8061" y="4593"/>
                      <a:pt x="8271" y="4358"/>
                    </a:cubicBezTo>
                    <a:lnTo>
                      <a:pt x="8271" y="4358"/>
                    </a:lnTo>
                    <a:cubicBezTo>
                      <a:pt x="8037" y="4571"/>
                      <a:pt x="7800" y="4779"/>
                      <a:pt x="7545" y="4963"/>
                    </a:cubicBezTo>
                    <a:cubicBezTo>
                      <a:pt x="7294" y="5151"/>
                      <a:pt x="7030" y="5320"/>
                      <a:pt x="6749" y="5459"/>
                    </a:cubicBezTo>
                    <a:cubicBezTo>
                      <a:pt x="6470" y="5596"/>
                      <a:pt x="6178" y="5710"/>
                      <a:pt x="5876" y="5780"/>
                    </a:cubicBezTo>
                    <a:cubicBezTo>
                      <a:pt x="5628" y="5840"/>
                      <a:pt x="5374" y="5873"/>
                      <a:pt x="5119" y="5873"/>
                    </a:cubicBezTo>
                    <a:cubicBezTo>
                      <a:pt x="5071" y="5873"/>
                      <a:pt x="5024" y="5872"/>
                      <a:pt x="4976" y="5870"/>
                    </a:cubicBezTo>
                    <a:cubicBezTo>
                      <a:pt x="4832" y="5664"/>
                      <a:pt x="4685" y="5461"/>
                      <a:pt x="4537" y="5266"/>
                    </a:cubicBezTo>
                    <a:cubicBezTo>
                      <a:pt x="4815" y="5145"/>
                      <a:pt x="5077" y="4978"/>
                      <a:pt x="5312" y="4777"/>
                    </a:cubicBezTo>
                    <a:cubicBezTo>
                      <a:pt x="5578" y="4549"/>
                      <a:pt x="5808" y="4280"/>
                      <a:pt x="6006" y="3993"/>
                    </a:cubicBezTo>
                    <a:cubicBezTo>
                      <a:pt x="6204" y="3703"/>
                      <a:pt x="6357" y="3385"/>
                      <a:pt x="6463" y="3054"/>
                    </a:cubicBezTo>
                    <a:cubicBezTo>
                      <a:pt x="6566" y="2720"/>
                      <a:pt x="6624" y="2374"/>
                      <a:pt x="6623" y="2029"/>
                    </a:cubicBezTo>
                    <a:lnTo>
                      <a:pt x="6623" y="2029"/>
                    </a:lnTo>
                    <a:cubicBezTo>
                      <a:pt x="6592" y="2372"/>
                      <a:pt x="6517" y="2711"/>
                      <a:pt x="6395" y="3030"/>
                    </a:cubicBezTo>
                    <a:cubicBezTo>
                      <a:pt x="6278" y="3352"/>
                      <a:pt x="6116" y="3655"/>
                      <a:pt x="5913" y="3928"/>
                    </a:cubicBezTo>
                    <a:cubicBezTo>
                      <a:pt x="5712" y="4202"/>
                      <a:pt x="5483" y="4458"/>
                      <a:pt x="5224" y="4675"/>
                    </a:cubicBezTo>
                    <a:cubicBezTo>
                      <a:pt x="4991" y="4874"/>
                      <a:pt x="4726" y="5035"/>
                      <a:pt x="4445" y="5155"/>
                    </a:cubicBezTo>
                    <a:cubicBezTo>
                      <a:pt x="4119" y="4734"/>
                      <a:pt x="3788" y="4348"/>
                      <a:pt x="3475" y="4022"/>
                    </a:cubicBezTo>
                    <a:cubicBezTo>
                      <a:pt x="3408" y="3953"/>
                      <a:pt x="3341" y="3885"/>
                      <a:pt x="3274" y="3817"/>
                    </a:cubicBezTo>
                    <a:cubicBezTo>
                      <a:pt x="3241" y="3656"/>
                      <a:pt x="3251" y="3486"/>
                      <a:pt x="3284" y="3320"/>
                    </a:cubicBezTo>
                    <a:cubicBezTo>
                      <a:pt x="3324" y="3120"/>
                      <a:pt x="3396" y="2925"/>
                      <a:pt x="3470" y="2730"/>
                    </a:cubicBezTo>
                    <a:cubicBezTo>
                      <a:pt x="3546" y="2534"/>
                      <a:pt x="3624" y="2335"/>
                      <a:pt x="3675" y="2128"/>
                    </a:cubicBezTo>
                    <a:cubicBezTo>
                      <a:pt x="3723" y="1921"/>
                      <a:pt x="3748" y="1703"/>
                      <a:pt x="3701" y="1496"/>
                    </a:cubicBezTo>
                    <a:lnTo>
                      <a:pt x="3701" y="1496"/>
                    </a:lnTo>
                    <a:cubicBezTo>
                      <a:pt x="3718" y="1706"/>
                      <a:pt x="3681" y="1914"/>
                      <a:pt x="3613" y="2110"/>
                    </a:cubicBezTo>
                    <a:cubicBezTo>
                      <a:pt x="3548" y="2307"/>
                      <a:pt x="3459" y="2495"/>
                      <a:pt x="3373" y="2689"/>
                    </a:cubicBezTo>
                    <a:cubicBezTo>
                      <a:pt x="3287" y="2882"/>
                      <a:pt x="3209" y="3081"/>
                      <a:pt x="3161" y="3292"/>
                    </a:cubicBezTo>
                    <a:cubicBezTo>
                      <a:pt x="3133" y="3410"/>
                      <a:pt x="3119" y="3535"/>
                      <a:pt x="3122" y="3658"/>
                    </a:cubicBezTo>
                    <a:cubicBezTo>
                      <a:pt x="2575" y="3101"/>
                      <a:pt x="2019" y="2547"/>
                      <a:pt x="1496" y="1968"/>
                    </a:cubicBezTo>
                    <a:cubicBezTo>
                      <a:pt x="1499" y="1764"/>
                      <a:pt x="1486" y="1560"/>
                      <a:pt x="1447" y="1360"/>
                    </a:cubicBezTo>
                    <a:cubicBezTo>
                      <a:pt x="1406" y="1153"/>
                      <a:pt x="1344" y="949"/>
                      <a:pt x="1247" y="764"/>
                    </a:cubicBezTo>
                    <a:lnTo>
                      <a:pt x="1247" y="764"/>
                    </a:lnTo>
                    <a:cubicBezTo>
                      <a:pt x="1310" y="964"/>
                      <a:pt x="1353" y="1164"/>
                      <a:pt x="1379" y="1370"/>
                    </a:cubicBezTo>
                    <a:cubicBezTo>
                      <a:pt x="1399" y="1534"/>
                      <a:pt x="1406" y="1701"/>
                      <a:pt x="1406" y="1867"/>
                    </a:cubicBezTo>
                    <a:cubicBezTo>
                      <a:pt x="887" y="1282"/>
                      <a:pt x="402" y="671"/>
                      <a:pt x="1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51" name="Google Shape;851;p32"/>
              <p:cNvSpPr/>
              <p:nvPr/>
            </p:nvSpPr>
            <p:spPr>
              <a:xfrm>
                <a:off x="2255932" y="-1653193"/>
                <a:ext cx="393760" cy="1074665"/>
              </a:xfrm>
              <a:custGeom>
                <a:avLst/>
                <a:gdLst/>
                <a:ahLst/>
                <a:cxnLst/>
                <a:rect l="l" t="t" r="r" b="b"/>
                <a:pathLst>
                  <a:path w="2866" h="7822" extrusionOk="0">
                    <a:moveTo>
                      <a:pt x="458" y="1"/>
                    </a:moveTo>
                    <a:cubicBezTo>
                      <a:pt x="455" y="7"/>
                      <a:pt x="454" y="15"/>
                      <a:pt x="452" y="22"/>
                    </a:cubicBezTo>
                    <a:cubicBezTo>
                      <a:pt x="737" y="645"/>
                      <a:pt x="827" y="1357"/>
                      <a:pt x="700" y="2031"/>
                    </a:cubicBezTo>
                    <a:cubicBezTo>
                      <a:pt x="761" y="2063"/>
                      <a:pt x="826" y="2080"/>
                      <a:pt x="887" y="2080"/>
                    </a:cubicBezTo>
                    <a:cubicBezTo>
                      <a:pt x="978" y="2080"/>
                      <a:pt x="1061" y="2043"/>
                      <a:pt x="1117" y="1961"/>
                    </a:cubicBezTo>
                    <a:cubicBezTo>
                      <a:pt x="1237" y="2110"/>
                      <a:pt x="1270" y="2328"/>
                      <a:pt x="1265" y="2520"/>
                    </a:cubicBezTo>
                    <a:cubicBezTo>
                      <a:pt x="1260" y="2710"/>
                      <a:pt x="1186" y="2897"/>
                      <a:pt x="1060" y="3039"/>
                    </a:cubicBezTo>
                    <a:cubicBezTo>
                      <a:pt x="1107" y="3026"/>
                      <a:pt x="1151" y="3023"/>
                      <a:pt x="1192" y="3023"/>
                    </a:cubicBezTo>
                    <a:cubicBezTo>
                      <a:pt x="1223" y="3023"/>
                      <a:pt x="1254" y="3025"/>
                      <a:pt x="1285" y="3025"/>
                    </a:cubicBezTo>
                    <a:cubicBezTo>
                      <a:pt x="1326" y="3025"/>
                      <a:pt x="1368" y="3022"/>
                      <a:pt x="1414" y="3009"/>
                    </a:cubicBezTo>
                    <a:lnTo>
                      <a:pt x="1414" y="3009"/>
                    </a:lnTo>
                    <a:cubicBezTo>
                      <a:pt x="1071" y="3574"/>
                      <a:pt x="1078" y="4439"/>
                      <a:pt x="1405" y="5013"/>
                    </a:cubicBezTo>
                    <a:cubicBezTo>
                      <a:pt x="1488" y="5034"/>
                      <a:pt x="1574" y="5046"/>
                      <a:pt x="1659" y="5046"/>
                    </a:cubicBezTo>
                    <a:cubicBezTo>
                      <a:pt x="1848" y="5046"/>
                      <a:pt x="2032" y="4988"/>
                      <a:pt x="2161" y="4847"/>
                    </a:cubicBezTo>
                    <a:lnTo>
                      <a:pt x="2161" y="4847"/>
                    </a:lnTo>
                    <a:cubicBezTo>
                      <a:pt x="2090" y="5217"/>
                      <a:pt x="1834" y="5595"/>
                      <a:pt x="1507" y="5785"/>
                    </a:cubicBezTo>
                    <a:cubicBezTo>
                      <a:pt x="1621" y="5929"/>
                      <a:pt x="1736" y="6072"/>
                      <a:pt x="1919" y="6094"/>
                    </a:cubicBezTo>
                    <a:cubicBezTo>
                      <a:pt x="1739" y="6317"/>
                      <a:pt x="1533" y="6519"/>
                      <a:pt x="1315" y="6704"/>
                    </a:cubicBezTo>
                    <a:cubicBezTo>
                      <a:pt x="1095" y="6890"/>
                      <a:pt x="832" y="7035"/>
                      <a:pt x="547" y="7073"/>
                    </a:cubicBezTo>
                    <a:cubicBezTo>
                      <a:pt x="659" y="7264"/>
                      <a:pt x="804" y="7478"/>
                      <a:pt x="1004" y="7567"/>
                    </a:cubicBezTo>
                    <a:cubicBezTo>
                      <a:pt x="784" y="7613"/>
                      <a:pt x="555" y="7639"/>
                      <a:pt x="327" y="7639"/>
                    </a:cubicBezTo>
                    <a:cubicBezTo>
                      <a:pt x="218" y="7639"/>
                      <a:pt x="109" y="7633"/>
                      <a:pt x="1" y="7620"/>
                    </a:cubicBezTo>
                    <a:lnTo>
                      <a:pt x="1" y="7620"/>
                    </a:lnTo>
                    <a:cubicBezTo>
                      <a:pt x="396" y="7751"/>
                      <a:pt x="822" y="7822"/>
                      <a:pt x="1232" y="7822"/>
                    </a:cubicBezTo>
                    <a:cubicBezTo>
                      <a:pt x="1375" y="7822"/>
                      <a:pt x="1515" y="7813"/>
                      <a:pt x="1652" y="7796"/>
                    </a:cubicBezTo>
                    <a:cubicBezTo>
                      <a:pt x="1515" y="7644"/>
                      <a:pt x="1372" y="7432"/>
                      <a:pt x="1233" y="7280"/>
                    </a:cubicBezTo>
                    <a:cubicBezTo>
                      <a:pt x="1761" y="7024"/>
                      <a:pt x="2222" y="6457"/>
                      <a:pt x="2411" y="5902"/>
                    </a:cubicBezTo>
                    <a:lnTo>
                      <a:pt x="2411" y="5902"/>
                    </a:lnTo>
                    <a:cubicBezTo>
                      <a:pt x="2380" y="5909"/>
                      <a:pt x="2345" y="5912"/>
                      <a:pt x="2310" y="5912"/>
                    </a:cubicBezTo>
                    <a:cubicBezTo>
                      <a:pt x="2193" y="5912"/>
                      <a:pt x="2061" y="5876"/>
                      <a:pt x="1981" y="5806"/>
                    </a:cubicBezTo>
                    <a:cubicBezTo>
                      <a:pt x="2579" y="5330"/>
                      <a:pt x="2866" y="4506"/>
                      <a:pt x="2695" y="3760"/>
                    </a:cubicBezTo>
                    <a:lnTo>
                      <a:pt x="2695" y="3760"/>
                    </a:lnTo>
                    <a:cubicBezTo>
                      <a:pt x="2551" y="4269"/>
                      <a:pt x="2089" y="4687"/>
                      <a:pt x="1573" y="4810"/>
                    </a:cubicBezTo>
                    <a:cubicBezTo>
                      <a:pt x="1395" y="4044"/>
                      <a:pt x="1588" y="3148"/>
                      <a:pt x="2138" y="2588"/>
                    </a:cubicBezTo>
                    <a:lnTo>
                      <a:pt x="2138" y="2588"/>
                    </a:lnTo>
                    <a:cubicBezTo>
                      <a:pt x="1958" y="2646"/>
                      <a:pt x="1697" y="2668"/>
                      <a:pt x="1516" y="2727"/>
                    </a:cubicBezTo>
                    <a:cubicBezTo>
                      <a:pt x="1688" y="2324"/>
                      <a:pt x="1676" y="1856"/>
                      <a:pt x="1521" y="1446"/>
                    </a:cubicBezTo>
                    <a:lnTo>
                      <a:pt x="1521" y="1446"/>
                    </a:lnTo>
                    <a:cubicBezTo>
                      <a:pt x="1378" y="1563"/>
                      <a:pt x="1218" y="1728"/>
                      <a:pt x="1076" y="1845"/>
                    </a:cubicBezTo>
                    <a:cubicBezTo>
                      <a:pt x="1132" y="1208"/>
                      <a:pt x="860" y="497"/>
                      <a:pt x="458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52" name="Google Shape;852;p32"/>
              <p:cNvSpPr/>
              <p:nvPr/>
            </p:nvSpPr>
            <p:spPr>
              <a:xfrm>
                <a:off x="1297629" y="-1766128"/>
                <a:ext cx="797549" cy="714291"/>
              </a:xfrm>
              <a:custGeom>
                <a:avLst/>
                <a:gdLst/>
                <a:ahLst/>
                <a:cxnLst/>
                <a:rect l="l" t="t" r="r" b="b"/>
                <a:pathLst>
                  <a:path w="5805" h="5199" extrusionOk="0">
                    <a:moveTo>
                      <a:pt x="5282" y="2114"/>
                    </a:moveTo>
                    <a:cubicBezTo>
                      <a:pt x="5280" y="2118"/>
                      <a:pt x="5278" y="2122"/>
                      <a:pt x="5277" y="2126"/>
                    </a:cubicBezTo>
                    <a:lnTo>
                      <a:pt x="5277" y="2126"/>
                    </a:lnTo>
                    <a:cubicBezTo>
                      <a:pt x="5279" y="2122"/>
                      <a:pt x="5280" y="2118"/>
                      <a:pt x="5282" y="2114"/>
                    </a:cubicBezTo>
                    <a:close/>
                    <a:moveTo>
                      <a:pt x="0" y="1"/>
                    </a:moveTo>
                    <a:lnTo>
                      <a:pt x="0" y="1"/>
                    </a:lnTo>
                    <a:cubicBezTo>
                      <a:pt x="26" y="88"/>
                      <a:pt x="53" y="179"/>
                      <a:pt x="80" y="269"/>
                    </a:cubicBezTo>
                    <a:cubicBezTo>
                      <a:pt x="399" y="882"/>
                      <a:pt x="1016" y="1346"/>
                      <a:pt x="1703" y="1449"/>
                    </a:cubicBezTo>
                    <a:cubicBezTo>
                      <a:pt x="1854" y="1770"/>
                      <a:pt x="2102" y="2067"/>
                      <a:pt x="2440" y="2182"/>
                    </a:cubicBezTo>
                    <a:cubicBezTo>
                      <a:pt x="2497" y="2203"/>
                      <a:pt x="2558" y="2218"/>
                      <a:pt x="2619" y="2218"/>
                    </a:cubicBezTo>
                    <a:cubicBezTo>
                      <a:pt x="2633" y="2218"/>
                      <a:pt x="2647" y="2217"/>
                      <a:pt x="2660" y="2216"/>
                    </a:cubicBezTo>
                    <a:cubicBezTo>
                      <a:pt x="2735" y="2207"/>
                      <a:pt x="2809" y="2167"/>
                      <a:pt x="2843" y="2101"/>
                    </a:cubicBezTo>
                    <a:cubicBezTo>
                      <a:pt x="2864" y="2460"/>
                      <a:pt x="3163" y="2777"/>
                      <a:pt x="3513" y="2866"/>
                    </a:cubicBezTo>
                    <a:cubicBezTo>
                      <a:pt x="3577" y="2882"/>
                      <a:pt x="3643" y="2890"/>
                      <a:pt x="3710" y="2890"/>
                    </a:cubicBezTo>
                    <a:cubicBezTo>
                      <a:pt x="4002" y="2890"/>
                      <a:pt x="4295" y="2737"/>
                      <a:pt x="4449" y="2487"/>
                    </a:cubicBezTo>
                    <a:cubicBezTo>
                      <a:pt x="4464" y="2830"/>
                      <a:pt x="4588" y="3192"/>
                      <a:pt x="4801" y="3462"/>
                    </a:cubicBezTo>
                    <a:cubicBezTo>
                      <a:pt x="4898" y="3585"/>
                      <a:pt x="5033" y="3701"/>
                      <a:pt x="5188" y="3701"/>
                    </a:cubicBezTo>
                    <a:cubicBezTo>
                      <a:pt x="5194" y="3701"/>
                      <a:pt x="5200" y="3701"/>
                      <a:pt x="5206" y="3700"/>
                    </a:cubicBezTo>
                    <a:lnTo>
                      <a:pt x="5206" y="3700"/>
                    </a:lnTo>
                    <a:cubicBezTo>
                      <a:pt x="5186" y="4187"/>
                      <a:pt x="5428" y="4746"/>
                      <a:pt x="5737" y="5126"/>
                    </a:cubicBezTo>
                    <a:cubicBezTo>
                      <a:pt x="5757" y="5152"/>
                      <a:pt x="5780" y="5176"/>
                      <a:pt x="5805" y="5199"/>
                    </a:cubicBezTo>
                    <a:cubicBezTo>
                      <a:pt x="5783" y="5141"/>
                      <a:pt x="5771" y="5078"/>
                      <a:pt x="5761" y="5018"/>
                    </a:cubicBezTo>
                    <a:cubicBezTo>
                      <a:pt x="5673" y="4488"/>
                      <a:pt x="5653" y="3945"/>
                      <a:pt x="5702" y="3410"/>
                    </a:cubicBezTo>
                    <a:lnTo>
                      <a:pt x="5702" y="3410"/>
                    </a:lnTo>
                    <a:cubicBezTo>
                      <a:pt x="5655" y="3428"/>
                      <a:pt x="5603" y="3437"/>
                      <a:pt x="5551" y="3437"/>
                    </a:cubicBezTo>
                    <a:cubicBezTo>
                      <a:pt x="5413" y="3437"/>
                      <a:pt x="5275" y="3373"/>
                      <a:pt x="5229" y="3248"/>
                    </a:cubicBezTo>
                    <a:cubicBezTo>
                      <a:pt x="5098" y="2883"/>
                      <a:pt x="5123" y="2483"/>
                      <a:pt x="5277" y="2126"/>
                    </a:cubicBezTo>
                    <a:lnTo>
                      <a:pt x="5277" y="2126"/>
                    </a:lnTo>
                    <a:cubicBezTo>
                      <a:pt x="5237" y="2206"/>
                      <a:pt x="5102" y="2286"/>
                      <a:pt x="5005" y="2286"/>
                    </a:cubicBezTo>
                    <a:cubicBezTo>
                      <a:pt x="4987" y="2286"/>
                      <a:pt x="4970" y="2283"/>
                      <a:pt x="4955" y="2277"/>
                    </a:cubicBezTo>
                    <a:cubicBezTo>
                      <a:pt x="4858" y="2236"/>
                      <a:pt x="4796" y="2144"/>
                      <a:pt x="4748" y="2051"/>
                    </a:cubicBezTo>
                    <a:cubicBezTo>
                      <a:pt x="4654" y="1865"/>
                      <a:pt x="4606" y="1656"/>
                      <a:pt x="4609" y="1447"/>
                    </a:cubicBezTo>
                    <a:lnTo>
                      <a:pt x="4609" y="1447"/>
                    </a:lnTo>
                    <a:cubicBezTo>
                      <a:pt x="4527" y="1669"/>
                      <a:pt x="4355" y="1916"/>
                      <a:pt x="4202" y="2093"/>
                    </a:cubicBezTo>
                    <a:cubicBezTo>
                      <a:pt x="4070" y="2244"/>
                      <a:pt x="3877" y="2354"/>
                      <a:pt x="3682" y="2354"/>
                    </a:cubicBezTo>
                    <a:cubicBezTo>
                      <a:pt x="3647" y="2354"/>
                      <a:pt x="3612" y="2351"/>
                      <a:pt x="3577" y="2343"/>
                    </a:cubicBezTo>
                    <a:cubicBezTo>
                      <a:pt x="3433" y="2312"/>
                      <a:pt x="3304" y="2209"/>
                      <a:pt x="3241" y="2076"/>
                    </a:cubicBezTo>
                    <a:cubicBezTo>
                      <a:pt x="3154" y="1899"/>
                      <a:pt x="3083" y="1774"/>
                      <a:pt x="2986" y="1602"/>
                    </a:cubicBezTo>
                    <a:cubicBezTo>
                      <a:pt x="2943" y="1744"/>
                      <a:pt x="2803" y="1832"/>
                      <a:pt x="2655" y="1832"/>
                    </a:cubicBezTo>
                    <a:cubicBezTo>
                      <a:pt x="2643" y="1832"/>
                      <a:pt x="2631" y="1832"/>
                      <a:pt x="2619" y="1831"/>
                    </a:cubicBezTo>
                    <a:cubicBezTo>
                      <a:pt x="2458" y="1815"/>
                      <a:pt x="2316" y="1710"/>
                      <a:pt x="2220" y="1582"/>
                    </a:cubicBezTo>
                    <a:cubicBezTo>
                      <a:pt x="2123" y="1454"/>
                      <a:pt x="2063" y="1301"/>
                      <a:pt x="2006" y="1151"/>
                    </a:cubicBezTo>
                    <a:cubicBezTo>
                      <a:pt x="1209" y="1151"/>
                      <a:pt x="393" y="693"/>
                      <a:pt x="0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13225" y="445025"/>
            <a:ext cx="77175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Boogaloo"/>
              <a:buNone/>
              <a:defRPr sz="3000" b="1">
                <a:solidFill>
                  <a:schemeClr val="dk1"/>
                </a:solidFill>
                <a:latin typeface="Boogaloo"/>
                <a:ea typeface="Boogaloo"/>
                <a:cs typeface="Boogaloo"/>
                <a:sym typeface="Boogaloo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Boogaloo"/>
              <a:buNone/>
              <a:defRPr sz="3500" b="1">
                <a:solidFill>
                  <a:schemeClr val="dk1"/>
                </a:solidFill>
                <a:latin typeface="Boogaloo"/>
                <a:ea typeface="Boogaloo"/>
                <a:cs typeface="Boogaloo"/>
                <a:sym typeface="Boogaloo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Boogaloo"/>
              <a:buNone/>
              <a:defRPr sz="3500" b="1">
                <a:solidFill>
                  <a:schemeClr val="dk1"/>
                </a:solidFill>
                <a:latin typeface="Boogaloo"/>
                <a:ea typeface="Boogaloo"/>
                <a:cs typeface="Boogaloo"/>
                <a:sym typeface="Boogaloo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Boogaloo"/>
              <a:buNone/>
              <a:defRPr sz="3500" b="1">
                <a:solidFill>
                  <a:schemeClr val="dk1"/>
                </a:solidFill>
                <a:latin typeface="Boogaloo"/>
                <a:ea typeface="Boogaloo"/>
                <a:cs typeface="Boogaloo"/>
                <a:sym typeface="Boogaloo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Boogaloo"/>
              <a:buNone/>
              <a:defRPr sz="3500" b="1">
                <a:solidFill>
                  <a:schemeClr val="dk1"/>
                </a:solidFill>
                <a:latin typeface="Boogaloo"/>
                <a:ea typeface="Boogaloo"/>
                <a:cs typeface="Boogaloo"/>
                <a:sym typeface="Boogaloo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Boogaloo"/>
              <a:buNone/>
              <a:defRPr sz="3500" b="1">
                <a:solidFill>
                  <a:schemeClr val="dk1"/>
                </a:solidFill>
                <a:latin typeface="Boogaloo"/>
                <a:ea typeface="Boogaloo"/>
                <a:cs typeface="Boogaloo"/>
                <a:sym typeface="Boogaloo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Boogaloo"/>
              <a:buNone/>
              <a:defRPr sz="3500" b="1">
                <a:solidFill>
                  <a:schemeClr val="dk1"/>
                </a:solidFill>
                <a:latin typeface="Boogaloo"/>
                <a:ea typeface="Boogaloo"/>
                <a:cs typeface="Boogaloo"/>
                <a:sym typeface="Boogaloo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Boogaloo"/>
              <a:buNone/>
              <a:defRPr sz="3500" b="1">
                <a:solidFill>
                  <a:schemeClr val="dk1"/>
                </a:solidFill>
                <a:latin typeface="Boogaloo"/>
                <a:ea typeface="Boogaloo"/>
                <a:cs typeface="Boogaloo"/>
                <a:sym typeface="Boogaloo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Boogaloo"/>
              <a:buNone/>
              <a:defRPr sz="3500" b="1">
                <a:solidFill>
                  <a:schemeClr val="dk1"/>
                </a:solidFill>
                <a:latin typeface="Boogaloo"/>
                <a:ea typeface="Boogaloo"/>
                <a:cs typeface="Boogaloo"/>
                <a:sym typeface="Boogaloo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13225" y="1152475"/>
            <a:ext cx="77175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Char char="●"/>
              <a:defRPr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1pPr>
            <a:lvl2pPr marL="914400" lvl="1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Char char="○"/>
              <a:defRPr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2pPr>
            <a:lvl3pPr marL="1371600" lvl="2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Char char="■"/>
              <a:defRPr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3pPr>
            <a:lvl4pPr marL="1828800" lvl="3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Char char="●"/>
              <a:defRPr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4pPr>
            <a:lvl5pPr marL="2286000" lvl="4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Char char="○"/>
              <a:defRPr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5pPr>
            <a:lvl6pPr marL="2743200" lvl="5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Char char="■"/>
              <a:defRPr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6pPr>
            <a:lvl7pPr marL="3200400" lvl="6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Char char="●"/>
              <a:defRPr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7pPr>
            <a:lvl8pPr marL="3657600" lvl="7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Char char="○"/>
              <a:defRPr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8pPr>
            <a:lvl9pPr marL="4114800" lvl="8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mo"/>
              <a:buChar char="■"/>
              <a:defRPr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0" r:id="rId2"/>
    <p:sldLayoutId id="2147483662" r:id="rId3"/>
    <p:sldLayoutId id="2147483678" r:id="rId4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2162;p58"/>
          <p:cNvGrpSpPr/>
          <p:nvPr/>
        </p:nvGrpSpPr>
        <p:grpSpPr>
          <a:xfrm rot="-5400000">
            <a:off x="7131321" y="4723609"/>
            <a:ext cx="377862" cy="461920"/>
            <a:chOff x="6" y="0"/>
            <a:chExt cx="604372" cy="672054"/>
          </a:xfrm>
        </p:grpSpPr>
        <p:sp>
          <p:nvSpPr>
            <p:cNvPr id="2163" name="Google Shape;2163;p58"/>
            <p:cNvSpPr/>
            <p:nvPr/>
          </p:nvSpPr>
          <p:spPr>
            <a:xfrm>
              <a:off x="2013" y="0"/>
              <a:ext cx="600342" cy="672054"/>
            </a:xfrm>
            <a:custGeom>
              <a:avLst/>
              <a:gdLst/>
              <a:ahLst/>
              <a:cxnLst/>
              <a:rect l="l" t="t" r="r" b="b"/>
              <a:pathLst>
                <a:path w="6195" h="6935" extrusionOk="0">
                  <a:moveTo>
                    <a:pt x="1263" y="0"/>
                  </a:moveTo>
                  <a:lnTo>
                    <a:pt x="1263" y="0"/>
                  </a:lnTo>
                  <a:cubicBezTo>
                    <a:pt x="1064" y="40"/>
                    <a:pt x="871" y="98"/>
                    <a:pt x="701" y="182"/>
                  </a:cubicBezTo>
                  <a:cubicBezTo>
                    <a:pt x="698" y="201"/>
                    <a:pt x="700" y="222"/>
                    <a:pt x="701" y="240"/>
                  </a:cubicBezTo>
                  <a:cubicBezTo>
                    <a:pt x="728" y="657"/>
                    <a:pt x="875" y="1066"/>
                    <a:pt x="1115" y="1409"/>
                  </a:cubicBezTo>
                  <a:cubicBezTo>
                    <a:pt x="3" y="2361"/>
                    <a:pt x="0" y="3987"/>
                    <a:pt x="720" y="5218"/>
                  </a:cubicBezTo>
                  <a:cubicBezTo>
                    <a:pt x="723" y="5225"/>
                    <a:pt x="727" y="5229"/>
                    <a:pt x="730" y="5237"/>
                  </a:cubicBezTo>
                  <a:cubicBezTo>
                    <a:pt x="761" y="5231"/>
                    <a:pt x="794" y="5226"/>
                    <a:pt x="825" y="5221"/>
                  </a:cubicBezTo>
                  <a:cubicBezTo>
                    <a:pt x="835" y="5219"/>
                    <a:pt x="845" y="5217"/>
                    <a:pt x="853" y="5216"/>
                  </a:cubicBezTo>
                  <a:cubicBezTo>
                    <a:pt x="859" y="5214"/>
                    <a:pt x="866" y="5213"/>
                    <a:pt x="871" y="5213"/>
                  </a:cubicBezTo>
                  <a:cubicBezTo>
                    <a:pt x="965" y="5377"/>
                    <a:pt x="1077" y="5529"/>
                    <a:pt x="1192" y="5673"/>
                  </a:cubicBezTo>
                  <a:cubicBezTo>
                    <a:pt x="1489" y="6043"/>
                    <a:pt x="1862" y="6309"/>
                    <a:pt x="2295" y="6507"/>
                  </a:cubicBezTo>
                  <a:cubicBezTo>
                    <a:pt x="2910" y="6788"/>
                    <a:pt x="3573" y="6934"/>
                    <a:pt x="4239" y="6934"/>
                  </a:cubicBezTo>
                  <a:cubicBezTo>
                    <a:pt x="4599" y="6934"/>
                    <a:pt x="4959" y="6892"/>
                    <a:pt x="5313" y="6805"/>
                  </a:cubicBezTo>
                  <a:cubicBezTo>
                    <a:pt x="5417" y="6854"/>
                    <a:pt x="5530" y="6886"/>
                    <a:pt x="5646" y="6894"/>
                  </a:cubicBezTo>
                  <a:cubicBezTo>
                    <a:pt x="5658" y="6862"/>
                    <a:pt x="5649" y="6823"/>
                    <a:pt x="5640" y="6789"/>
                  </a:cubicBezTo>
                  <a:cubicBezTo>
                    <a:pt x="5627" y="6726"/>
                    <a:pt x="5609" y="6665"/>
                    <a:pt x="5590" y="6605"/>
                  </a:cubicBezTo>
                  <a:cubicBezTo>
                    <a:pt x="6014" y="5870"/>
                    <a:pt x="6194" y="5105"/>
                    <a:pt x="6144" y="4256"/>
                  </a:cubicBezTo>
                  <a:cubicBezTo>
                    <a:pt x="6101" y="3511"/>
                    <a:pt x="5821" y="2784"/>
                    <a:pt x="5358" y="2199"/>
                  </a:cubicBezTo>
                  <a:cubicBezTo>
                    <a:pt x="5377" y="2148"/>
                    <a:pt x="5397" y="2096"/>
                    <a:pt x="5413" y="2042"/>
                  </a:cubicBezTo>
                  <a:cubicBezTo>
                    <a:pt x="4799" y="1261"/>
                    <a:pt x="3842" y="801"/>
                    <a:pt x="2845" y="801"/>
                  </a:cubicBezTo>
                  <a:cubicBezTo>
                    <a:pt x="2816" y="801"/>
                    <a:pt x="2786" y="801"/>
                    <a:pt x="2756" y="802"/>
                  </a:cubicBezTo>
                  <a:cubicBezTo>
                    <a:pt x="2295" y="814"/>
                    <a:pt x="1831" y="933"/>
                    <a:pt x="1438" y="1173"/>
                  </a:cubicBezTo>
                  <a:cubicBezTo>
                    <a:pt x="1381" y="1071"/>
                    <a:pt x="1332" y="965"/>
                    <a:pt x="1294" y="854"/>
                  </a:cubicBezTo>
                  <a:cubicBezTo>
                    <a:pt x="1200" y="580"/>
                    <a:pt x="1178" y="275"/>
                    <a:pt x="1263" y="0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" name="Google Shape;2164;p58"/>
            <p:cNvGrpSpPr/>
            <p:nvPr/>
          </p:nvGrpSpPr>
          <p:grpSpPr>
            <a:xfrm>
              <a:off x="6" y="8"/>
              <a:ext cx="604372" cy="672029"/>
              <a:chOff x="5789475" y="-1569693"/>
              <a:chExt cx="920457" cy="1023499"/>
            </a:xfrm>
          </p:grpSpPr>
          <p:sp>
            <p:nvSpPr>
              <p:cNvPr id="2165" name="Google Shape;2165;p58"/>
              <p:cNvSpPr/>
              <p:nvPr/>
            </p:nvSpPr>
            <p:spPr>
              <a:xfrm>
                <a:off x="5889861" y="-1268093"/>
                <a:ext cx="820071" cy="721898"/>
              </a:xfrm>
              <a:custGeom>
                <a:avLst/>
                <a:gdLst/>
                <a:ahLst/>
                <a:cxnLst/>
                <a:rect l="l" t="t" r="r" b="b"/>
                <a:pathLst>
                  <a:path w="5555" h="4890" extrusionOk="0">
                    <a:moveTo>
                      <a:pt x="4588" y="1"/>
                    </a:moveTo>
                    <a:lnTo>
                      <a:pt x="0" y="2580"/>
                    </a:lnTo>
                    <a:cubicBezTo>
                      <a:pt x="79" y="2971"/>
                      <a:pt x="311" y="3324"/>
                      <a:pt x="556" y="3628"/>
                    </a:cubicBezTo>
                    <a:cubicBezTo>
                      <a:pt x="853" y="3998"/>
                      <a:pt x="1227" y="4265"/>
                      <a:pt x="1660" y="4462"/>
                    </a:cubicBezTo>
                    <a:cubicBezTo>
                      <a:pt x="2274" y="4744"/>
                      <a:pt x="2937" y="4890"/>
                      <a:pt x="3604" y="4890"/>
                    </a:cubicBezTo>
                    <a:cubicBezTo>
                      <a:pt x="3963" y="4890"/>
                      <a:pt x="4323" y="4847"/>
                      <a:pt x="4677" y="4760"/>
                    </a:cubicBezTo>
                    <a:cubicBezTo>
                      <a:pt x="4781" y="4810"/>
                      <a:pt x="4894" y="4841"/>
                      <a:pt x="5009" y="4849"/>
                    </a:cubicBezTo>
                    <a:cubicBezTo>
                      <a:pt x="5022" y="4817"/>
                      <a:pt x="5013" y="4778"/>
                      <a:pt x="5003" y="4745"/>
                    </a:cubicBezTo>
                    <a:cubicBezTo>
                      <a:pt x="4987" y="4683"/>
                      <a:pt x="4969" y="4624"/>
                      <a:pt x="4950" y="4563"/>
                    </a:cubicBezTo>
                    <a:cubicBezTo>
                      <a:pt x="5374" y="3830"/>
                      <a:pt x="5554" y="3062"/>
                      <a:pt x="5504" y="2214"/>
                    </a:cubicBezTo>
                    <a:cubicBezTo>
                      <a:pt x="5457" y="1403"/>
                      <a:pt x="5128" y="609"/>
                      <a:pt x="4588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6" name="Google Shape;2166;p58"/>
              <p:cNvSpPr/>
              <p:nvPr/>
            </p:nvSpPr>
            <p:spPr>
              <a:xfrm>
                <a:off x="5898571" y="-1569693"/>
                <a:ext cx="165786" cy="263367"/>
              </a:xfrm>
              <a:custGeom>
                <a:avLst/>
                <a:gdLst/>
                <a:ahLst/>
                <a:cxnLst/>
                <a:rect l="l" t="t" r="r" b="b"/>
                <a:pathLst>
                  <a:path w="1123" h="1784" extrusionOk="0">
                    <a:moveTo>
                      <a:pt x="565" y="1"/>
                    </a:moveTo>
                    <a:cubicBezTo>
                      <a:pt x="367" y="39"/>
                      <a:pt x="173" y="98"/>
                      <a:pt x="3" y="182"/>
                    </a:cubicBezTo>
                    <a:cubicBezTo>
                      <a:pt x="1" y="200"/>
                      <a:pt x="2" y="221"/>
                      <a:pt x="3" y="239"/>
                    </a:cubicBezTo>
                    <a:cubicBezTo>
                      <a:pt x="42" y="824"/>
                      <a:pt x="314" y="1388"/>
                      <a:pt x="747" y="1783"/>
                    </a:cubicBezTo>
                    <a:cubicBezTo>
                      <a:pt x="875" y="1771"/>
                      <a:pt x="1001" y="1747"/>
                      <a:pt x="1123" y="1707"/>
                    </a:cubicBezTo>
                    <a:cubicBezTo>
                      <a:pt x="902" y="1454"/>
                      <a:pt x="703" y="1173"/>
                      <a:pt x="595" y="855"/>
                    </a:cubicBezTo>
                    <a:cubicBezTo>
                      <a:pt x="503" y="579"/>
                      <a:pt x="481" y="275"/>
                      <a:pt x="56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7" name="Google Shape;2167;p58"/>
              <p:cNvSpPr/>
              <p:nvPr/>
            </p:nvSpPr>
            <p:spPr>
              <a:xfrm>
                <a:off x="5789770" y="-1451592"/>
                <a:ext cx="805160" cy="654876"/>
              </a:xfrm>
              <a:custGeom>
                <a:avLst/>
                <a:gdLst/>
                <a:ahLst/>
                <a:cxnLst/>
                <a:rect l="l" t="t" r="r" b="b"/>
                <a:pathLst>
                  <a:path w="5454" h="4436" extrusionOk="0">
                    <a:moveTo>
                      <a:pt x="2882" y="0"/>
                    </a:moveTo>
                    <a:cubicBezTo>
                      <a:pt x="2854" y="0"/>
                      <a:pt x="2825" y="1"/>
                      <a:pt x="2797" y="2"/>
                    </a:cubicBezTo>
                    <a:cubicBezTo>
                      <a:pt x="2285" y="14"/>
                      <a:pt x="1772" y="158"/>
                      <a:pt x="1355" y="452"/>
                    </a:cubicBezTo>
                    <a:cubicBezTo>
                      <a:pt x="47" y="1375"/>
                      <a:pt x="1" y="3118"/>
                      <a:pt x="761" y="4416"/>
                    </a:cubicBezTo>
                    <a:cubicBezTo>
                      <a:pt x="764" y="4424"/>
                      <a:pt x="768" y="4429"/>
                      <a:pt x="770" y="4435"/>
                    </a:cubicBezTo>
                    <a:cubicBezTo>
                      <a:pt x="2683" y="4143"/>
                      <a:pt x="4848" y="3065"/>
                      <a:pt x="5453" y="1242"/>
                    </a:cubicBezTo>
                    <a:cubicBezTo>
                      <a:pt x="4838" y="460"/>
                      <a:pt x="3880" y="0"/>
                      <a:pt x="2882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8" name="Google Shape;2168;p58"/>
              <p:cNvSpPr/>
              <p:nvPr/>
            </p:nvSpPr>
            <p:spPr>
              <a:xfrm>
                <a:off x="5890156" y="-987455"/>
                <a:ext cx="752162" cy="441111"/>
              </a:xfrm>
              <a:custGeom>
                <a:avLst/>
                <a:gdLst/>
                <a:ahLst/>
                <a:cxnLst/>
                <a:rect l="l" t="t" r="r" b="b"/>
                <a:pathLst>
                  <a:path w="5095" h="2988" extrusionOk="0">
                    <a:moveTo>
                      <a:pt x="1204" y="1"/>
                    </a:moveTo>
                    <a:lnTo>
                      <a:pt x="0" y="678"/>
                    </a:lnTo>
                    <a:cubicBezTo>
                      <a:pt x="79" y="1068"/>
                      <a:pt x="310" y="1422"/>
                      <a:pt x="555" y="1726"/>
                    </a:cubicBezTo>
                    <a:cubicBezTo>
                      <a:pt x="852" y="2096"/>
                      <a:pt x="1226" y="2363"/>
                      <a:pt x="1659" y="2560"/>
                    </a:cubicBezTo>
                    <a:cubicBezTo>
                      <a:pt x="2274" y="2841"/>
                      <a:pt x="2938" y="2988"/>
                      <a:pt x="3604" y="2988"/>
                    </a:cubicBezTo>
                    <a:cubicBezTo>
                      <a:pt x="3963" y="2988"/>
                      <a:pt x="4323" y="2945"/>
                      <a:pt x="4676" y="2858"/>
                    </a:cubicBezTo>
                    <a:cubicBezTo>
                      <a:pt x="4780" y="2908"/>
                      <a:pt x="4894" y="2939"/>
                      <a:pt x="5009" y="2947"/>
                    </a:cubicBezTo>
                    <a:cubicBezTo>
                      <a:pt x="5021" y="2914"/>
                      <a:pt x="5012" y="2876"/>
                      <a:pt x="5004" y="2843"/>
                    </a:cubicBezTo>
                    <a:cubicBezTo>
                      <a:pt x="4987" y="2782"/>
                      <a:pt x="4968" y="2723"/>
                      <a:pt x="4949" y="2662"/>
                    </a:cubicBezTo>
                    <a:cubicBezTo>
                      <a:pt x="5001" y="2572"/>
                      <a:pt x="5051" y="2482"/>
                      <a:pt x="5094" y="2390"/>
                    </a:cubicBezTo>
                    <a:cubicBezTo>
                      <a:pt x="5025" y="2384"/>
                      <a:pt x="4957" y="2377"/>
                      <a:pt x="4891" y="2369"/>
                    </a:cubicBezTo>
                    <a:cubicBezTo>
                      <a:pt x="3776" y="2247"/>
                      <a:pt x="2640" y="1868"/>
                      <a:pt x="1873" y="1050"/>
                    </a:cubicBezTo>
                    <a:cubicBezTo>
                      <a:pt x="1586" y="743"/>
                      <a:pt x="1365" y="387"/>
                      <a:pt x="1204" y="1"/>
                    </a:cubicBezTo>
                    <a:close/>
                  </a:path>
                </a:pathLst>
              </a:custGeom>
              <a:solidFill>
                <a:srgbClr val="4D0029">
                  <a:alpha val="427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9" name="Google Shape;2169;p58"/>
              <p:cNvSpPr/>
              <p:nvPr/>
            </p:nvSpPr>
            <p:spPr>
              <a:xfrm>
                <a:off x="5828301" y="-1450263"/>
                <a:ext cx="752014" cy="643656"/>
              </a:xfrm>
              <a:custGeom>
                <a:avLst/>
                <a:gdLst/>
                <a:ahLst/>
                <a:cxnLst/>
                <a:rect l="l" t="t" r="r" b="b"/>
                <a:pathLst>
                  <a:path w="5094" h="4360" extrusionOk="0">
                    <a:moveTo>
                      <a:pt x="1584" y="434"/>
                    </a:moveTo>
                    <a:cubicBezTo>
                      <a:pt x="1765" y="474"/>
                      <a:pt x="1948" y="509"/>
                      <a:pt x="2131" y="543"/>
                    </a:cubicBezTo>
                    <a:cubicBezTo>
                      <a:pt x="2093" y="729"/>
                      <a:pt x="2057" y="914"/>
                      <a:pt x="2024" y="1101"/>
                    </a:cubicBezTo>
                    <a:cubicBezTo>
                      <a:pt x="1839" y="1065"/>
                      <a:pt x="1655" y="1029"/>
                      <a:pt x="1472" y="988"/>
                    </a:cubicBezTo>
                    <a:cubicBezTo>
                      <a:pt x="1507" y="804"/>
                      <a:pt x="1544" y="619"/>
                      <a:pt x="1584" y="434"/>
                    </a:cubicBezTo>
                    <a:close/>
                    <a:moveTo>
                      <a:pt x="2233" y="562"/>
                    </a:moveTo>
                    <a:cubicBezTo>
                      <a:pt x="2417" y="595"/>
                      <a:pt x="2601" y="626"/>
                      <a:pt x="2787" y="653"/>
                    </a:cubicBezTo>
                    <a:cubicBezTo>
                      <a:pt x="2748" y="841"/>
                      <a:pt x="2714" y="1028"/>
                      <a:pt x="2683" y="1215"/>
                    </a:cubicBezTo>
                    <a:cubicBezTo>
                      <a:pt x="2497" y="1186"/>
                      <a:pt x="2312" y="1153"/>
                      <a:pt x="2126" y="1119"/>
                    </a:cubicBezTo>
                    <a:cubicBezTo>
                      <a:pt x="2159" y="934"/>
                      <a:pt x="2196" y="748"/>
                      <a:pt x="2233" y="562"/>
                    </a:cubicBezTo>
                    <a:close/>
                    <a:moveTo>
                      <a:pt x="2888" y="671"/>
                    </a:moveTo>
                    <a:cubicBezTo>
                      <a:pt x="3074" y="698"/>
                      <a:pt x="3259" y="725"/>
                      <a:pt x="3446" y="748"/>
                    </a:cubicBezTo>
                    <a:cubicBezTo>
                      <a:pt x="3410" y="935"/>
                      <a:pt x="3375" y="1123"/>
                      <a:pt x="3344" y="1311"/>
                    </a:cubicBezTo>
                    <a:cubicBezTo>
                      <a:pt x="3158" y="1286"/>
                      <a:pt x="2971" y="1260"/>
                      <a:pt x="2783" y="1232"/>
                    </a:cubicBezTo>
                    <a:cubicBezTo>
                      <a:pt x="2816" y="1043"/>
                      <a:pt x="2850" y="856"/>
                      <a:pt x="2888" y="671"/>
                    </a:cubicBezTo>
                    <a:close/>
                    <a:moveTo>
                      <a:pt x="3548" y="760"/>
                    </a:moveTo>
                    <a:cubicBezTo>
                      <a:pt x="3735" y="783"/>
                      <a:pt x="3922" y="804"/>
                      <a:pt x="4109" y="824"/>
                    </a:cubicBezTo>
                    <a:cubicBezTo>
                      <a:pt x="4073" y="1012"/>
                      <a:pt x="4039" y="1201"/>
                      <a:pt x="4010" y="1391"/>
                    </a:cubicBezTo>
                    <a:cubicBezTo>
                      <a:pt x="3822" y="1370"/>
                      <a:pt x="3634" y="1349"/>
                      <a:pt x="3447" y="1325"/>
                    </a:cubicBezTo>
                    <a:cubicBezTo>
                      <a:pt x="3478" y="1137"/>
                      <a:pt x="3511" y="948"/>
                      <a:pt x="3548" y="760"/>
                    </a:cubicBezTo>
                    <a:close/>
                    <a:moveTo>
                      <a:pt x="4212" y="834"/>
                    </a:moveTo>
                    <a:cubicBezTo>
                      <a:pt x="4399" y="854"/>
                      <a:pt x="4587" y="872"/>
                      <a:pt x="4774" y="888"/>
                    </a:cubicBezTo>
                    <a:cubicBezTo>
                      <a:pt x="4739" y="1076"/>
                      <a:pt x="4706" y="1265"/>
                      <a:pt x="4676" y="1455"/>
                    </a:cubicBezTo>
                    <a:cubicBezTo>
                      <a:pt x="4488" y="1438"/>
                      <a:pt x="4300" y="1420"/>
                      <a:pt x="4111" y="1400"/>
                    </a:cubicBezTo>
                    <a:cubicBezTo>
                      <a:pt x="4143" y="1212"/>
                      <a:pt x="4175" y="1023"/>
                      <a:pt x="4212" y="834"/>
                    </a:cubicBezTo>
                    <a:close/>
                    <a:moveTo>
                      <a:pt x="806" y="935"/>
                    </a:moveTo>
                    <a:cubicBezTo>
                      <a:pt x="988" y="982"/>
                      <a:pt x="1171" y="1027"/>
                      <a:pt x="1354" y="1066"/>
                    </a:cubicBezTo>
                    <a:cubicBezTo>
                      <a:pt x="1321" y="1253"/>
                      <a:pt x="1289" y="1437"/>
                      <a:pt x="1262" y="1624"/>
                    </a:cubicBezTo>
                    <a:cubicBezTo>
                      <a:pt x="1078" y="1581"/>
                      <a:pt x="893" y="1535"/>
                      <a:pt x="710" y="1487"/>
                    </a:cubicBezTo>
                    <a:cubicBezTo>
                      <a:pt x="740" y="1301"/>
                      <a:pt x="772" y="1118"/>
                      <a:pt x="806" y="935"/>
                    </a:cubicBezTo>
                    <a:close/>
                    <a:moveTo>
                      <a:pt x="1454" y="1087"/>
                    </a:moveTo>
                    <a:cubicBezTo>
                      <a:pt x="1638" y="1128"/>
                      <a:pt x="1822" y="1166"/>
                      <a:pt x="2008" y="1200"/>
                    </a:cubicBezTo>
                    <a:cubicBezTo>
                      <a:pt x="1976" y="1387"/>
                      <a:pt x="1946" y="1574"/>
                      <a:pt x="1920" y="1762"/>
                    </a:cubicBezTo>
                    <a:cubicBezTo>
                      <a:pt x="1734" y="1725"/>
                      <a:pt x="1548" y="1688"/>
                      <a:pt x="1362" y="1646"/>
                    </a:cubicBezTo>
                    <a:cubicBezTo>
                      <a:pt x="1391" y="1459"/>
                      <a:pt x="1422" y="1274"/>
                      <a:pt x="1454" y="1087"/>
                    </a:cubicBezTo>
                    <a:close/>
                    <a:moveTo>
                      <a:pt x="2108" y="1218"/>
                    </a:moveTo>
                    <a:cubicBezTo>
                      <a:pt x="2295" y="1254"/>
                      <a:pt x="2480" y="1285"/>
                      <a:pt x="2666" y="1315"/>
                    </a:cubicBezTo>
                    <a:cubicBezTo>
                      <a:pt x="2635" y="1502"/>
                      <a:pt x="2607" y="1691"/>
                      <a:pt x="2581" y="1879"/>
                    </a:cubicBezTo>
                    <a:cubicBezTo>
                      <a:pt x="2394" y="1849"/>
                      <a:pt x="2207" y="1816"/>
                      <a:pt x="2020" y="1781"/>
                    </a:cubicBezTo>
                    <a:cubicBezTo>
                      <a:pt x="2047" y="1592"/>
                      <a:pt x="2077" y="1405"/>
                      <a:pt x="2108" y="1218"/>
                    </a:cubicBezTo>
                    <a:close/>
                    <a:moveTo>
                      <a:pt x="2768" y="1331"/>
                    </a:moveTo>
                    <a:cubicBezTo>
                      <a:pt x="2955" y="1359"/>
                      <a:pt x="3140" y="1385"/>
                      <a:pt x="3328" y="1410"/>
                    </a:cubicBezTo>
                    <a:cubicBezTo>
                      <a:pt x="3299" y="1599"/>
                      <a:pt x="3271" y="1787"/>
                      <a:pt x="3244" y="1976"/>
                    </a:cubicBezTo>
                    <a:cubicBezTo>
                      <a:pt x="3056" y="1952"/>
                      <a:pt x="2870" y="1924"/>
                      <a:pt x="2683" y="1895"/>
                    </a:cubicBezTo>
                    <a:cubicBezTo>
                      <a:pt x="2709" y="1706"/>
                      <a:pt x="2737" y="1518"/>
                      <a:pt x="2768" y="1331"/>
                    </a:cubicBezTo>
                    <a:close/>
                    <a:moveTo>
                      <a:pt x="3431" y="1425"/>
                    </a:moveTo>
                    <a:cubicBezTo>
                      <a:pt x="3617" y="1448"/>
                      <a:pt x="3806" y="1471"/>
                      <a:pt x="3992" y="1492"/>
                    </a:cubicBezTo>
                    <a:cubicBezTo>
                      <a:pt x="3964" y="1680"/>
                      <a:pt x="3937" y="1870"/>
                      <a:pt x="3912" y="2059"/>
                    </a:cubicBezTo>
                    <a:cubicBezTo>
                      <a:pt x="3723" y="2038"/>
                      <a:pt x="3535" y="2016"/>
                      <a:pt x="3347" y="1991"/>
                    </a:cubicBezTo>
                    <a:cubicBezTo>
                      <a:pt x="3371" y="1802"/>
                      <a:pt x="3400" y="1613"/>
                      <a:pt x="3431" y="1425"/>
                    </a:cubicBezTo>
                    <a:close/>
                    <a:moveTo>
                      <a:pt x="4096" y="1502"/>
                    </a:moveTo>
                    <a:cubicBezTo>
                      <a:pt x="4284" y="1521"/>
                      <a:pt x="4472" y="1540"/>
                      <a:pt x="4660" y="1557"/>
                    </a:cubicBezTo>
                    <a:cubicBezTo>
                      <a:pt x="4632" y="1746"/>
                      <a:pt x="4604" y="1936"/>
                      <a:pt x="4580" y="2127"/>
                    </a:cubicBezTo>
                    <a:cubicBezTo>
                      <a:pt x="4392" y="2110"/>
                      <a:pt x="4201" y="2090"/>
                      <a:pt x="4013" y="2070"/>
                    </a:cubicBezTo>
                    <a:cubicBezTo>
                      <a:pt x="4038" y="1881"/>
                      <a:pt x="4065" y="1692"/>
                      <a:pt x="4096" y="1502"/>
                    </a:cubicBezTo>
                    <a:close/>
                    <a:moveTo>
                      <a:pt x="695" y="1586"/>
                    </a:moveTo>
                    <a:cubicBezTo>
                      <a:pt x="878" y="1634"/>
                      <a:pt x="1062" y="1679"/>
                      <a:pt x="1246" y="1723"/>
                    </a:cubicBezTo>
                    <a:cubicBezTo>
                      <a:pt x="1219" y="1908"/>
                      <a:pt x="1194" y="2095"/>
                      <a:pt x="1172" y="2283"/>
                    </a:cubicBezTo>
                    <a:cubicBezTo>
                      <a:pt x="986" y="2238"/>
                      <a:pt x="801" y="2191"/>
                      <a:pt x="617" y="2141"/>
                    </a:cubicBezTo>
                    <a:cubicBezTo>
                      <a:pt x="640" y="1955"/>
                      <a:pt x="666" y="1770"/>
                      <a:pt x="695" y="1586"/>
                    </a:cubicBezTo>
                    <a:close/>
                    <a:moveTo>
                      <a:pt x="1347" y="1745"/>
                    </a:moveTo>
                    <a:cubicBezTo>
                      <a:pt x="1533" y="1787"/>
                      <a:pt x="1720" y="1827"/>
                      <a:pt x="1905" y="1861"/>
                    </a:cubicBezTo>
                    <a:cubicBezTo>
                      <a:pt x="1879" y="2049"/>
                      <a:pt x="1856" y="2238"/>
                      <a:pt x="1833" y="2426"/>
                    </a:cubicBezTo>
                    <a:cubicBezTo>
                      <a:pt x="1647" y="2389"/>
                      <a:pt x="1460" y="2349"/>
                      <a:pt x="1272" y="2306"/>
                    </a:cubicBezTo>
                    <a:cubicBezTo>
                      <a:pt x="1294" y="2119"/>
                      <a:pt x="1320" y="1932"/>
                      <a:pt x="1347" y="1745"/>
                    </a:cubicBezTo>
                    <a:close/>
                    <a:moveTo>
                      <a:pt x="2008" y="1880"/>
                    </a:moveTo>
                    <a:cubicBezTo>
                      <a:pt x="2193" y="1916"/>
                      <a:pt x="2380" y="1948"/>
                      <a:pt x="2568" y="1978"/>
                    </a:cubicBezTo>
                    <a:cubicBezTo>
                      <a:pt x="2542" y="2168"/>
                      <a:pt x="2518" y="2356"/>
                      <a:pt x="2497" y="2545"/>
                    </a:cubicBezTo>
                    <a:cubicBezTo>
                      <a:pt x="2309" y="2514"/>
                      <a:pt x="2123" y="2481"/>
                      <a:pt x="1935" y="2445"/>
                    </a:cubicBezTo>
                    <a:cubicBezTo>
                      <a:pt x="1957" y="2256"/>
                      <a:pt x="1981" y="2068"/>
                      <a:pt x="2008" y="1880"/>
                    </a:cubicBezTo>
                    <a:close/>
                    <a:moveTo>
                      <a:pt x="2668" y="1995"/>
                    </a:moveTo>
                    <a:cubicBezTo>
                      <a:pt x="2856" y="2023"/>
                      <a:pt x="3044" y="2051"/>
                      <a:pt x="3231" y="2078"/>
                    </a:cubicBezTo>
                    <a:cubicBezTo>
                      <a:pt x="3207" y="2266"/>
                      <a:pt x="3185" y="2455"/>
                      <a:pt x="3164" y="2644"/>
                    </a:cubicBezTo>
                    <a:cubicBezTo>
                      <a:pt x="2976" y="2618"/>
                      <a:pt x="2788" y="2591"/>
                      <a:pt x="2599" y="2561"/>
                    </a:cubicBezTo>
                    <a:cubicBezTo>
                      <a:pt x="2620" y="2371"/>
                      <a:pt x="2643" y="2183"/>
                      <a:pt x="2668" y="1995"/>
                    </a:cubicBezTo>
                    <a:close/>
                    <a:moveTo>
                      <a:pt x="3333" y="2090"/>
                    </a:moveTo>
                    <a:cubicBezTo>
                      <a:pt x="3522" y="2115"/>
                      <a:pt x="3710" y="2137"/>
                      <a:pt x="3898" y="2158"/>
                    </a:cubicBezTo>
                    <a:cubicBezTo>
                      <a:pt x="3874" y="2349"/>
                      <a:pt x="3851" y="2539"/>
                      <a:pt x="3832" y="2728"/>
                    </a:cubicBezTo>
                    <a:cubicBezTo>
                      <a:pt x="3642" y="2707"/>
                      <a:pt x="3454" y="2684"/>
                      <a:pt x="3265" y="2659"/>
                    </a:cubicBezTo>
                    <a:cubicBezTo>
                      <a:pt x="3286" y="2470"/>
                      <a:pt x="3309" y="2279"/>
                      <a:pt x="3333" y="2090"/>
                    </a:cubicBezTo>
                    <a:close/>
                    <a:moveTo>
                      <a:pt x="603" y="2243"/>
                    </a:moveTo>
                    <a:cubicBezTo>
                      <a:pt x="789" y="2293"/>
                      <a:pt x="974" y="2340"/>
                      <a:pt x="1162" y="2384"/>
                    </a:cubicBezTo>
                    <a:cubicBezTo>
                      <a:pt x="1140" y="2570"/>
                      <a:pt x="1120" y="2758"/>
                      <a:pt x="1101" y="2946"/>
                    </a:cubicBezTo>
                    <a:cubicBezTo>
                      <a:pt x="913" y="2902"/>
                      <a:pt x="727" y="2853"/>
                      <a:pt x="541" y="2802"/>
                    </a:cubicBezTo>
                    <a:cubicBezTo>
                      <a:pt x="560" y="2616"/>
                      <a:pt x="581" y="2429"/>
                      <a:pt x="603" y="2243"/>
                    </a:cubicBezTo>
                    <a:close/>
                    <a:moveTo>
                      <a:pt x="1262" y="2409"/>
                    </a:moveTo>
                    <a:cubicBezTo>
                      <a:pt x="1448" y="2452"/>
                      <a:pt x="1634" y="2492"/>
                      <a:pt x="1822" y="2528"/>
                    </a:cubicBezTo>
                    <a:cubicBezTo>
                      <a:pt x="1802" y="2715"/>
                      <a:pt x="1783" y="2904"/>
                      <a:pt x="1764" y="3093"/>
                    </a:cubicBezTo>
                    <a:cubicBezTo>
                      <a:pt x="1576" y="3055"/>
                      <a:pt x="1387" y="3014"/>
                      <a:pt x="1202" y="2972"/>
                    </a:cubicBezTo>
                    <a:cubicBezTo>
                      <a:pt x="1220" y="2783"/>
                      <a:pt x="1240" y="2596"/>
                      <a:pt x="1262" y="2409"/>
                    </a:cubicBezTo>
                    <a:close/>
                    <a:moveTo>
                      <a:pt x="1924" y="2545"/>
                    </a:moveTo>
                    <a:cubicBezTo>
                      <a:pt x="2110" y="2581"/>
                      <a:pt x="2298" y="2614"/>
                      <a:pt x="2485" y="2645"/>
                    </a:cubicBezTo>
                    <a:cubicBezTo>
                      <a:pt x="2465" y="2836"/>
                      <a:pt x="2448" y="3025"/>
                      <a:pt x="2431" y="3214"/>
                    </a:cubicBezTo>
                    <a:cubicBezTo>
                      <a:pt x="2243" y="3183"/>
                      <a:pt x="2055" y="3149"/>
                      <a:pt x="1866" y="3113"/>
                    </a:cubicBezTo>
                    <a:cubicBezTo>
                      <a:pt x="1883" y="2922"/>
                      <a:pt x="1903" y="2734"/>
                      <a:pt x="1924" y="2545"/>
                    </a:cubicBezTo>
                    <a:close/>
                    <a:moveTo>
                      <a:pt x="2589" y="2661"/>
                    </a:moveTo>
                    <a:cubicBezTo>
                      <a:pt x="2777" y="2691"/>
                      <a:pt x="2965" y="2719"/>
                      <a:pt x="3154" y="2745"/>
                    </a:cubicBezTo>
                    <a:cubicBezTo>
                      <a:pt x="3133" y="2936"/>
                      <a:pt x="3116" y="3125"/>
                      <a:pt x="3098" y="3315"/>
                    </a:cubicBezTo>
                    <a:cubicBezTo>
                      <a:pt x="2909" y="3288"/>
                      <a:pt x="2721" y="3260"/>
                      <a:pt x="2532" y="3230"/>
                    </a:cubicBezTo>
                    <a:cubicBezTo>
                      <a:pt x="2549" y="3041"/>
                      <a:pt x="2568" y="2851"/>
                      <a:pt x="2589" y="2661"/>
                    </a:cubicBezTo>
                    <a:close/>
                    <a:moveTo>
                      <a:pt x="530" y="2904"/>
                    </a:moveTo>
                    <a:cubicBezTo>
                      <a:pt x="716" y="2954"/>
                      <a:pt x="902" y="3003"/>
                      <a:pt x="1091" y="3047"/>
                    </a:cubicBezTo>
                    <a:cubicBezTo>
                      <a:pt x="1074" y="3235"/>
                      <a:pt x="1058" y="3423"/>
                      <a:pt x="1042" y="3613"/>
                    </a:cubicBezTo>
                    <a:cubicBezTo>
                      <a:pt x="854" y="3568"/>
                      <a:pt x="666" y="3518"/>
                      <a:pt x="479" y="3466"/>
                    </a:cubicBezTo>
                    <a:cubicBezTo>
                      <a:pt x="495" y="3278"/>
                      <a:pt x="512" y="3092"/>
                      <a:pt x="530" y="2904"/>
                    </a:cubicBezTo>
                    <a:close/>
                    <a:moveTo>
                      <a:pt x="1193" y="3072"/>
                    </a:moveTo>
                    <a:cubicBezTo>
                      <a:pt x="1380" y="3115"/>
                      <a:pt x="1566" y="3156"/>
                      <a:pt x="1757" y="3193"/>
                    </a:cubicBezTo>
                    <a:cubicBezTo>
                      <a:pt x="1738" y="3383"/>
                      <a:pt x="1722" y="3573"/>
                      <a:pt x="1710" y="3762"/>
                    </a:cubicBezTo>
                    <a:cubicBezTo>
                      <a:pt x="1519" y="3724"/>
                      <a:pt x="1331" y="3683"/>
                      <a:pt x="1145" y="3638"/>
                    </a:cubicBezTo>
                    <a:cubicBezTo>
                      <a:pt x="1158" y="3449"/>
                      <a:pt x="1174" y="3260"/>
                      <a:pt x="1193" y="3072"/>
                    </a:cubicBezTo>
                    <a:close/>
                    <a:moveTo>
                      <a:pt x="1856" y="3213"/>
                    </a:moveTo>
                    <a:cubicBezTo>
                      <a:pt x="2044" y="3250"/>
                      <a:pt x="2232" y="3283"/>
                      <a:pt x="2421" y="3315"/>
                    </a:cubicBezTo>
                    <a:cubicBezTo>
                      <a:pt x="2406" y="3505"/>
                      <a:pt x="2390" y="3695"/>
                      <a:pt x="2377" y="3887"/>
                    </a:cubicBezTo>
                    <a:cubicBezTo>
                      <a:pt x="2187" y="3855"/>
                      <a:pt x="1998" y="3821"/>
                      <a:pt x="1810" y="3783"/>
                    </a:cubicBezTo>
                    <a:cubicBezTo>
                      <a:pt x="1825" y="3594"/>
                      <a:pt x="1838" y="3402"/>
                      <a:pt x="1856" y="3213"/>
                    </a:cubicBezTo>
                    <a:close/>
                    <a:moveTo>
                      <a:pt x="473" y="3569"/>
                    </a:moveTo>
                    <a:cubicBezTo>
                      <a:pt x="660" y="3621"/>
                      <a:pt x="848" y="3669"/>
                      <a:pt x="1036" y="3715"/>
                    </a:cubicBezTo>
                    <a:cubicBezTo>
                      <a:pt x="1022" y="3904"/>
                      <a:pt x="1009" y="4092"/>
                      <a:pt x="996" y="4282"/>
                    </a:cubicBezTo>
                    <a:cubicBezTo>
                      <a:pt x="807" y="4237"/>
                      <a:pt x="619" y="4187"/>
                      <a:pt x="432" y="4134"/>
                    </a:cubicBezTo>
                    <a:cubicBezTo>
                      <a:pt x="443" y="3946"/>
                      <a:pt x="458" y="3757"/>
                      <a:pt x="473" y="3569"/>
                    </a:cubicBezTo>
                    <a:close/>
                    <a:moveTo>
                      <a:pt x="2360" y="1"/>
                    </a:moveTo>
                    <a:lnTo>
                      <a:pt x="2360" y="1"/>
                    </a:lnTo>
                    <a:cubicBezTo>
                      <a:pt x="2323" y="4"/>
                      <a:pt x="2287" y="9"/>
                      <a:pt x="2251" y="14"/>
                    </a:cubicBezTo>
                    <a:cubicBezTo>
                      <a:pt x="2218" y="156"/>
                      <a:pt x="2183" y="299"/>
                      <a:pt x="2154" y="443"/>
                    </a:cubicBezTo>
                    <a:cubicBezTo>
                      <a:pt x="1971" y="409"/>
                      <a:pt x="1788" y="374"/>
                      <a:pt x="1606" y="335"/>
                    </a:cubicBezTo>
                    <a:cubicBezTo>
                      <a:pt x="1619" y="275"/>
                      <a:pt x="1633" y="215"/>
                      <a:pt x="1647" y="157"/>
                    </a:cubicBezTo>
                    <a:lnTo>
                      <a:pt x="1647" y="157"/>
                    </a:lnTo>
                    <a:cubicBezTo>
                      <a:pt x="1607" y="171"/>
                      <a:pt x="1568" y="187"/>
                      <a:pt x="1530" y="203"/>
                    </a:cubicBezTo>
                    <a:cubicBezTo>
                      <a:pt x="1522" y="239"/>
                      <a:pt x="1513" y="277"/>
                      <a:pt x="1504" y="314"/>
                    </a:cubicBezTo>
                    <a:cubicBezTo>
                      <a:pt x="1456" y="303"/>
                      <a:pt x="1409" y="292"/>
                      <a:pt x="1362" y="281"/>
                    </a:cubicBezTo>
                    <a:cubicBezTo>
                      <a:pt x="1318" y="304"/>
                      <a:pt x="1273" y="328"/>
                      <a:pt x="1231" y="353"/>
                    </a:cubicBezTo>
                    <a:cubicBezTo>
                      <a:pt x="1314" y="372"/>
                      <a:pt x="1398" y="393"/>
                      <a:pt x="1482" y="412"/>
                    </a:cubicBezTo>
                    <a:cubicBezTo>
                      <a:pt x="1443" y="596"/>
                      <a:pt x="1404" y="780"/>
                      <a:pt x="1371" y="966"/>
                    </a:cubicBezTo>
                    <a:cubicBezTo>
                      <a:pt x="1188" y="924"/>
                      <a:pt x="1005" y="881"/>
                      <a:pt x="823" y="834"/>
                    </a:cubicBezTo>
                    <a:cubicBezTo>
                      <a:pt x="837" y="762"/>
                      <a:pt x="853" y="690"/>
                      <a:pt x="868" y="618"/>
                    </a:cubicBezTo>
                    <a:lnTo>
                      <a:pt x="868" y="618"/>
                    </a:lnTo>
                    <a:cubicBezTo>
                      <a:pt x="822" y="659"/>
                      <a:pt x="779" y="701"/>
                      <a:pt x="737" y="742"/>
                    </a:cubicBezTo>
                    <a:cubicBezTo>
                      <a:pt x="733" y="763"/>
                      <a:pt x="728" y="785"/>
                      <a:pt x="723" y="806"/>
                    </a:cubicBezTo>
                    <a:cubicBezTo>
                      <a:pt x="711" y="803"/>
                      <a:pt x="698" y="799"/>
                      <a:pt x="686" y="796"/>
                    </a:cubicBezTo>
                    <a:cubicBezTo>
                      <a:pt x="660" y="824"/>
                      <a:pt x="636" y="851"/>
                      <a:pt x="612" y="879"/>
                    </a:cubicBezTo>
                    <a:cubicBezTo>
                      <a:pt x="643" y="888"/>
                      <a:pt x="672" y="898"/>
                      <a:pt x="704" y="905"/>
                    </a:cubicBezTo>
                    <a:cubicBezTo>
                      <a:pt x="670" y="1088"/>
                      <a:pt x="639" y="1271"/>
                      <a:pt x="608" y="1456"/>
                    </a:cubicBezTo>
                    <a:cubicBezTo>
                      <a:pt x="502" y="1427"/>
                      <a:pt x="394" y="1395"/>
                      <a:pt x="289" y="1363"/>
                    </a:cubicBezTo>
                    <a:cubicBezTo>
                      <a:pt x="273" y="1394"/>
                      <a:pt x="258" y="1425"/>
                      <a:pt x="244" y="1456"/>
                    </a:cubicBezTo>
                    <a:cubicBezTo>
                      <a:pt x="361" y="1490"/>
                      <a:pt x="476" y="1525"/>
                      <a:pt x="593" y="1557"/>
                    </a:cubicBezTo>
                    <a:cubicBezTo>
                      <a:pt x="565" y="1741"/>
                      <a:pt x="538" y="1927"/>
                      <a:pt x="514" y="2112"/>
                    </a:cubicBezTo>
                    <a:cubicBezTo>
                      <a:pt x="366" y="2070"/>
                      <a:pt x="216" y="2027"/>
                      <a:pt x="69" y="1981"/>
                    </a:cubicBezTo>
                    <a:cubicBezTo>
                      <a:pt x="61" y="2014"/>
                      <a:pt x="54" y="2048"/>
                      <a:pt x="49" y="2081"/>
                    </a:cubicBezTo>
                    <a:cubicBezTo>
                      <a:pt x="200" y="2127"/>
                      <a:pt x="350" y="2171"/>
                      <a:pt x="502" y="2212"/>
                    </a:cubicBezTo>
                    <a:cubicBezTo>
                      <a:pt x="478" y="2399"/>
                      <a:pt x="457" y="2586"/>
                      <a:pt x="439" y="2772"/>
                    </a:cubicBezTo>
                    <a:cubicBezTo>
                      <a:pt x="293" y="2730"/>
                      <a:pt x="146" y="2687"/>
                      <a:pt x="1" y="2641"/>
                    </a:cubicBezTo>
                    <a:lnTo>
                      <a:pt x="1" y="2641"/>
                    </a:lnTo>
                    <a:cubicBezTo>
                      <a:pt x="1" y="2677"/>
                      <a:pt x="2" y="2712"/>
                      <a:pt x="3" y="2748"/>
                    </a:cubicBezTo>
                    <a:cubicBezTo>
                      <a:pt x="144" y="2792"/>
                      <a:pt x="287" y="2834"/>
                      <a:pt x="429" y="2874"/>
                    </a:cubicBezTo>
                    <a:cubicBezTo>
                      <a:pt x="410" y="3062"/>
                      <a:pt x="393" y="3250"/>
                      <a:pt x="377" y="3438"/>
                    </a:cubicBezTo>
                    <a:cubicBezTo>
                      <a:pt x="278" y="3409"/>
                      <a:pt x="180" y="3378"/>
                      <a:pt x="80" y="3349"/>
                    </a:cubicBezTo>
                    <a:lnTo>
                      <a:pt x="80" y="3349"/>
                    </a:lnTo>
                    <a:cubicBezTo>
                      <a:pt x="89" y="3387"/>
                      <a:pt x="99" y="3424"/>
                      <a:pt x="108" y="3462"/>
                    </a:cubicBezTo>
                    <a:cubicBezTo>
                      <a:pt x="195" y="3488"/>
                      <a:pt x="282" y="3516"/>
                      <a:pt x="369" y="3540"/>
                    </a:cubicBezTo>
                    <a:cubicBezTo>
                      <a:pt x="355" y="3722"/>
                      <a:pt x="342" y="3904"/>
                      <a:pt x="330" y="4087"/>
                    </a:cubicBezTo>
                    <a:cubicBezTo>
                      <a:pt x="359" y="4150"/>
                      <a:pt x="389" y="4212"/>
                      <a:pt x="421" y="4272"/>
                    </a:cubicBezTo>
                    <a:cubicBezTo>
                      <a:pt x="423" y="4261"/>
                      <a:pt x="423" y="4249"/>
                      <a:pt x="423" y="4239"/>
                    </a:cubicBezTo>
                    <a:cubicBezTo>
                      <a:pt x="577" y="4282"/>
                      <a:pt x="732" y="4321"/>
                      <a:pt x="886" y="4359"/>
                    </a:cubicBezTo>
                    <a:cubicBezTo>
                      <a:pt x="959" y="4344"/>
                      <a:pt x="1032" y="4328"/>
                      <a:pt x="1106" y="4311"/>
                    </a:cubicBezTo>
                    <a:cubicBezTo>
                      <a:pt x="1103" y="4309"/>
                      <a:pt x="1100" y="4309"/>
                      <a:pt x="1096" y="4308"/>
                    </a:cubicBezTo>
                    <a:cubicBezTo>
                      <a:pt x="1108" y="4119"/>
                      <a:pt x="1120" y="3929"/>
                      <a:pt x="1134" y="3739"/>
                    </a:cubicBezTo>
                    <a:cubicBezTo>
                      <a:pt x="1323" y="3784"/>
                      <a:pt x="1511" y="3825"/>
                      <a:pt x="1699" y="3864"/>
                    </a:cubicBezTo>
                    <a:cubicBezTo>
                      <a:pt x="1692" y="3961"/>
                      <a:pt x="1687" y="4057"/>
                      <a:pt x="1680" y="4154"/>
                    </a:cubicBezTo>
                    <a:cubicBezTo>
                      <a:pt x="1716" y="4144"/>
                      <a:pt x="1751" y="4131"/>
                      <a:pt x="1785" y="4121"/>
                    </a:cubicBezTo>
                    <a:cubicBezTo>
                      <a:pt x="1790" y="4042"/>
                      <a:pt x="1794" y="3963"/>
                      <a:pt x="1799" y="3884"/>
                    </a:cubicBezTo>
                    <a:cubicBezTo>
                      <a:pt x="1941" y="3912"/>
                      <a:pt x="2082" y="3937"/>
                      <a:pt x="2223" y="3962"/>
                    </a:cubicBezTo>
                    <a:cubicBezTo>
                      <a:pt x="2309" y="3927"/>
                      <a:pt x="2394" y="3893"/>
                      <a:pt x="2479" y="3856"/>
                    </a:cubicBezTo>
                    <a:cubicBezTo>
                      <a:pt x="2491" y="3682"/>
                      <a:pt x="2504" y="3507"/>
                      <a:pt x="2520" y="3333"/>
                    </a:cubicBezTo>
                    <a:cubicBezTo>
                      <a:pt x="2708" y="3363"/>
                      <a:pt x="2897" y="3392"/>
                      <a:pt x="3087" y="3418"/>
                    </a:cubicBezTo>
                    <a:cubicBezTo>
                      <a:pt x="3082" y="3465"/>
                      <a:pt x="3080" y="3512"/>
                      <a:pt x="3076" y="3558"/>
                    </a:cubicBezTo>
                    <a:cubicBezTo>
                      <a:pt x="3113" y="3538"/>
                      <a:pt x="3148" y="3517"/>
                      <a:pt x="3184" y="3496"/>
                    </a:cubicBezTo>
                    <a:cubicBezTo>
                      <a:pt x="3185" y="3475"/>
                      <a:pt x="3186" y="3454"/>
                      <a:pt x="3189" y="3431"/>
                    </a:cubicBezTo>
                    <a:cubicBezTo>
                      <a:pt x="3217" y="3435"/>
                      <a:pt x="3247" y="3438"/>
                      <a:pt x="3275" y="3441"/>
                    </a:cubicBezTo>
                    <a:cubicBezTo>
                      <a:pt x="3321" y="3414"/>
                      <a:pt x="3367" y="3386"/>
                      <a:pt x="3411" y="3356"/>
                    </a:cubicBezTo>
                    <a:cubicBezTo>
                      <a:pt x="3339" y="3347"/>
                      <a:pt x="3269" y="3340"/>
                      <a:pt x="3196" y="3330"/>
                    </a:cubicBezTo>
                    <a:cubicBezTo>
                      <a:pt x="3212" y="3140"/>
                      <a:pt x="3231" y="2950"/>
                      <a:pt x="3250" y="2760"/>
                    </a:cubicBezTo>
                    <a:cubicBezTo>
                      <a:pt x="3443" y="2784"/>
                      <a:pt x="3631" y="2807"/>
                      <a:pt x="3822" y="2830"/>
                    </a:cubicBezTo>
                    <a:cubicBezTo>
                      <a:pt x="3812" y="2916"/>
                      <a:pt x="3806" y="3003"/>
                      <a:pt x="3798" y="3088"/>
                    </a:cubicBezTo>
                    <a:cubicBezTo>
                      <a:pt x="3835" y="3058"/>
                      <a:pt x="3872" y="3029"/>
                      <a:pt x="3908" y="2999"/>
                    </a:cubicBezTo>
                    <a:cubicBezTo>
                      <a:pt x="3914" y="2946"/>
                      <a:pt x="3918" y="2894"/>
                      <a:pt x="3923" y="2842"/>
                    </a:cubicBezTo>
                    <a:lnTo>
                      <a:pt x="4076" y="2858"/>
                    </a:lnTo>
                    <a:cubicBezTo>
                      <a:pt x="4110" y="2827"/>
                      <a:pt x="4143" y="2796"/>
                      <a:pt x="4175" y="2766"/>
                    </a:cubicBezTo>
                    <a:cubicBezTo>
                      <a:pt x="4095" y="2758"/>
                      <a:pt x="4013" y="2750"/>
                      <a:pt x="3933" y="2741"/>
                    </a:cubicBezTo>
                    <a:cubicBezTo>
                      <a:pt x="3952" y="2550"/>
                      <a:pt x="3974" y="2361"/>
                      <a:pt x="3999" y="2171"/>
                    </a:cubicBezTo>
                    <a:cubicBezTo>
                      <a:pt x="4188" y="2192"/>
                      <a:pt x="4377" y="2210"/>
                      <a:pt x="4565" y="2227"/>
                    </a:cubicBezTo>
                    <a:cubicBezTo>
                      <a:pt x="4560" y="2274"/>
                      <a:pt x="4555" y="2323"/>
                      <a:pt x="4549" y="2370"/>
                    </a:cubicBezTo>
                    <a:cubicBezTo>
                      <a:pt x="4611" y="2295"/>
                      <a:pt x="4671" y="2219"/>
                      <a:pt x="4727" y="2140"/>
                    </a:cubicBezTo>
                    <a:cubicBezTo>
                      <a:pt x="4713" y="2138"/>
                      <a:pt x="4697" y="2137"/>
                      <a:pt x="4682" y="2136"/>
                    </a:cubicBezTo>
                    <a:cubicBezTo>
                      <a:pt x="4707" y="1945"/>
                      <a:pt x="4733" y="1756"/>
                      <a:pt x="4764" y="1566"/>
                    </a:cubicBezTo>
                    <a:lnTo>
                      <a:pt x="5050" y="1589"/>
                    </a:lnTo>
                    <a:cubicBezTo>
                      <a:pt x="5066" y="1557"/>
                      <a:pt x="5078" y="1524"/>
                      <a:pt x="5093" y="1490"/>
                    </a:cubicBezTo>
                    <a:cubicBezTo>
                      <a:pt x="4989" y="1482"/>
                      <a:pt x="4884" y="1473"/>
                      <a:pt x="4779" y="1464"/>
                    </a:cubicBezTo>
                    <a:cubicBezTo>
                      <a:pt x="4810" y="1275"/>
                      <a:pt x="4842" y="1085"/>
                      <a:pt x="4878" y="897"/>
                    </a:cubicBezTo>
                    <a:lnTo>
                      <a:pt x="4885" y="897"/>
                    </a:lnTo>
                    <a:cubicBezTo>
                      <a:pt x="4844" y="857"/>
                      <a:pt x="4802" y="820"/>
                      <a:pt x="4760" y="783"/>
                    </a:cubicBezTo>
                    <a:cubicBezTo>
                      <a:pt x="4583" y="767"/>
                      <a:pt x="4407" y="751"/>
                      <a:pt x="4231" y="734"/>
                    </a:cubicBezTo>
                    <a:cubicBezTo>
                      <a:pt x="4248" y="638"/>
                      <a:pt x="4269" y="543"/>
                      <a:pt x="4289" y="449"/>
                    </a:cubicBezTo>
                    <a:cubicBezTo>
                      <a:pt x="4258" y="431"/>
                      <a:pt x="4226" y="412"/>
                      <a:pt x="4195" y="395"/>
                    </a:cubicBezTo>
                    <a:cubicBezTo>
                      <a:pt x="4172" y="505"/>
                      <a:pt x="4148" y="615"/>
                      <a:pt x="4127" y="725"/>
                    </a:cubicBezTo>
                    <a:cubicBezTo>
                      <a:pt x="3940" y="705"/>
                      <a:pt x="3754" y="684"/>
                      <a:pt x="3567" y="660"/>
                    </a:cubicBezTo>
                    <a:cubicBezTo>
                      <a:pt x="3600" y="496"/>
                      <a:pt x="3636" y="331"/>
                      <a:pt x="3675" y="166"/>
                    </a:cubicBezTo>
                    <a:lnTo>
                      <a:pt x="3577" y="135"/>
                    </a:lnTo>
                    <a:cubicBezTo>
                      <a:pt x="3537" y="304"/>
                      <a:pt x="3500" y="476"/>
                      <a:pt x="3464" y="647"/>
                    </a:cubicBezTo>
                    <a:cubicBezTo>
                      <a:pt x="3279" y="623"/>
                      <a:pt x="3093" y="597"/>
                      <a:pt x="2908" y="570"/>
                    </a:cubicBezTo>
                    <a:cubicBezTo>
                      <a:pt x="2945" y="386"/>
                      <a:pt x="2987" y="202"/>
                      <a:pt x="3031" y="19"/>
                    </a:cubicBezTo>
                    <a:cubicBezTo>
                      <a:pt x="2998" y="15"/>
                      <a:pt x="2963" y="9"/>
                      <a:pt x="2929" y="5"/>
                    </a:cubicBezTo>
                    <a:cubicBezTo>
                      <a:pt x="2884" y="187"/>
                      <a:pt x="2844" y="370"/>
                      <a:pt x="2805" y="554"/>
                    </a:cubicBezTo>
                    <a:cubicBezTo>
                      <a:pt x="2621" y="526"/>
                      <a:pt x="2437" y="496"/>
                      <a:pt x="2254" y="463"/>
                    </a:cubicBezTo>
                    <a:cubicBezTo>
                      <a:pt x="2287" y="308"/>
                      <a:pt x="2323" y="155"/>
                      <a:pt x="2360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70" name="Google Shape;2170;p58"/>
              <p:cNvSpPr/>
              <p:nvPr/>
            </p:nvSpPr>
            <p:spPr>
              <a:xfrm>
                <a:off x="5789475" y="-1417933"/>
                <a:ext cx="353420" cy="621217"/>
              </a:xfrm>
              <a:custGeom>
                <a:avLst/>
                <a:gdLst/>
                <a:ahLst/>
                <a:cxnLst/>
                <a:rect l="l" t="t" r="r" b="b"/>
                <a:pathLst>
                  <a:path w="2394" h="4208" extrusionOk="0">
                    <a:moveTo>
                      <a:pt x="1756" y="1"/>
                    </a:moveTo>
                    <a:lnTo>
                      <a:pt x="1756" y="1"/>
                    </a:lnTo>
                    <a:cubicBezTo>
                      <a:pt x="1617" y="62"/>
                      <a:pt x="1481" y="135"/>
                      <a:pt x="1356" y="224"/>
                    </a:cubicBezTo>
                    <a:cubicBezTo>
                      <a:pt x="46" y="1147"/>
                      <a:pt x="0" y="2890"/>
                      <a:pt x="762" y="4188"/>
                    </a:cubicBezTo>
                    <a:cubicBezTo>
                      <a:pt x="766" y="4196"/>
                      <a:pt x="770" y="4201"/>
                      <a:pt x="772" y="4207"/>
                    </a:cubicBezTo>
                    <a:cubicBezTo>
                      <a:pt x="1306" y="4125"/>
                      <a:pt x="1860" y="3982"/>
                      <a:pt x="2394" y="3779"/>
                    </a:cubicBezTo>
                    <a:cubicBezTo>
                      <a:pt x="1865" y="3122"/>
                      <a:pt x="1592" y="2270"/>
                      <a:pt x="1572" y="1425"/>
                    </a:cubicBezTo>
                    <a:cubicBezTo>
                      <a:pt x="1562" y="944"/>
                      <a:pt x="1630" y="464"/>
                      <a:pt x="1756" y="1"/>
                    </a:cubicBezTo>
                    <a:close/>
                  </a:path>
                </a:pathLst>
              </a:custGeom>
              <a:solidFill>
                <a:srgbClr val="4D0029">
                  <a:alpha val="427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71" name="Google Shape;2171;p58"/>
              <p:cNvSpPr/>
              <p:nvPr/>
            </p:nvSpPr>
            <p:spPr>
              <a:xfrm>
                <a:off x="6592414" y="-1027166"/>
                <a:ext cx="81786" cy="247276"/>
              </a:xfrm>
              <a:custGeom>
                <a:avLst/>
                <a:gdLst/>
                <a:ahLst/>
                <a:cxnLst/>
                <a:rect l="l" t="t" r="r" b="b"/>
                <a:pathLst>
                  <a:path w="554" h="1675" extrusionOk="0">
                    <a:moveTo>
                      <a:pt x="187" y="1"/>
                    </a:moveTo>
                    <a:cubicBezTo>
                      <a:pt x="93" y="1"/>
                      <a:pt x="1" y="75"/>
                      <a:pt x="43" y="187"/>
                    </a:cubicBezTo>
                    <a:cubicBezTo>
                      <a:pt x="196" y="605"/>
                      <a:pt x="249" y="1037"/>
                      <a:pt x="180" y="1481"/>
                    </a:cubicBezTo>
                    <a:cubicBezTo>
                      <a:pt x="161" y="1598"/>
                      <a:pt x="261" y="1674"/>
                      <a:pt x="351" y="1674"/>
                    </a:cubicBezTo>
                    <a:cubicBezTo>
                      <a:pt x="410" y="1674"/>
                      <a:pt x="464" y="1641"/>
                      <a:pt x="477" y="1562"/>
                    </a:cubicBezTo>
                    <a:cubicBezTo>
                      <a:pt x="554" y="1064"/>
                      <a:pt x="514" y="579"/>
                      <a:pt x="340" y="107"/>
                    </a:cubicBezTo>
                    <a:cubicBezTo>
                      <a:pt x="313" y="33"/>
                      <a:pt x="250" y="1"/>
                      <a:pt x="18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8" name="Google Shape;2195;p58"/>
          <p:cNvGrpSpPr/>
          <p:nvPr/>
        </p:nvGrpSpPr>
        <p:grpSpPr>
          <a:xfrm rot="-10767679">
            <a:off x="741465" y="4433127"/>
            <a:ext cx="765630" cy="706789"/>
            <a:chOff x="3269788" y="3643102"/>
            <a:chExt cx="1124719" cy="1059583"/>
          </a:xfrm>
        </p:grpSpPr>
        <p:sp>
          <p:nvSpPr>
            <p:cNvPr id="2196" name="Google Shape;2196;p58"/>
            <p:cNvSpPr/>
            <p:nvPr/>
          </p:nvSpPr>
          <p:spPr>
            <a:xfrm flipH="1">
              <a:off x="3269788" y="3646810"/>
              <a:ext cx="1124719" cy="1052153"/>
            </a:xfrm>
            <a:custGeom>
              <a:avLst/>
              <a:gdLst/>
              <a:ahLst/>
              <a:cxnLst/>
              <a:rect l="l" t="t" r="r" b="b"/>
              <a:pathLst>
                <a:path w="6784" h="6402" extrusionOk="0">
                  <a:moveTo>
                    <a:pt x="5408" y="1"/>
                  </a:moveTo>
                  <a:cubicBezTo>
                    <a:pt x="4808" y="1"/>
                    <a:pt x="4173" y="202"/>
                    <a:pt x="3798" y="615"/>
                  </a:cubicBezTo>
                  <a:cubicBezTo>
                    <a:pt x="3615" y="816"/>
                    <a:pt x="3468" y="1047"/>
                    <a:pt x="3301" y="1261"/>
                  </a:cubicBezTo>
                  <a:cubicBezTo>
                    <a:pt x="3442" y="879"/>
                    <a:pt x="3254" y="405"/>
                    <a:pt x="2889" y="227"/>
                  </a:cubicBezTo>
                  <a:cubicBezTo>
                    <a:pt x="2797" y="182"/>
                    <a:pt x="2708" y="162"/>
                    <a:pt x="2622" y="162"/>
                  </a:cubicBezTo>
                  <a:cubicBezTo>
                    <a:pt x="2108" y="162"/>
                    <a:pt x="1703" y="881"/>
                    <a:pt x="1567" y="1296"/>
                  </a:cubicBezTo>
                  <a:cubicBezTo>
                    <a:pt x="1465" y="1610"/>
                    <a:pt x="1414" y="1940"/>
                    <a:pt x="1420" y="2271"/>
                  </a:cubicBezTo>
                  <a:cubicBezTo>
                    <a:pt x="1332" y="2034"/>
                    <a:pt x="1135" y="1833"/>
                    <a:pt x="890" y="1768"/>
                  </a:cubicBezTo>
                  <a:cubicBezTo>
                    <a:pt x="835" y="1753"/>
                    <a:pt x="777" y="1745"/>
                    <a:pt x="718" y="1745"/>
                  </a:cubicBezTo>
                  <a:cubicBezTo>
                    <a:pt x="523" y="1745"/>
                    <a:pt x="327" y="1829"/>
                    <a:pt x="207" y="1982"/>
                  </a:cubicBezTo>
                  <a:cubicBezTo>
                    <a:pt x="80" y="2145"/>
                    <a:pt x="47" y="2364"/>
                    <a:pt x="53" y="2572"/>
                  </a:cubicBezTo>
                  <a:cubicBezTo>
                    <a:pt x="69" y="3072"/>
                    <a:pt x="287" y="3539"/>
                    <a:pt x="444" y="4015"/>
                  </a:cubicBezTo>
                  <a:cubicBezTo>
                    <a:pt x="476" y="4112"/>
                    <a:pt x="498" y="4209"/>
                    <a:pt x="514" y="4305"/>
                  </a:cubicBezTo>
                  <a:lnTo>
                    <a:pt x="513" y="4305"/>
                  </a:lnTo>
                  <a:cubicBezTo>
                    <a:pt x="566" y="4638"/>
                    <a:pt x="534" y="4963"/>
                    <a:pt x="504" y="5312"/>
                  </a:cubicBezTo>
                  <a:cubicBezTo>
                    <a:pt x="325" y="5633"/>
                    <a:pt x="163" y="5967"/>
                    <a:pt x="23" y="6312"/>
                  </a:cubicBezTo>
                  <a:cubicBezTo>
                    <a:pt x="0" y="6366"/>
                    <a:pt x="45" y="6401"/>
                    <a:pt x="91" y="6401"/>
                  </a:cubicBezTo>
                  <a:cubicBezTo>
                    <a:pt x="121" y="6401"/>
                    <a:pt x="152" y="6386"/>
                    <a:pt x="167" y="6352"/>
                  </a:cubicBezTo>
                  <a:cubicBezTo>
                    <a:pt x="306" y="6009"/>
                    <a:pt x="467" y="5678"/>
                    <a:pt x="647" y="5356"/>
                  </a:cubicBezTo>
                  <a:cubicBezTo>
                    <a:pt x="777" y="5298"/>
                    <a:pt x="926" y="5278"/>
                    <a:pt x="1075" y="5278"/>
                  </a:cubicBezTo>
                  <a:cubicBezTo>
                    <a:pt x="1146" y="5278"/>
                    <a:pt x="1216" y="5282"/>
                    <a:pt x="1286" y="5289"/>
                  </a:cubicBezTo>
                  <a:cubicBezTo>
                    <a:pt x="1390" y="5299"/>
                    <a:pt x="1495" y="5314"/>
                    <a:pt x="1597" y="5329"/>
                  </a:cubicBezTo>
                  <a:cubicBezTo>
                    <a:pt x="2006" y="5395"/>
                    <a:pt x="2411" y="5501"/>
                    <a:pt x="2823" y="5548"/>
                  </a:cubicBezTo>
                  <a:cubicBezTo>
                    <a:pt x="2950" y="5563"/>
                    <a:pt x="3081" y="5571"/>
                    <a:pt x="3211" y="5571"/>
                  </a:cubicBezTo>
                  <a:cubicBezTo>
                    <a:pt x="3606" y="5571"/>
                    <a:pt x="4002" y="5492"/>
                    <a:pt x="4323" y="5270"/>
                  </a:cubicBezTo>
                  <a:cubicBezTo>
                    <a:pt x="4418" y="5204"/>
                    <a:pt x="4508" y="5120"/>
                    <a:pt x="4543" y="5009"/>
                  </a:cubicBezTo>
                  <a:cubicBezTo>
                    <a:pt x="4573" y="4905"/>
                    <a:pt x="4549" y="4790"/>
                    <a:pt x="4507" y="4689"/>
                  </a:cubicBezTo>
                  <a:cubicBezTo>
                    <a:pt x="4503" y="4681"/>
                    <a:pt x="4500" y="4672"/>
                    <a:pt x="4497" y="4664"/>
                  </a:cubicBezTo>
                  <a:cubicBezTo>
                    <a:pt x="4381" y="4404"/>
                    <a:pt x="4151" y="4196"/>
                    <a:pt x="3880" y="4109"/>
                  </a:cubicBezTo>
                  <a:lnTo>
                    <a:pt x="3880" y="4109"/>
                  </a:lnTo>
                  <a:cubicBezTo>
                    <a:pt x="4102" y="4132"/>
                    <a:pt x="4327" y="4154"/>
                    <a:pt x="4551" y="4154"/>
                  </a:cubicBezTo>
                  <a:cubicBezTo>
                    <a:pt x="4702" y="4154"/>
                    <a:pt x="4853" y="4144"/>
                    <a:pt x="5001" y="4117"/>
                  </a:cubicBezTo>
                  <a:cubicBezTo>
                    <a:pt x="5053" y="4109"/>
                    <a:pt x="5105" y="4097"/>
                    <a:pt x="5158" y="4083"/>
                  </a:cubicBezTo>
                  <a:cubicBezTo>
                    <a:pt x="5579" y="3970"/>
                    <a:pt x="6429" y="3367"/>
                    <a:pt x="5906" y="2905"/>
                  </a:cubicBezTo>
                  <a:cubicBezTo>
                    <a:pt x="5670" y="2695"/>
                    <a:pt x="5342" y="2636"/>
                    <a:pt x="5019" y="2636"/>
                  </a:cubicBezTo>
                  <a:cubicBezTo>
                    <a:pt x="4983" y="2636"/>
                    <a:pt x="4946" y="2637"/>
                    <a:pt x="4910" y="2638"/>
                  </a:cubicBezTo>
                  <a:cubicBezTo>
                    <a:pt x="4873" y="2640"/>
                    <a:pt x="4837" y="2642"/>
                    <a:pt x="4800" y="2645"/>
                  </a:cubicBezTo>
                  <a:cubicBezTo>
                    <a:pt x="5487" y="2413"/>
                    <a:pt x="6115" y="2013"/>
                    <a:pt x="6616" y="1488"/>
                  </a:cubicBezTo>
                  <a:cubicBezTo>
                    <a:pt x="6663" y="1439"/>
                    <a:pt x="6699" y="1380"/>
                    <a:pt x="6724" y="1315"/>
                  </a:cubicBezTo>
                  <a:cubicBezTo>
                    <a:pt x="6775" y="1175"/>
                    <a:pt x="6784" y="1010"/>
                    <a:pt x="6778" y="863"/>
                  </a:cubicBezTo>
                  <a:cubicBezTo>
                    <a:pt x="6775" y="765"/>
                    <a:pt x="6761" y="666"/>
                    <a:pt x="6721" y="576"/>
                  </a:cubicBezTo>
                  <a:cubicBezTo>
                    <a:pt x="6698" y="518"/>
                    <a:pt x="6665" y="467"/>
                    <a:pt x="6626" y="420"/>
                  </a:cubicBezTo>
                  <a:cubicBezTo>
                    <a:pt x="6510" y="279"/>
                    <a:pt x="6337" y="183"/>
                    <a:pt x="6161" y="121"/>
                  </a:cubicBezTo>
                  <a:cubicBezTo>
                    <a:pt x="6149" y="117"/>
                    <a:pt x="6135" y="112"/>
                    <a:pt x="6123" y="107"/>
                  </a:cubicBezTo>
                  <a:cubicBezTo>
                    <a:pt x="6120" y="106"/>
                    <a:pt x="6118" y="106"/>
                    <a:pt x="6113" y="105"/>
                  </a:cubicBezTo>
                  <a:cubicBezTo>
                    <a:pt x="6103" y="101"/>
                    <a:pt x="6091" y="99"/>
                    <a:pt x="6081" y="95"/>
                  </a:cubicBezTo>
                  <a:cubicBezTo>
                    <a:pt x="6078" y="94"/>
                    <a:pt x="6076" y="94"/>
                    <a:pt x="6075" y="92"/>
                  </a:cubicBezTo>
                  <a:cubicBezTo>
                    <a:pt x="5869" y="31"/>
                    <a:pt x="5641" y="1"/>
                    <a:pt x="5408" y="1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9" name="Google Shape;2197;p58"/>
            <p:cNvGrpSpPr/>
            <p:nvPr/>
          </p:nvGrpSpPr>
          <p:grpSpPr>
            <a:xfrm flipH="1">
              <a:off x="3270671" y="3643102"/>
              <a:ext cx="1122964" cy="1059583"/>
              <a:chOff x="9699508" y="-1671885"/>
              <a:chExt cx="1122964" cy="1059583"/>
            </a:xfrm>
          </p:grpSpPr>
          <p:sp>
            <p:nvSpPr>
              <p:cNvPr id="2198" name="Google Shape;2198;p58"/>
              <p:cNvSpPr/>
              <p:nvPr/>
            </p:nvSpPr>
            <p:spPr>
              <a:xfrm>
                <a:off x="9707121" y="-1671885"/>
                <a:ext cx="1115352" cy="922234"/>
              </a:xfrm>
              <a:custGeom>
                <a:avLst/>
                <a:gdLst/>
                <a:ahLst/>
                <a:cxnLst/>
                <a:rect l="l" t="t" r="r" b="b"/>
                <a:pathLst>
                  <a:path w="6740" h="5573" extrusionOk="0">
                    <a:moveTo>
                      <a:pt x="5361" y="1"/>
                    </a:moveTo>
                    <a:cubicBezTo>
                      <a:pt x="4761" y="1"/>
                      <a:pt x="4127" y="203"/>
                      <a:pt x="3752" y="616"/>
                    </a:cubicBezTo>
                    <a:cubicBezTo>
                      <a:pt x="3569" y="818"/>
                      <a:pt x="3423" y="1048"/>
                      <a:pt x="3255" y="1262"/>
                    </a:cubicBezTo>
                    <a:cubicBezTo>
                      <a:pt x="3396" y="882"/>
                      <a:pt x="3208" y="407"/>
                      <a:pt x="2843" y="228"/>
                    </a:cubicBezTo>
                    <a:cubicBezTo>
                      <a:pt x="2751" y="183"/>
                      <a:pt x="2662" y="163"/>
                      <a:pt x="2576" y="163"/>
                    </a:cubicBezTo>
                    <a:cubicBezTo>
                      <a:pt x="2062" y="163"/>
                      <a:pt x="1658" y="882"/>
                      <a:pt x="1521" y="1297"/>
                    </a:cubicBezTo>
                    <a:cubicBezTo>
                      <a:pt x="1420" y="1611"/>
                      <a:pt x="1368" y="1942"/>
                      <a:pt x="1374" y="2272"/>
                    </a:cubicBezTo>
                    <a:cubicBezTo>
                      <a:pt x="1288" y="2034"/>
                      <a:pt x="1089" y="1834"/>
                      <a:pt x="844" y="1770"/>
                    </a:cubicBezTo>
                    <a:cubicBezTo>
                      <a:pt x="788" y="1754"/>
                      <a:pt x="729" y="1746"/>
                      <a:pt x="670" y="1746"/>
                    </a:cubicBezTo>
                    <a:cubicBezTo>
                      <a:pt x="475" y="1746"/>
                      <a:pt x="280" y="1830"/>
                      <a:pt x="161" y="1984"/>
                    </a:cubicBezTo>
                    <a:cubicBezTo>
                      <a:pt x="34" y="2147"/>
                      <a:pt x="1" y="2367"/>
                      <a:pt x="7" y="2573"/>
                    </a:cubicBezTo>
                    <a:cubicBezTo>
                      <a:pt x="23" y="3073"/>
                      <a:pt x="242" y="3540"/>
                      <a:pt x="398" y="4016"/>
                    </a:cubicBezTo>
                    <a:cubicBezTo>
                      <a:pt x="557" y="4502"/>
                      <a:pt x="484" y="4953"/>
                      <a:pt x="446" y="5456"/>
                    </a:cubicBezTo>
                    <a:cubicBezTo>
                      <a:pt x="605" y="5320"/>
                      <a:pt x="818" y="5280"/>
                      <a:pt x="1032" y="5280"/>
                    </a:cubicBezTo>
                    <a:cubicBezTo>
                      <a:pt x="1101" y="5280"/>
                      <a:pt x="1169" y="5284"/>
                      <a:pt x="1237" y="5290"/>
                    </a:cubicBezTo>
                    <a:cubicBezTo>
                      <a:pt x="1755" y="5340"/>
                      <a:pt x="2259" y="5489"/>
                      <a:pt x="2775" y="5549"/>
                    </a:cubicBezTo>
                    <a:cubicBezTo>
                      <a:pt x="2903" y="5564"/>
                      <a:pt x="3033" y="5573"/>
                      <a:pt x="3163" y="5573"/>
                    </a:cubicBezTo>
                    <a:cubicBezTo>
                      <a:pt x="3559" y="5573"/>
                      <a:pt x="3954" y="5494"/>
                      <a:pt x="4275" y="5270"/>
                    </a:cubicBezTo>
                    <a:cubicBezTo>
                      <a:pt x="4371" y="5205"/>
                      <a:pt x="4462" y="5122"/>
                      <a:pt x="4495" y="5011"/>
                    </a:cubicBezTo>
                    <a:cubicBezTo>
                      <a:pt x="4526" y="4906"/>
                      <a:pt x="4502" y="4792"/>
                      <a:pt x="4460" y="4690"/>
                    </a:cubicBezTo>
                    <a:cubicBezTo>
                      <a:pt x="4347" y="4418"/>
                      <a:pt x="4111" y="4201"/>
                      <a:pt x="3831" y="4110"/>
                    </a:cubicBezTo>
                    <a:lnTo>
                      <a:pt x="3831" y="4110"/>
                    </a:lnTo>
                    <a:cubicBezTo>
                      <a:pt x="4054" y="4133"/>
                      <a:pt x="4279" y="4156"/>
                      <a:pt x="4503" y="4156"/>
                    </a:cubicBezTo>
                    <a:cubicBezTo>
                      <a:pt x="4708" y="4156"/>
                      <a:pt x="4910" y="4137"/>
                      <a:pt x="5109" y="4084"/>
                    </a:cubicBezTo>
                    <a:cubicBezTo>
                      <a:pt x="5528" y="3972"/>
                      <a:pt x="6380" y="3367"/>
                      <a:pt x="5857" y="2906"/>
                    </a:cubicBezTo>
                    <a:cubicBezTo>
                      <a:pt x="5620" y="2697"/>
                      <a:pt x="5294" y="2637"/>
                      <a:pt x="4972" y="2637"/>
                    </a:cubicBezTo>
                    <a:cubicBezTo>
                      <a:pt x="4897" y="2637"/>
                      <a:pt x="4822" y="2640"/>
                      <a:pt x="4748" y="2646"/>
                    </a:cubicBezTo>
                    <a:cubicBezTo>
                      <a:pt x="5435" y="2415"/>
                      <a:pt x="6063" y="2013"/>
                      <a:pt x="6564" y="1489"/>
                    </a:cubicBezTo>
                    <a:cubicBezTo>
                      <a:pt x="6715" y="1331"/>
                      <a:pt x="6740" y="1076"/>
                      <a:pt x="6731" y="863"/>
                    </a:cubicBezTo>
                    <a:cubicBezTo>
                      <a:pt x="6727" y="766"/>
                      <a:pt x="6711" y="666"/>
                      <a:pt x="6674" y="575"/>
                    </a:cubicBezTo>
                    <a:cubicBezTo>
                      <a:pt x="6579" y="349"/>
                      <a:pt x="6350" y="203"/>
                      <a:pt x="6115" y="121"/>
                    </a:cubicBezTo>
                    <a:cubicBezTo>
                      <a:pt x="5888" y="41"/>
                      <a:pt x="5628" y="1"/>
                      <a:pt x="536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99" name="Google Shape;2199;p58"/>
              <p:cNvSpPr/>
              <p:nvPr/>
            </p:nvSpPr>
            <p:spPr>
              <a:xfrm>
                <a:off x="9699508" y="-1503591"/>
                <a:ext cx="843630" cy="891289"/>
              </a:xfrm>
              <a:custGeom>
                <a:avLst/>
                <a:gdLst/>
                <a:ahLst/>
                <a:cxnLst/>
                <a:rect l="l" t="t" r="r" b="b"/>
                <a:pathLst>
                  <a:path w="5098" h="5386" extrusionOk="0">
                    <a:moveTo>
                      <a:pt x="4268" y="0"/>
                    </a:moveTo>
                    <a:cubicBezTo>
                      <a:pt x="4256" y="0"/>
                      <a:pt x="4244" y="5"/>
                      <a:pt x="4232" y="15"/>
                    </a:cubicBezTo>
                    <a:cubicBezTo>
                      <a:pt x="3994" y="241"/>
                      <a:pt x="3856" y="538"/>
                      <a:pt x="3835" y="863"/>
                    </a:cubicBezTo>
                    <a:cubicBezTo>
                      <a:pt x="3354" y="1150"/>
                      <a:pt x="2902" y="1480"/>
                      <a:pt x="2484" y="1846"/>
                    </a:cubicBezTo>
                    <a:cubicBezTo>
                      <a:pt x="2439" y="1354"/>
                      <a:pt x="2512" y="871"/>
                      <a:pt x="2710" y="414"/>
                    </a:cubicBezTo>
                    <a:cubicBezTo>
                      <a:pt x="2728" y="371"/>
                      <a:pt x="2692" y="332"/>
                      <a:pt x="2658" y="332"/>
                    </a:cubicBezTo>
                    <a:cubicBezTo>
                      <a:pt x="2642" y="332"/>
                      <a:pt x="2627" y="341"/>
                      <a:pt x="2618" y="360"/>
                    </a:cubicBezTo>
                    <a:cubicBezTo>
                      <a:pt x="2401" y="862"/>
                      <a:pt x="2322" y="1388"/>
                      <a:pt x="2386" y="1932"/>
                    </a:cubicBezTo>
                    <a:cubicBezTo>
                      <a:pt x="1973" y="2305"/>
                      <a:pt x="1593" y="2715"/>
                      <a:pt x="1253" y="3159"/>
                    </a:cubicBezTo>
                    <a:cubicBezTo>
                      <a:pt x="1105" y="2626"/>
                      <a:pt x="1101" y="2078"/>
                      <a:pt x="1106" y="1528"/>
                    </a:cubicBezTo>
                    <a:cubicBezTo>
                      <a:pt x="1107" y="1494"/>
                      <a:pt x="1081" y="1477"/>
                      <a:pt x="1054" y="1477"/>
                    </a:cubicBezTo>
                    <a:cubicBezTo>
                      <a:pt x="1027" y="1477"/>
                      <a:pt x="1000" y="1494"/>
                      <a:pt x="1000" y="1528"/>
                    </a:cubicBezTo>
                    <a:cubicBezTo>
                      <a:pt x="995" y="2108"/>
                      <a:pt x="997" y="2685"/>
                      <a:pt x="1167" y="3243"/>
                    </a:cubicBezTo>
                    <a:cubicBezTo>
                      <a:pt x="1169" y="3249"/>
                      <a:pt x="1172" y="3255"/>
                      <a:pt x="1176" y="3260"/>
                    </a:cubicBezTo>
                    <a:cubicBezTo>
                      <a:pt x="711" y="3884"/>
                      <a:pt x="321" y="4566"/>
                      <a:pt x="23" y="5297"/>
                    </a:cubicBezTo>
                    <a:cubicBezTo>
                      <a:pt x="1" y="5350"/>
                      <a:pt x="44" y="5385"/>
                      <a:pt x="91" y="5385"/>
                    </a:cubicBezTo>
                    <a:cubicBezTo>
                      <a:pt x="121" y="5385"/>
                      <a:pt x="152" y="5370"/>
                      <a:pt x="167" y="5336"/>
                    </a:cubicBezTo>
                    <a:cubicBezTo>
                      <a:pt x="462" y="4611"/>
                      <a:pt x="851" y="3934"/>
                      <a:pt x="1315" y="3320"/>
                    </a:cubicBezTo>
                    <a:cubicBezTo>
                      <a:pt x="1823" y="3496"/>
                      <a:pt x="2348" y="3586"/>
                      <a:pt x="2881" y="3586"/>
                    </a:cubicBezTo>
                    <a:cubicBezTo>
                      <a:pt x="3029" y="3586"/>
                      <a:pt x="3177" y="3579"/>
                      <a:pt x="3326" y="3565"/>
                    </a:cubicBezTo>
                    <a:cubicBezTo>
                      <a:pt x="3392" y="3558"/>
                      <a:pt x="3394" y="3458"/>
                      <a:pt x="3331" y="3458"/>
                    </a:cubicBezTo>
                    <a:cubicBezTo>
                      <a:pt x="3330" y="3458"/>
                      <a:pt x="3328" y="3458"/>
                      <a:pt x="3326" y="3459"/>
                    </a:cubicBezTo>
                    <a:cubicBezTo>
                      <a:pt x="3178" y="3472"/>
                      <a:pt x="3032" y="3479"/>
                      <a:pt x="2885" y="3479"/>
                    </a:cubicBezTo>
                    <a:cubicBezTo>
                      <a:pt x="2374" y="3479"/>
                      <a:pt x="1871" y="3396"/>
                      <a:pt x="1383" y="3231"/>
                    </a:cubicBezTo>
                    <a:cubicBezTo>
                      <a:pt x="1708" y="2809"/>
                      <a:pt x="2069" y="2417"/>
                      <a:pt x="2463" y="2061"/>
                    </a:cubicBezTo>
                    <a:cubicBezTo>
                      <a:pt x="2657" y="2183"/>
                      <a:pt x="2903" y="2199"/>
                      <a:pt x="3125" y="2228"/>
                    </a:cubicBezTo>
                    <a:cubicBezTo>
                      <a:pt x="3275" y="2247"/>
                      <a:pt x="3426" y="2255"/>
                      <a:pt x="3578" y="2255"/>
                    </a:cubicBezTo>
                    <a:cubicBezTo>
                      <a:pt x="3757" y="2255"/>
                      <a:pt x="3937" y="2244"/>
                      <a:pt x="4116" y="2224"/>
                    </a:cubicBezTo>
                    <a:cubicBezTo>
                      <a:pt x="4181" y="2217"/>
                      <a:pt x="4184" y="2118"/>
                      <a:pt x="4124" y="2118"/>
                    </a:cubicBezTo>
                    <a:cubicBezTo>
                      <a:pt x="4121" y="2118"/>
                      <a:pt x="4119" y="2118"/>
                      <a:pt x="4116" y="2118"/>
                    </a:cubicBezTo>
                    <a:cubicBezTo>
                      <a:pt x="3938" y="2137"/>
                      <a:pt x="3760" y="2147"/>
                      <a:pt x="3582" y="2147"/>
                    </a:cubicBezTo>
                    <a:cubicBezTo>
                      <a:pt x="3496" y="2147"/>
                      <a:pt x="3409" y="2145"/>
                      <a:pt x="3323" y="2140"/>
                    </a:cubicBezTo>
                    <a:cubicBezTo>
                      <a:pt x="3082" y="2128"/>
                      <a:pt x="2768" y="2110"/>
                      <a:pt x="2548" y="1987"/>
                    </a:cubicBezTo>
                    <a:cubicBezTo>
                      <a:pt x="2946" y="1634"/>
                      <a:pt x="3376" y="1314"/>
                      <a:pt x="3834" y="1036"/>
                    </a:cubicBezTo>
                    <a:cubicBezTo>
                      <a:pt x="3838" y="1046"/>
                      <a:pt x="3843" y="1057"/>
                      <a:pt x="3856" y="1064"/>
                    </a:cubicBezTo>
                    <a:cubicBezTo>
                      <a:pt x="4024" y="1170"/>
                      <a:pt x="4254" y="1200"/>
                      <a:pt x="4484" y="1200"/>
                    </a:cubicBezTo>
                    <a:cubicBezTo>
                      <a:pt x="4670" y="1200"/>
                      <a:pt x="4856" y="1181"/>
                      <a:pt x="5008" y="1167"/>
                    </a:cubicBezTo>
                    <a:cubicBezTo>
                      <a:pt x="5071" y="1158"/>
                      <a:pt x="5073" y="1059"/>
                      <a:pt x="5011" y="1059"/>
                    </a:cubicBezTo>
                    <a:cubicBezTo>
                      <a:pt x="5009" y="1059"/>
                      <a:pt x="5007" y="1059"/>
                      <a:pt x="5005" y="1059"/>
                    </a:cubicBezTo>
                    <a:cubicBezTo>
                      <a:pt x="4858" y="1073"/>
                      <a:pt x="4673" y="1093"/>
                      <a:pt x="4488" y="1093"/>
                    </a:cubicBezTo>
                    <a:cubicBezTo>
                      <a:pt x="4281" y="1093"/>
                      <a:pt x="4076" y="1068"/>
                      <a:pt x="3926" y="980"/>
                    </a:cubicBezTo>
                    <a:cubicBezTo>
                      <a:pt x="4276" y="773"/>
                      <a:pt x="4640" y="586"/>
                      <a:pt x="5021" y="425"/>
                    </a:cubicBezTo>
                    <a:cubicBezTo>
                      <a:pt x="5098" y="392"/>
                      <a:pt x="5049" y="291"/>
                      <a:pt x="4978" y="291"/>
                    </a:cubicBezTo>
                    <a:cubicBezTo>
                      <a:pt x="4968" y="291"/>
                      <a:pt x="4957" y="293"/>
                      <a:pt x="4946" y="298"/>
                    </a:cubicBezTo>
                    <a:cubicBezTo>
                      <a:pt x="4601" y="444"/>
                      <a:pt x="4268" y="612"/>
                      <a:pt x="3946" y="798"/>
                    </a:cubicBezTo>
                    <a:cubicBezTo>
                      <a:pt x="3979" y="526"/>
                      <a:pt x="4103" y="282"/>
                      <a:pt x="4308" y="90"/>
                    </a:cubicBezTo>
                    <a:cubicBezTo>
                      <a:pt x="4346" y="53"/>
                      <a:pt x="4310" y="0"/>
                      <a:pt x="4268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0" name="Google Shape;2200;p58"/>
          <p:cNvGrpSpPr/>
          <p:nvPr/>
        </p:nvGrpSpPr>
        <p:grpSpPr>
          <a:xfrm>
            <a:off x="8231853" y="4183510"/>
            <a:ext cx="416799" cy="572715"/>
            <a:chOff x="8430725" y="132438"/>
            <a:chExt cx="592549" cy="814209"/>
          </a:xfrm>
        </p:grpSpPr>
        <p:sp>
          <p:nvSpPr>
            <p:cNvPr id="2201" name="Google Shape;2201;p58"/>
            <p:cNvSpPr/>
            <p:nvPr/>
          </p:nvSpPr>
          <p:spPr>
            <a:xfrm flipH="1">
              <a:off x="8430725" y="132441"/>
              <a:ext cx="592548" cy="814207"/>
            </a:xfrm>
            <a:custGeom>
              <a:avLst/>
              <a:gdLst/>
              <a:ahLst/>
              <a:cxnLst/>
              <a:rect l="l" t="t" r="r" b="b"/>
              <a:pathLst>
                <a:path w="5825" h="8004" extrusionOk="0">
                  <a:moveTo>
                    <a:pt x="375" y="1"/>
                  </a:moveTo>
                  <a:cubicBezTo>
                    <a:pt x="240" y="1"/>
                    <a:pt x="110" y="107"/>
                    <a:pt x="59" y="236"/>
                  </a:cubicBezTo>
                  <a:cubicBezTo>
                    <a:pt x="1" y="388"/>
                    <a:pt x="27" y="560"/>
                    <a:pt x="73" y="717"/>
                  </a:cubicBezTo>
                  <a:cubicBezTo>
                    <a:pt x="247" y="1318"/>
                    <a:pt x="717" y="1822"/>
                    <a:pt x="1301" y="2043"/>
                  </a:cubicBezTo>
                  <a:cubicBezTo>
                    <a:pt x="974" y="2955"/>
                    <a:pt x="867" y="3934"/>
                    <a:pt x="992" y="4901"/>
                  </a:cubicBezTo>
                  <a:cubicBezTo>
                    <a:pt x="990" y="4901"/>
                    <a:pt x="989" y="4903"/>
                    <a:pt x="989" y="4903"/>
                  </a:cubicBezTo>
                  <a:cubicBezTo>
                    <a:pt x="733" y="5004"/>
                    <a:pt x="513" y="5474"/>
                    <a:pt x="414" y="5715"/>
                  </a:cubicBezTo>
                  <a:cubicBezTo>
                    <a:pt x="293" y="6005"/>
                    <a:pt x="268" y="6348"/>
                    <a:pt x="407" y="6629"/>
                  </a:cubicBezTo>
                  <a:cubicBezTo>
                    <a:pt x="518" y="6557"/>
                    <a:pt x="626" y="6481"/>
                    <a:pt x="722" y="6399"/>
                  </a:cubicBezTo>
                  <a:cubicBezTo>
                    <a:pt x="725" y="6441"/>
                    <a:pt x="728" y="6482"/>
                    <a:pt x="736" y="6519"/>
                  </a:cubicBezTo>
                  <a:cubicBezTo>
                    <a:pt x="806" y="7039"/>
                    <a:pt x="1105" y="7525"/>
                    <a:pt x="1539" y="7821"/>
                  </a:cubicBezTo>
                  <a:cubicBezTo>
                    <a:pt x="1653" y="7899"/>
                    <a:pt x="1777" y="7965"/>
                    <a:pt x="1912" y="7991"/>
                  </a:cubicBezTo>
                  <a:cubicBezTo>
                    <a:pt x="1955" y="7999"/>
                    <a:pt x="1999" y="8003"/>
                    <a:pt x="2042" y="8003"/>
                  </a:cubicBezTo>
                  <a:cubicBezTo>
                    <a:pt x="2339" y="8003"/>
                    <a:pt x="2630" y="7811"/>
                    <a:pt x="2775" y="7545"/>
                  </a:cubicBezTo>
                  <a:cubicBezTo>
                    <a:pt x="2940" y="7241"/>
                    <a:pt x="2935" y="6866"/>
                    <a:pt x="2824" y="6537"/>
                  </a:cubicBezTo>
                  <a:cubicBezTo>
                    <a:pt x="2744" y="6302"/>
                    <a:pt x="2599" y="6048"/>
                    <a:pt x="2421" y="5821"/>
                  </a:cubicBezTo>
                  <a:cubicBezTo>
                    <a:pt x="2487" y="5804"/>
                    <a:pt x="2552" y="5783"/>
                    <a:pt x="2616" y="5758"/>
                  </a:cubicBezTo>
                  <a:lnTo>
                    <a:pt x="2534" y="5644"/>
                  </a:lnTo>
                  <a:cubicBezTo>
                    <a:pt x="2409" y="5473"/>
                    <a:pt x="2278" y="5304"/>
                    <a:pt x="2116" y="5169"/>
                  </a:cubicBezTo>
                  <a:cubicBezTo>
                    <a:pt x="1883" y="4973"/>
                    <a:pt x="1621" y="4902"/>
                    <a:pt x="1324" y="4879"/>
                  </a:cubicBezTo>
                  <a:cubicBezTo>
                    <a:pt x="1298" y="4877"/>
                    <a:pt x="1271" y="4875"/>
                    <a:pt x="1245" y="4874"/>
                  </a:cubicBezTo>
                  <a:cubicBezTo>
                    <a:pt x="1146" y="4104"/>
                    <a:pt x="1199" y="3328"/>
                    <a:pt x="1397" y="2589"/>
                  </a:cubicBezTo>
                  <a:cubicBezTo>
                    <a:pt x="1802" y="3116"/>
                    <a:pt x="2268" y="3581"/>
                    <a:pt x="2788" y="3982"/>
                  </a:cubicBezTo>
                  <a:cubicBezTo>
                    <a:pt x="2745" y="4212"/>
                    <a:pt x="2745" y="4472"/>
                    <a:pt x="2751" y="4637"/>
                  </a:cubicBezTo>
                  <a:cubicBezTo>
                    <a:pt x="2761" y="4969"/>
                    <a:pt x="2886" y="5303"/>
                    <a:pt x="3141" y="5503"/>
                  </a:cubicBezTo>
                  <a:cubicBezTo>
                    <a:pt x="3215" y="5382"/>
                    <a:pt x="3285" y="5260"/>
                    <a:pt x="3341" y="5135"/>
                  </a:cubicBezTo>
                  <a:cubicBezTo>
                    <a:pt x="3362" y="5173"/>
                    <a:pt x="3383" y="5209"/>
                    <a:pt x="3405" y="5244"/>
                  </a:cubicBezTo>
                  <a:cubicBezTo>
                    <a:pt x="3698" y="5701"/>
                    <a:pt x="4195" y="6014"/>
                    <a:pt x="4738" y="6086"/>
                  </a:cubicBezTo>
                  <a:cubicBezTo>
                    <a:pt x="4799" y="6093"/>
                    <a:pt x="4860" y="6098"/>
                    <a:pt x="4922" y="6098"/>
                  </a:cubicBezTo>
                  <a:cubicBezTo>
                    <a:pt x="5005" y="6098"/>
                    <a:pt x="5088" y="6089"/>
                    <a:pt x="5168" y="6066"/>
                  </a:cubicBezTo>
                  <a:cubicBezTo>
                    <a:pt x="5523" y="5965"/>
                    <a:pt x="5775" y="5596"/>
                    <a:pt x="5801" y="5229"/>
                  </a:cubicBezTo>
                  <a:cubicBezTo>
                    <a:pt x="5825" y="4859"/>
                    <a:pt x="5657" y="4508"/>
                    <a:pt x="5410" y="4252"/>
                  </a:cubicBezTo>
                  <a:cubicBezTo>
                    <a:pt x="5232" y="4068"/>
                    <a:pt x="4982" y="3897"/>
                    <a:pt x="4714" y="3770"/>
                  </a:cubicBezTo>
                  <a:cubicBezTo>
                    <a:pt x="4770" y="3721"/>
                    <a:pt x="4822" y="3670"/>
                    <a:pt x="4872" y="3615"/>
                  </a:cubicBezTo>
                  <a:cubicBezTo>
                    <a:pt x="4829" y="3592"/>
                    <a:pt x="4787" y="3570"/>
                    <a:pt x="4744" y="3547"/>
                  </a:cubicBezTo>
                  <a:cubicBezTo>
                    <a:pt x="4550" y="3445"/>
                    <a:pt x="4351" y="3350"/>
                    <a:pt x="4137" y="3299"/>
                  </a:cubicBezTo>
                  <a:cubicBezTo>
                    <a:pt x="4045" y="3277"/>
                    <a:pt x="3955" y="3267"/>
                    <a:pt x="3866" y="3267"/>
                  </a:cubicBezTo>
                  <a:cubicBezTo>
                    <a:pt x="3660" y="3267"/>
                    <a:pt x="3461" y="3321"/>
                    <a:pt x="3254" y="3406"/>
                  </a:cubicBezTo>
                  <a:cubicBezTo>
                    <a:pt x="3143" y="3452"/>
                    <a:pt x="3028" y="3500"/>
                    <a:pt x="2945" y="3589"/>
                  </a:cubicBezTo>
                  <a:cubicBezTo>
                    <a:pt x="2913" y="3625"/>
                    <a:pt x="2884" y="3670"/>
                    <a:pt x="2860" y="3722"/>
                  </a:cubicBezTo>
                  <a:cubicBezTo>
                    <a:pt x="2341" y="3310"/>
                    <a:pt x="1879" y="2832"/>
                    <a:pt x="1479" y="2290"/>
                  </a:cubicBezTo>
                  <a:cubicBezTo>
                    <a:pt x="1486" y="2268"/>
                    <a:pt x="1494" y="2245"/>
                    <a:pt x="1501" y="2223"/>
                  </a:cubicBezTo>
                  <a:cubicBezTo>
                    <a:pt x="1966" y="2460"/>
                    <a:pt x="2489" y="2588"/>
                    <a:pt x="3012" y="2589"/>
                  </a:cubicBezTo>
                  <a:cubicBezTo>
                    <a:pt x="3148" y="2589"/>
                    <a:pt x="3287" y="2582"/>
                    <a:pt x="3414" y="2531"/>
                  </a:cubicBezTo>
                  <a:cubicBezTo>
                    <a:pt x="3540" y="2481"/>
                    <a:pt x="3654" y="2385"/>
                    <a:pt x="3696" y="2255"/>
                  </a:cubicBezTo>
                  <a:cubicBezTo>
                    <a:pt x="3745" y="2102"/>
                    <a:pt x="3682" y="1926"/>
                    <a:pt x="3569" y="1810"/>
                  </a:cubicBezTo>
                  <a:cubicBezTo>
                    <a:pt x="3455" y="1694"/>
                    <a:pt x="3300" y="1629"/>
                    <a:pt x="3143" y="1588"/>
                  </a:cubicBezTo>
                  <a:cubicBezTo>
                    <a:pt x="2996" y="1550"/>
                    <a:pt x="2844" y="1531"/>
                    <a:pt x="2692" y="1531"/>
                  </a:cubicBezTo>
                  <a:cubicBezTo>
                    <a:pt x="2321" y="1531"/>
                    <a:pt x="1950" y="1643"/>
                    <a:pt x="1642" y="1851"/>
                  </a:cubicBezTo>
                  <a:cubicBezTo>
                    <a:pt x="1820" y="1420"/>
                    <a:pt x="2051" y="1009"/>
                    <a:pt x="2332" y="622"/>
                  </a:cubicBezTo>
                  <a:cubicBezTo>
                    <a:pt x="2401" y="528"/>
                    <a:pt x="2314" y="429"/>
                    <a:pt x="2224" y="429"/>
                  </a:cubicBezTo>
                  <a:cubicBezTo>
                    <a:pt x="2189" y="429"/>
                    <a:pt x="2154" y="444"/>
                    <a:pt x="2127" y="481"/>
                  </a:cubicBezTo>
                  <a:cubicBezTo>
                    <a:pt x="1850" y="860"/>
                    <a:pt x="1621" y="1265"/>
                    <a:pt x="1439" y="1689"/>
                  </a:cubicBezTo>
                  <a:cubicBezTo>
                    <a:pt x="1324" y="1083"/>
                    <a:pt x="1072" y="499"/>
                    <a:pt x="606" y="108"/>
                  </a:cubicBezTo>
                  <a:cubicBezTo>
                    <a:pt x="558" y="68"/>
                    <a:pt x="504" y="28"/>
                    <a:pt x="444" y="10"/>
                  </a:cubicBezTo>
                  <a:cubicBezTo>
                    <a:pt x="421" y="4"/>
                    <a:pt x="398" y="1"/>
                    <a:pt x="375" y="1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1" name="Google Shape;2202;p58"/>
            <p:cNvGrpSpPr/>
            <p:nvPr/>
          </p:nvGrpSpPr>
          <p:grpSpPr>
            <a:xfrm flipH="1">
              <a:off x="8430728" y="132438"/>
              <a:ext cx="592546" cy="814204"/>
              <a:chOff x="8718313" y="645768"/>
              <a:chExt cx="891985" cy="1225658"/>
            </a:xfrm>
          </p:grpSpPr>
          <p:sp>
            <p:nvSpPr>
              <p:cNvPr id="2203" name="Google Shape;2203;p58"/>
              <p:cNvSpPr/>
              <p:nvPr/>
            </p:nvSpPr>
            <p:spPr>
              <a:xfrm>
                <a:off x="8718313" y="645768"/>
                <a:ext cx="228929" cy="318664"/>
              </a:xfrm>
              <a:custGeom>
                <a:avLst/>
                <a:gdLst/>
                <a:ahLst/>
                <a:cxnLst/>
                <a:rect l="l" t="t" r="r" b="b"/>
                <a:pathLst>
                  <a:path w="1495" h="2081" extrusionOk="0">
                    <a:moveTo>
                      <a:pt x="375" y="0"/>
                    </a:moveTo>
                    <a:cubicBezTo>
                      <a:pt x="240" y="0"/>
                      <a:pt x="109" y="106"/>
                      <a:pt x="59" y="236"/>
                    </a:cubicBezTo>
                    <a:cubicBezTo>
                      <a:pt x="1" y="390"/>
                      <a:pt x="27" y="560"/>
                      <a:pt x="73" y="717"/>
                    </a:cubicBezTo>
                    <a:cubicBezTo>
                      <a:pt x="253" y="1337"/>
                      <a:pt x="749" y="1854"/>
                      <a:pt x="1360" y="2064"/>
                    </a:cubicBezTo>
                    <a:lnTo>
                      <a:pt x="1495" y="2080"/>
                    </a:lnTo>
                    <a:cubicBezTo>
                      <a:pt x="1424" y="1344"/>
                      <a:pt x="1173" y="584"/>
                      <a:pt x="606" y="108"/>
                    </a:cubicBezTo>
                    <a:cubicBezTo>
                      <a:pt x="558" y="68"/>
                      <a:pt x="506" y="27"/>
                      <a:pt x="444" y="10"/>
                    </a:cubicBezTo>
                    <a:cubicBezTo>
                      <a:pt x="421" y="3"/>
                      <a:pt x="398" y="0"/>
                      <a:pt x="37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4" name="Google Shape;2204;p58"/>
              <p:cNvSpPr/>
              <p:nvPr/>
            </p:nvSpPr>
            <p:spPr>
              <a:xfrm>
                <a:off x="8941271" y="880211"/>
                <a:ext cx="350668" cy="162318"/>
              </a:xfrm>
              <a:custGeom>
                <a:avLst/>
                <a:gdLst/>
                <a:ahLst/>
                <a:cxnLst/>
                <a:rect l="l" t="t" r="r" b="b"/>
                <a:pathLst>
                  <a:path w="2290" h="1060" extrusionOk="0">
                    <a:moveTo>
                      <a:pt x="1236" y="1"/>
                    </a:moveTo>
                    <a:cubicBezTo>
                      <a:pt x="790" y="1"/>
                      <a:pt x="344" y="162"/>
                      <a:pt x="10" y="456"/>
                    </a:cubicBezTo>
                    <a:lnTo>
                      <a:pt x="0" y="671"/>
                    </a:lnTo>
                    <a:cubicBezTo>
                      <a:pt x="478" y="923"/>
                      <a:pt x="1017" y="1057"/>
                      <a:pt x="1556" y="1060"/>
                    </a:cubicBezTo>
                    <a:cubicBezTo>
                      <a:pt x="1692" y="1060"/>
                      <a:pt x="1830" y="1051"/>
                      <a:pt x="1958" y="1001"/>
                    </a:cubicBezTo>
                    <a:cubicBezTo>
                      <a:pt x="2084" y="952"/>
                      <a:pt x="2198" y="856"/>
                      <a:pt x="2240" y="726"/>
                    </a:cubicBezTo>
                    <a:cubicBezTo>
                      <a:pt x="2289" y="571"/>
                      <a:pt x="2226" y="397"/>
                      <a:pt x="2112" y="281"/>
                    </a:cubicBezTo>
                    <a:cubicBezTo>
                      <a:pt x="1999" y="163"/>
                      <a:pt x="1844" y="99"/>
                      <a:pt x="1687" y="58"/>
                    </a:cubicBezTo>
                    <a:cubicBezTo>
                      <a:pt x="1539" y="19"/>
                      <a:pt x="1387" y="1"/>
                      <a:pt x="123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5" name="Google Shape;2205;p58"/>
              <p:cNvSpPr/>
              <p:nvPr/>
            </p:nvSpPr>
            <p:spPr>
              <a:xfrm>
                <a:off x="8815704" y="711308"/>
                <a:ext cx="270581" cy="864113"/>
              </a:xfrm>
              <a:custGeom>
                <a:avLst/>
                <a:gdLst/>
                <a:ahLst/>
                <a:cxnLst/>
                <a:rect l="l" t="t" r="r" b="b"/>
                <a:pathLst>
                  <a:path w="1767" h="5643" extrusionOk="0">
                    <a:moveTo>
                      <a:pt x="1590" y="0"/>
                    </a:moveTo>
                    <a:cubicBezTo>
                      <a:pt x="1554" y="0"/>
                      <a:pt x="1519" y="16"/>
                      <a:pt x="1492" y="53"/>
                    </a:cubicBezTo>
                    <a:cubicBezTo>
                      <a:pt x="336" y="1640"/>
                      <a:pt x="0" y="3677"/>
                      <a:pt x="594" y="5548"/>
                    </a:cubicBezTo>
                    <a:cubicBezTo>
                      <a:pt x="615" y="5613"/>
                      <a:pt x="671" y="5643"/>
                      <a:pt x="726" y="5643"/>
                    </a:cubicBezTo>
                    <a:cubicBezTo>
                      <a:pt x="798" y="5643"/>
                      <a:pt x="866" y="5591"/>
                      <a:pt x="839" y="5503"/>
                    </a:cubicBezTo>
                    <a:cubicBezTo>
                      <a:pt x="263" y="3689"/>
                      <a:pt x="575" y="1733"/>
                      <a:pt x="1697" y="194"/>
                    </a:cubicBezTo>
                    <a:cubicBezTo>
                      <a:pt x="1767" y="100"/>
                      <a:pt x="1679" y="0"/>
                      <a:pt x="1590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6" name="Google Shape;2206;p58"/>
              <p:cNvSpPr/>
              <p:nvPr/>
            </p:nvSpPr>
            <p:spPr>
              <a:xfrm>
                <a:off x="8901304" y="983269"/>
                <a:ext cx="413451" cy="361999"/>
              </a:xfrm>
              <a:custGeom>
                <a:avLst/>
                <a:gdLst/>
                <a:ahLst/>
                <a:cxnLst/>
                <a:rect l="l" t="t" r="r" b="b"/>
                <a:pathLst>
                  <a:path w="2700" h="2364" extrusionOk="0">
                    <a:moveTo>
                      <a:pt x="172" y="1"/>
                    </a:moveTo>
                    <a:cubicBezTo>
                      <a:pt x="85" y="1"/>
                      <a:pt x="0" y="115"/>
                      <a:pt x="70" y="211"/>
                    </a:cubicBezTo>
                    <a:cubicBezTo>
                      <a:pt x="708" y="1087"/>
                      <a:pt x="1503" y="1803"/>
                      <a:pt x="2440" y="2345"/>
                    </a:cubicBezTo>
                    <a:cubicBezTo>
                      <a:pt x="2462" y="2358"/>
                      <a:pt x="2484" y="2363"/>
                      <a:pt x="2506" y="2363"/>
                    </a:cubicBezTo>
                    <a:cubicBezTo>
                      <a:pt x="2617" y="2363"/>
                      <a:pt x="2699" y="2207"/>
                      <a:pt x="2581" y="2140"/>
                    </a:cubicBezTo>
                    <a:cubicBezTo>
                      <a:pt x="1661" y="1608"/>
                      <a:pt x="883" y="907"/>
                      <a:pt x="258" y="49"/>
                    </a:cubicBezTo>
                    <a:cubicBezTo>
                      <a:pt x="234" y="15"/>
                      <a:pt x="203" y="1"/>
                      <a:pt x="17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7" name="Google Shape;2207;p58"/>
              <p:cNvSpPr/>
              <p:nvPr/>
            </p:nvSpPr>
            <p:spPr>
              <a:xfrm>
                <a:off x="8822288" y="1442202"/>
                <a:ext cx="346074" cy="429223"/>
              </a:xfrm>
              <a:custGeom>
                <a:avLst/>
                <a:gdLst/>
                <a:ahLst/>
                <a:cxnLst/>
                <a:rect l="l" t="t" r="r" b="b"/>
                <a:pathLst>
                  <a:path w="2260" h="2803" extrusionOk="0">
                    <a:moveTo>
                      <a:pt x="868" y="1"/>
                    </a:moveTo>
                    <a:cubicBezTo>
                      <a:pt x="745" y="1"/>
                      <a:pt x="622" y="43"/>
                      <a:pt x="480" y="111"/>
                    </a:cubicBezTo>
                    <a:cubicBezTo>
                      <a:pt x="60" y="313"/>
                      <a:pt x="0" y="909"/>
                      <a:pt x="55" y="1318"/>
                    </a:cubicBezTo>
                    <a:cubicBezTo>
                      <a:pt x="126" y="1839"/>
                      <a:pt x="425" y="2325"/>
                      <a:pt x="859" y="2620"/>
                    </a:cubicBezTo>
                    <a:cubicBezTo>
                      <a:pt x="973" y="2697"/>
                      <a:pt x="1097" y="2764"/>
                      <a:pt x="1231" y="2790"/>
                    </a:cubicBezTo>
                    <a:cubicBezTo>
                      <a:pt x="1274" y="2799"/>
                      <a:pt x="1317" y="2802"/>
                      <a:pt x="1360" y="2802"/>
                    </a:cubicBezTo>
                    <a:cubicBezTo>
                      <a:pt x="1657" y="2802"/>
                      <a:pt x="1948" y="2611"/>
                      <a:pt x="2094" y="2344"/>
                    </a:cubicBezTo>
                    <a:cubicBezTo>
                      <a:pt x="2260" y="2039"/>
                      <a:pt x="2255" y="1664"/>
                      <a:pt x="2144" y="1337"/>
                    </a:cubicBezTo>
                    <a:cubicBezTo>
                      <a:pt x="2041" y="1042"/>
                      <a:pt x="1841" y="718"/>
                      <a:pt x="1601" y="458"/>
                    </a:cubicBezTo>
                    <a:cubicBezTo>
                      <a:pt x="1474" y="318"/>
                      <a:pt x="1333" y="197"/>
                      <a:pt x="1193" y="106"/>
                    </a:cubicBezTo>
                    <a:cubicBezTo>
                      <a:pt x="1078" y="32"/>
                      <a:pt x="973" y="1"/>
                      <a:pt x="868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8" name="Google Shape;2208;p58"/>
              <p:cNvSpPr/>
              <p:nvPr/>
            </p:nvSpPr>
            <p:spPr>
              <a:xfrm>
                <a:off x="8759658" y="1391669"/>
                <a:ext cx="359090" cy="269203"/>
              </a:xfrm>
              <a:custGeom>
                <a:avLst/>
                <a:gdLst/>
                <a:ahLst/>
                <a:cxnLst/>
                <a:rect l="l" t="t" r="r" b="b"/>
                <a:pathLst>
                  <a:path w="2345" h="1758" extrusionOk="0">
                    <a:moveTo>
                      <a:pt x="913" y="0"/>
                    </a:moveTo>
                    <a:cubicBezTo>
                      <a:pt x="847" y="0"/>
                      <a:pt x="781" y="7"/>
                      <a:pt x="720" y="31"/>
                    </a:cubicBezTo>
                    <a:cubicBezTo>
                      <a:pt x="464" y="133"/>
                      <a:pt x="244" y="602"/>
                      <a:pt x="145" y="844"/>
                    </a:cubicBezTo>
                    <a:cubicBezTo>
                      <a:pt x="24" y="1135"/>
                      <a:pt x="0" y="1477"/>
                      <a:pt x="138" y="1758"/>
                    </a:cubicBezTo>
                    <a:cubicBezTo>
                      <a:pt x="498" y="1524"/>
                      <a:pt x="819" y="1255"/>
                      <a:pt x="877" y="809"/>
                    </a:cubicBezTo>
                    <a:cubicBezTo>
                      <a:pt x="1129" y="942"/>
                      <a:pt x="1415" y="1009"/>
                      <a:pt x="1700" y="1009"/>
                    </a:cubicBezTo>
                    <a:cubicBezTo>
                      <a:pt x="1920" y="1009"/>
                      <a:pt x="2140" y="969"/>
                      <a:pt x="2345" y="889"/>
                    </a:cubicBezTo>
                    <a:cubicBezTo>
                      <a:pt x="2314" y="849"/>
                      <a:pt x="2288" y="811"/>
                      <a:pt x="2261" y="774"/>
                    </a:cubicBezTo>
                    <a:cubicBezTo>
                      <a:pt x="2136" y="601"/>
                      <a:pt x="2005" y="434"/>
                      <a:pt x="1843" y="298"/>
                    </a:cubicBezTo>
                    <a:cubicBezTo>
                      <a:pt x="1611" y="102"/>
                      <a:pt x="1349" y="31"/>
                      <a:pt x="1052" y="7"/>
                    </a:cubicBezTo>
                    <a:cubicBezTo>
                      <a:pt x="1006" y="4"/>
                      <a:pt x="959" y="0"/>
                      <a:pt x="91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9" name="Google Shape;2209;p58"/>
              <p:cNvSpPr/>
              <p:nvPr/>
            </p:nvSpPr>
            <p:spPr>
              <a:xfrm>
                <a:off x="9173418" y="1188311"/>
                <a:ext cx="436880" cy="390941"/>
              </a:xfrm>
              <a:custGeom>
                <a:avLst/>
                <a:gdLst/>
                <a:ahLst/>
                <a:cxnLst/>
                <a:rect l="l" t="t" r="r" b="b"/>
                <a:pathLst>
                  <a:path w="2853" h="2553" extrusionOk="0">
                    <a:moveTo>
                      <a:pt x="911" y="0"/>
                    </a:moveTo>
                    <a:cubicBezTo>
                      <a:pt x="655" y="0"/>
                      <a:pt x="495" y="128"/>
                      <a:pt x="314" y="353"/>
                    </a:cubicBezTo>
                    <a:cubicBezTo>
                      <a:pt x="0" y="747"/>
                      <a:pt x="200" y="1338"/>
                      <a:pt x="429" y="1698"/>
                    </a:cubicBezTo>
                    <a:cubicBezTo>
                      <a:pt x="722" y="2155"/>
                      <a:pt x="1218" y="2469"/>
                      <a:pt x="1762" y="2540"/>
                    </a:cubicBezTo>
                    <a:cubicBezTo>
                      <a:pt x="1823" y="2548"/>
                      <a:pt x="1885" y="2552"/>
                      <a:pt x="1946" y="2552"/>
                    </a:cubicBezTo>
                    <a:cubicBezTo>
                      <a:pt x="2029" y="2552"/>
                      <a:pt x="2112" y="2544"/>
                      <a:pt x="2193" y="2520"/>
                    </a:cubicBezTo>
                    <a:cubicBezTo>
                      <a:pt x="2546" y="2420"/>
                      <a:pt x="2799" y="2051"/>
                      <a:pt x="2826" y="1684"/>
                    </a:cubicBezTo>
                    <a:cubicBezTo>
                      <a:pt x="2853" y="1317"/>
                      <a:pt x="2684" y="963"/>
                      <a:pt x="2436" y="707"/>
                    </a:cubicBezTo>
                    <a:cubicBezTo>
                      <a:pt x="2214" y="477"/>
                      <a:pt x="1881" y="269"/>
                      <a:pt x="1537" y="138"/>
                    </a:cubicBezTo>
                    <a:cubicBezTo>
                      <a:pt x="1354" y="68"/>
                      <a:pt x="1168" y="21"/>
                      <a:pt x="996" y="4"/>
                    </a:cubicBezTo>
                    <a:cubicBezTo>
                      <a:pt x="966" y="1"/>
                      <a:pt x="938" y="0"/>
                      <a:pt x="911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0" name="Google Shape;2210;p58"/>
              <p:cNvSpPr/>
              <p:nvPr/>
            </p:nvSpPr>
            <p:spPr>
              <a:xfrm>
                <a:off x="9137432" y="1145894"/>
                <a:ext cx="327239" cy="342246"/>
              </a:xfrm>
              <a:custGeom>
                <a:avLst/>
                <a:gdLst/>
                <a:ahLst/>
                <a:cxnLst/>
                <a:rect l="l" t="t" r="r" b="b"/>
                <a:pathLst>
                  <a:path w="2137" h="2235" extrusionOk="0">
                    <a:moveTo>
                      <a:pt x="1132" y="1"/>
                    </a:moveTo>
                    <a:cubicBezTo>
                      <a:pt x="925" y="1"/>
                      <a:pt x="725" y="56"/>
                      <a:pt x="518" y="140"/>
                    </a:cubicBezTo>
                    <a:cubicBezTo>
                      <a:pt x="407" y="185"/>
                      <a:pt x="292" y="234"/>
                      <a:pt x="209" y="323"/>
                    </a:cubicBezTo>
                    <a:cubicBezTo>
                      <a:pt x="8" y="543"/>
                      <a:pt x="0" y="1093"/>
                      <a:pt x="9" y="1369"/>
                    </a:cubicBezTo>
                    <a:cubicBezTo>
                      <a:pt x="20" y="1700"/>
                      <a:pt x="144" y="2035"/>
                      <a:pt x="399" y="2235"/>
                    </a:cubicBezTo>
                    <a:cubicBezTo>
                      <a:pt x="642" y="1840"/>
                      <a:pt x="834" y="1432"/>
                      <a:pt x="696" y="983"/>
                    </a:cubicBezTo>
                    <a:lnTo>
                      <a:pt x="696" y="983"/>
                    </a:lnTo>
                    <a:cubicBezTo>
                      <a:pt x="703" y="983"/>
                      <a:pt x="710" y="983"/>
                      <a:pt x="717" y="983"/>
                    </a:cubicBezTo>
                    <a:cubicBezTo>
                      <a:pt x="1240" y="983"/>
                      <a:pt x="1771" y="747"/>
                      <a:pt x="2136" y="349"/>
                    </a:cubicBezTo>
                    <a:cubicBezTo>
                      <a:pt x="2093" y="326"/>
                      <a:pt x="2050" y="303"/>
                      <a:pt x="2008" y="281"/>
                    </a:cubicBezTo>
                    <a:cubicBezTo>
                      <a:pt x="1815" y="179"/>
                      <a:pt x="1616" y="84"/>
                      <a:pt x="1402" y="32"/>
                    </a:cubicBezTo>
                    <a:cubicBezTo>
                      <a:pt x="1310" y="11"/>
                      <a:pt x="1220" y="1"/>
                      <a:pt x="113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1" name="Google Shape;2211;p58"/>
              <p:cNvSpPr/>
              <p:nvPr/>
            </p:nvSpPr>
            <p:spPr>
              <a:xfrm>
                <a:off x="8919527" y="1747698"/>
                <a:ext cx="150067" cy="74115"/>
              </a:xfrm>
              <a:custGeom>
                <a:avLst/>
                <a:gdLst/>
                <a:ahLst/>
                <a:cxnLst/>
                <a:rect l="l" t="t" r="r" b="b"/>
                <a:pathLst>
                  <a:path w="980" h="484" extrusionOk="0">
                    <a:moveTo>
                      <a:pt x="185" y="0"/>
                    </a:moveTo>
                    <a:cubicBezTo>
                      <a:pt x="89" y="0"/>
                      <a:pt x="0" y="115"/>
                      <a:pt x="84" y="204"/>
                    </a:cubicBezTo>
                    <a:cubicBezTo>
                      <a:pt x="254" y="387"/>
                      <a:pt x="481" y="484"/>
                      <a:pt x="726" y="484"/>
                    </a:cubicBezTo>
                    <a:cubicBezTo>
                      <a:pt x="758" y="484"/>
                      <a:pt x="791" y="482"/>
                      <a:pt x="824" y="478"/>
                    </a:cubicBezTo>
                    <a:cubicBezTo>
                      <a:pt x="980" y="463"/>
                      <a:pt x="941" y="232"/>
                      <a:pt x="792" y="232"/>
                    </a:cubicBezTo>
                    <a:cubicBezTo>
                      <a:pt x="788" y="232"/>
                      <a:pt x="783" y="232"/>
                      <a:pt x="778" y="233"/>
                    </a:cubicBezTo>
                    <a:cubicBezTo>
                      <a:pt x="757" y="235"/>
                      <a:pt x="737" y="236"/>
                      <a:pt x="716" y="236"/>
                    </a:cubicBezTo>
                    <a:cubicBezTo>
                      <a:pt x="549" y="236"/>
                      <a:pt x="389" y="164"/>
                      <a:pt x="274" y="40"/>
                    </a:cubicBezTo>
                    <a:cubicBezTo>
                      <a:pt x="247" y="12"/>
                      <a:pt x="215" y="0"/>
                      <a:pt x="18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2" name="Google Shape;2212;p58"/>
              <p:cNvSpPr/>
              <p:nvPr/>
            </p:nvSpPr>
            <p:spPr>
              <a:xfrm>
                <a:off x="9357022" y="1473747"/>
                <a:ext cx="186359" cy="55586"/>
              </a:xfrm>
              <a:custGeom>
                <a:avLst/>
                <a:gdLst/>
                <a:ahLst/>
                <a:cxnLst/>
                <a:rect l="l" t="t" r="r" b="b"/>
                <a:pathLst>
                  <a:path w="1217" h="363" extrusionOk="0">
                    <a:moveTo>
                      <a:pt x="197" y="1"/>
                    </a:moveTo>
                    <a:cubicBezTo>
                      <a:pt x="83" y="1"/>
                      <a:pt x="1" y="157"/>
                      <a:pt x="120" y="223"/>
                    </a:cubicBezTo>
                    <a:cubicBezTo>
                      <a:pt x="284" y="315"/>
                      <a:pt x="462" y="362"/>
                      <a:pt x="640" y="362"/>
                    </a:cubicBezTo>
                    <a:cubicBezTo>
                      <a:pt x="792" y="362"/>
                      <a:pt x="945" y="328"/>
                      <a:pt x="1090" y="258"/>
                    </a:cubicBezTo>
                    <a:cubicBezTo>
                      <a:pt x="1216" y="196"/>
                      <a:pt x="1151" y="19"/>
                      <a:pt x="1038" y="19"/>
                    </a:cubicBezTo>
                    <a:cubicBezTo>
                      <a:pt x="1020" y="19"/>
                      <a:pt x="1002" y="23"/>
                      <a:pt x="982" y="33"/>
                    </a:cubicBezTo>
                    <a:cubicBezTo>
                      <a:pt x="870" y="87"/>
                      <a:pt x="750" y="115"/>
                      <a:pt x="631" y="115"/>
                    </a:cubicBezTo>
                    <a:cubicBezTo>
                      <a:pt x="505" y="115"/>
                      <a:pt x="378" y="83"/>
                      <a:pt x="262" y="18"/>
                    </a:cubicBezTo>
                    <a:cubicBezTo>
                      <a:pt x="240" y="6"/>
                      <a:pt x="218" y="1"/>
                      <a:pt x="19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2" name="Google Shape;2213;p58"/>
          <p:cNvGrpSpPr/>
          <p:nvPr/>
        </p:nvGrpSpPr>
        <p:grpSpPr>
          <a:xfrm flipH="1">
            <a:off x="1549101" y="4570762"/>
            <a:ext cx="632041" cy="572738"/>
            <a:chOff x="6439225" y="-732131"/>
            <a:chExt cx="903949" cy="819133"/>
          </a:xfrm>
        </p:grpSpPr>
        <p:sp>
          <p:nvSpPr>
            <p:cNvPr id="2214" name="Google Shape;2214;p58"/>
            <p:cNvSpPr/>
            <p:nvPr/>
          </p:nvSpPr>
          <p:spPr>
            <a:xfrm>
              <a:off x="6439225" y="-731974"/>
              <a:ext cx="903949" cy="818825"/>
            </a:xfrm>
            <a:custGeom>
              <a:avLst/>
              <a:gdLst/>
              <a:ahLst/>
              <a:cxnLst/>
              <a:rect l="l" t="t" r="r" b="b"/>
              <a:pathLst>
                <a:path w="9156" h="8294" extrusionOk="0">
                  <a:moveTo>
                    <a:pt x="5329" y="0"/>
                  </a:moveTo>
                  <a:cubicBezTo>
                    <a:pt x="4954" y="385"/>
                    <a:pt x="4749" y="930"/>
                    <a:pt x="4777" y="1466"/>
                  </a:cubicBezTo>
                  <a:cubicBezTo>
                    <a:pt x="4807" y="1987"/>
                    <a:pt x="5056" y="2493"/>
                    <a:pt x="5451" y="2834"/>
                  </a:cubicBezTo>
                  <a:cubicBezTo>
                    <a:pt x="5211" y="3090"/>
                    <a:pt x="4989" y="3365"/>
                    <a:pt x="4781" y="3654"/>
                  </a:cubicBezTo>
                  <a:cubicBezTo>
                    <a:pt x="4671" y="3648"/>
                    <a:pt x="4561" y="3645"/>
                    <a:pt x="4450" y="3645"/>
                  </a:cubicBezTo>
                  <a:cubicBezTo>
                    <a:pt x="3784" y="3645"/>
                    <a:pt x="3127" y="3748"/>
                    <a:pt x="2523" y="4007"/>
                  </a:cubicBezTo>
                  <a:cubicBezTo>
                    <a:pt x="2393" y="3676"/>
                    <a:pt x="2120" y="3435"/>
                    <a:pt x="1721" y="3309"/>
                  </a:cubicBezTo>
                  <a:cubicBezTo>
                    <a:pt x="1589" y="3267"/>
                    <a:pt x="1457" y="3245"/>
                    <a:pt x="1328" y="3245"/>
                  </a:cubicBezTo>
                  <a:cubicBezTo>
                    <a:pt x="1024" y="3245"/>
                    <a:pt x="740" y="3365"/>
                    <a:pt x="529" y="3620"/>
                  </a:cubicBezTo>
                  <a:cubicBezTo>
                    <a:pt x="211" y="4002"/>
                    <a:pt x="1" y="4519"/>
                    <a:pt x="229" y="4997"/>
                  </a:cubicBezTo>
                  <a:cubicBezTo>
                    <a:pt x="431" y="5419"/>
                    <a:pt x="890" y="5703"/>
                    <a:pt x="1356" y="5703"/>
                  </a:cubicBezTo>
                  <a:cubicBezTo>
                    <a:pt x="1380" y="5703"/>
                    <a:pt x="1404" y="5702"/>
                    <a:pt x="1428" y="5701"/>
                  </a:cubicBezTo>
                  <a:cubicBezTo>
                    <a:pt x="1578" y="5692"/>
                    <a:pt x="1726" y="5654"/>
                    <a:pt x="1867" y="5602"/>
                  </a:cubicBezTo>
                  <a:cubicBezTo>
                    <a:pt x="2314" y="5433"/>
                    <a:pt x="2581" y="5080"/>
                    <a:pt x="2610" y="4591"/>
                  </a:cubicBezTo>
                  <a:cubicBezTo>
                    <a:pt x="2613" y="4520"/>
                    <a:pt x="2613" y="4452"/>
                    <a:pt x="2608" y="4387"/>
                  </a:cubicBezTo>
                  <a:cubicBezTo>
                    <a:pt x="2604" y="4337"/>
                    <a:pt x="2599" y="4287"/>
                    <a:pt x="2590" y="4240"/>
                  </a:cubicBezTo>
                  <a:cubicBezTo>
                    <a:pt x="3167" y="3986"/>
                    <a:pt x="3799" y="3886"/>
                    <a:pt x="4439" y="3886"/>
                  </a:cubicBezTo>
                  <a:cubicBezTo>
                    <a:pt x="4498" y="3886"/>
                    <a:pt x="4558" y="3887"/>
                    <a:pt x="4618" y="3889"/>
                  </a:cubicBezTo>
                  <a:cubicBezTo>
                    <a:pt x="4233" y="4463"/>
                    <a:pt x="3906" y="5082"/>
                    <a:pt x="3640" y="5699"/>
                  </a:cubicBezTo>
                  <a:cubicBezTo>
                    <a:pt x="3561" y="5660"/>
                    <a:pt x="3475" y="5626"/>
                    <a:pt x="3385" y="5597"/>
                  </a:cubicBezTo>
                  <a:cubicBezTo>
                    <a:pt x="3236" y="5551"/>
                    <a:pt x="3087" y="5526"/>
                    <a:pt x="2942" y="5526"/>
                  </a:cubicBezTo>
                  <a:cubicBezTo>
                    <a:pt x="2600" y="5526"/>
                    <a:pt x="2280" y="5660"/>
                    <a:pt x="2042" y="5948"/>
                  </a:cubicBezTo>
                  <a:cubicBezTo>
                    <a:pt x="1685" y="6377"/>
                    <a:pt x="1447" y="6961"/>
                    <a:pt x="1705" y="7498"/>
                  </a:cubicBezTo>
                  <a:cubicBezTo>
                    <a:pt x="1932" y="7973"/>
                    <a:pt x="2448" y="8294"/>
                    <a:pt x="2973" y="8294"/>
                  </a:cubicBezTo>
                  <a:cubicBezTo>
                    <a:pt x="3000" y="8294"/>
                    <a:pt x="3028" y="8293"/>
                    <a:pt x="3055" y="8291"/>
                  </a:cubicBezTo>
                  <a:cubicBezTo>
                    <a:pt x="3223" y="8281"/>
                    <a:pt x="3391" y="8239"/>
                    <a:pt x="3549" y="8178"/>
                  </a:cubicBezTo>
                  <a:cubicBezTo>
                    <a:pt x="4053" y="7991"/>
                    <a:pt x="4354" y="7591"/>
                    <a:pt x="4384" y="7041"/>
                  </a:cubicBezTo>
                  <a:cubicBezTo>
                    <a:pt x="4388" y="6962"/>
                    <a:pt x="4388" y="6886"/>
                    <a:pt x="4383" y="6811"/>
                  </a:cubicBezTo>
                  <a:cubicBezTo>
                    <a:pt x="4353" y="6390"/>
                    <a:pt x="4170" y="6053"/>
                    <a:pt x="3849" y="5823"/>
                  </a:cubicBezTo>
                  <a:cubicBezTo>
                    <a:pt x="4213" y="4971"/>
                    <a:pt x="4696" y="4108"/>
                    <a:pt x="5293" y="3372"/>
                  </a:cubicBezTo>
                  <a:cubicBezTo>
                    <a:pt x="5502" y="4037"/>
                    <a:pt x="5637" y="4714"/>
                    <a:pt x="5697" y="5401"/>
                  </a:cubicBezTo>
                  <a:cubicBezTo>
                    <a:pt x="5596" y="5459"/>
                    <a:pt x="5502" y="5540"/>
                    <a:pt x="5418" y="5640"/>
                  </a:cubicBezTo>
                  <a:cubicBezTo>
                    <a:pt x="5100" y="6022"/>
                    <a:pt x="4890" y="6540"/>
                    <a:pt x="5119" y="7017"/>
                  </a:cubicBezTo>
                  <a:cubicBezTo>
                    <a:pt x="5320" y="7439"/>
                    <a:pt x="5779" y="7723"/>
                    <a:pt x="6245" y="7723"/>
                  </a:cubicBezTo>
                  <a:cubicBezTo>
                    <a:pt x="6269" y="7723"/>
                    <a:pt x="6293" y="7723"/>
                    <a:pt x="6317" y="7721"/>
                  </a:cubicBezTo>
                  <a:cubicBezTo>
                    <a:pt x="6468" y="7712"/>
                    <a:pt x="6615" y="7674"/>
                    <a:pt x="6757" y="7622"/>
                  </a:cubicBezTo>
                  <a:cubicBezTo>
                    <a:pt x="7203" y="7454"/>
                    <a:pt x="7472" y="7100"/>
                    <a:pt x="7499" y="6612"/>
                  </a:cubicBezTo>
                  <a:cubicBezTo>
                    <a:pt x="7503" y="6541"/>
                    <a:pt x="7503" y="6473"/>
                    <a:pt x="7498" y="6408"/>
                  </a:cubicBezTo>
                  <a:cubicBezTo>
                    <a:pt x="7459" y="5881"/>
                    <a:pt x="7153" y="5500"/>
                    <a:pt x="6611" y="5329"/>
                  </a:cubicBezTo>
                  <a:cubicBezTo>
                    <a:pt x="6480" y="5287"/>
                    <a:pt x="6348" y="5266"/>
                    <a:pt x="6220" y="5266"/>
                  </a:cubicBezTo>
                  <a:cubicBezTo>
                    <a:pt x="6121" y="5266"/>
                    <a:pt x="6024" y="5279"/>
                    <a:pt x="5931" y="5305"/>
                  </a:cubicBezTo>
                  <a:cubicBezTo>
                    <a:pt x="5862" y="4601"/>
                    <a:pt x="5718" y="3909"/>
                    <a:pt x="5501" y="3226"/>
                  </a:cubicBezTo>
                  <a:cubicBezTo>
                    <a:pt x="5492" y="3201"/>
                    <a:pt x="5480" y="3183"/>
                    <a:pt x="5464" y="3172"/>
                  </a:cubicBezTo>
                  <a:cubicBezTo>
                    <a:pt x="5580" y="3037"/>
                    <a:pt x="5702" y="2908"/>
                    <a:pt x="5826" y="2786"/>
                  </a:cubicBezTo>
                  <a:lnTo>
                    <a:pt x="5865" y="2797"/>
                  </a:lnTo>
                  <a:cubicBezTo>
                    <a:pt x="6332" y="3211"/>
                    <a:pt x="6902" y="3509"/>
                    <a:pt x="7506" y="3659"/>
                  </a:cubicBezTo>
                  <a:cubicBezTo>
                    <a:pt x="7710" y="3709"/>
                    <a:pt x="7925" y="3739"/>
                    <a:pt x="8138" y="3739"/>
                  </a:cubicBezTo>
                  <a:cubicBezTo>
                    <a:pt x="8515" y="3739"/>
                    <a:pt x="8882" y="3644"/>
                    <a:pt x="9155" y="3393"/>
                  </a:cubicBezTo>
                  <a:cubicBezTo>
                    <a:pt x="8747" y="2932"/>
                    <a:pt x="8194" y="2592"/>
                    <a:pt x="7589" y="2470"/>
                  </a:cubicBezTo>
                  <a:cubicBezTo>
                    <a:pt x="7426" y="2437"/>
                    <a:pt x="7259" y="2420"/>
                    <a:pt x="7092" y="2420"/>
                  </a:cubicBezTo>
                  <a:cubicBezTo>
                    <a:pt x="6662" y="2420"/>
                    <a:pt x="6232" y="2530"/>
                    <a:pt x="5863" y="2750"/>
                  </a:cubicBezTo>
                  <a:cubicBezTo>
                    <a:pt x="6449" y="2180"/>
                    <a:pt x="7127" y="1741"/>
                    <a:pt x="7891" y="1527"/>
                  </a:cubicBezTo>
                  <a:cubicBezTo>
                    <a:pt x="8026" y="1488"/>
                    <a:pt x="8010" y="1283"/>
                    <a:pt x="7891" y="1283"/>
                  </a:cubicBezTo>
                  <a:cubicBezTo>
                    <a:pt x="7880" y="1283"/>
                    <a:pt x="7868" y="1285"/>
                    <a:pt x="7856" y="1288"/>
                  </a:cubicBezTo>
                  <a:cubicBezTo>
                    <a:pt x="7083" y="1505"/>
                    <a:pt x="6396" y="1934"/>
                    <a:pt x="5797" y="2489"/>
                  </a:cubicBezTo>
                  <a:cubicBezTo>
                    <a:pt x="5938" y="2107"/>
                    <a:pt x="6006" y="1698"/>
                    <a:pt x="5967" y="1295"/>
                  </a:cubicBezTo>
                  <a:cubicBezTo>
                    <a:pt x="5919" y="804"/>
                    <a:pt x="5701" y="323"/>
                    <a:pt x="5329" y="0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3" name="Google Shape;2215;p58"/>
            <p:cNvGrpSpPr/>
            <p:nvPr/>
          </p:nvGrpSpPr>
          <p:grpSpPr>
            <a:xfrm>
              <a:off x="6439234" y="-732131"/>
              <a:ext cx="903941" cy="819133"/>
              <a:chOff x="12165849" y="-1723350"/>
              <a:chExt cx="1515154" cy="1373003"/>
            </a:xfrm>
          </p:grpSpPr>
          <p:sp>
            <p:nvSpPr>
              <p:cNvPr id="2216" name="Google Shape;2216;p58"/>
              <p:cNvSpPr/>
              <p:nvPr/>
            </p:nvSpPr>
            <p:spPr>
              <a:xfrm>
                <a:off x="13127298" y="-1322885"/>
                <a:ext cx="553704" cy="218768"/>
              </a:xfrm>
              <a:custGeom>
                <a:avLst/>
                <a:gdLst/>
                <a:ahLst/>
                <a:cxnLst/>
                <a:rect l="l" t="t" r="r" b="b"/>
                <a:pathLst>
                  <a:path w="3346" h="1322" extrusionOk="0">
                    <a:moveTo>
                      <a:pt x="1284" y="1"/>
                    </a:moveTo>
                    <a:cubicBezTo>
                      <a:pt x="832" y="1"/>
                      <a:pt x="380" y="122"/>
                      <a:pt x="0" y="363"/>
                    </a:cubicBezTo>
                    <a:lnTo>
                      <a:pt x="55" y="379"/>
                    </a:lnTo>
                    <a:cubicBezTo>
                      <a:pt x="522" y="793"/>
                      <a:pt x="1090" y="1091"/>
                      <a:pt x="1696" y="1240"/>
                    </a:cubicBezTo>
                    <a:cubicBezTo>
                      <a:pt x="1900" y="1291"/>
                      <a:pt x="2115" y="1322"/>
                      <a:pt x="2328" y="1322"/>
                    </a:cubicBezTo>
                    <a:cubicBezTo>
                      <a:pt x="2704" y="1322"/>
                      <a:pt x="3072" y="1226"/>
                      <a:pt x="3345" y="975"/>
                    </a:cubicBezTo>
                    <a:cubicBezTo>
                      <a:pt x="2937" y="513"/>
                      <a:pt x="2384" y="171"/>
                      <a:pt x="1779" y="50"/>
                    </a:cubicBezTo>
                    <a:cubicBezTo>
                      <a:pt x="1616" y="17"/>
                      <a:pt x="1450" y="1"/>
                      <a:pt x="1284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7" name="Google Shape;2217;p58"/>
              <p:cNvSpPr/>
              <p:nvPr/>
            </p:nvSpPr>
            <p:spPr>
              <a:xfrm>
                <a:off x="12951556" y="-1723350"/>
                <a:ext cx="209666" cy="473776"/>
              </a:xfrm>
              <a:custGeom>
                <a:avLst/>
                <a:gdLst/>
                <a:ahLst/>
                <a:cxnLst/>
                <a:rect l="l" t="t" r="r" b="b"/>
                <a:pathLst>
                  <a:path w="1267" h="2863" extrusionOk="0">
                    <a:moveTo>
                      <a:pt x="580" y="1"/>
                    </a:moveTo>
                    <a:cubicBezTo>
                      <a:pt x="205" y="385"/>
                      <a:pt x="0" y="930"/>
                      <a:pt x="28" y="1466"/>
                    </a:cubicBezTo>
                    <a:cubicBezTo>
                      <a:pt x="58" y="2002"/>
                      <a:pt x="321" y="2522"/>
                      <a:pt x="735" y="2863"/>
                    </a:cubicBezTo>
                    <a:lnTo>
                      <a:pt x="948" y="2730"/>
                    </a:lnTo>
                    <a:cubicBezTo>
                      <a:pt x="1155" y="2282"/>
                      <a:pt x="1266" y="1785"/>
                      <a:pt x="1218" y="1294"/>
                    </a:cubicBezTo>
                    <a:cubicBezTo>
                      <a:pt x="1169" y="805"/>
                      <a:pt x="952" y="324"/>
                      <a:pt x="58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8" name="Google Shape;2218;p58"/>
              <p:cNvSpPr/>
              <p:nvPr/>
            </p:nvSpPr>
            <p:spPr>
              <a:xfrm>
                <a:off x="12681325" y="-1511203"/>
                <a:ext cx="812850" cy="984124"/>
              </a:xfrm>
              <a:custGeom>
                <a:avLst/>
                <a:gdLst/>
                <a:ahLst/>
                <a:cxnLst/>
                <a:rect l="l" t="t" r="r" b="b"/>
                <a:pathLst>
                  <a:path w="4912" h="5947" extrusionOk="0">
                    <a:moveTo>
                      <a:pt x="4775" y="1"/>
                    </a:moveTo>
                    <a:cubicBezTo>
                      <a:pt x="4764" y="1"/>
                      <a:pt x="4753" y="2"/>
                      <a:pt x="4741" y="6"/>
                    </a:cubicBezTo>
                    <a:cubicBezTo>
                      <a:pt x="2292" y="694"/>
                      <a:pt x="708" y="3507"/>
                      <a:pt x="29" y="5779"/>
                    </a:cubicBezTo>
                    <a:cubicBezTo>
                      <a:pt x="0" y="5874"/>
                      <a:pt x="82" y="5946"/>
                      <a:pt x="156" y="5946"/>
                    </a:cubicBezTo>
                    <a:cubicBezTo>
                      <a:pt x="198" y="5946"/>
                      <a:pt x="238" y="5923"/>
                      <a:pt x="254" y="5869"/>
                    </a:cubicBezTo>
                    <a:cubicBezTo>
                      <a:pt x="902" y="3697"/>
                      <a:pt x="2422" y="905"/>
                      <a:pt x="4776" y="245"/>
                    </a:cubicBezTo>
                    <a:cubicBezTo>
                      <a:pt x="4912" y="207"/>
                      <a:pt x="4895" y="1"/>
                      <a:pt x="477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9" name="Google Shape;2219;p58"/>
              <p:cNvSpPr/>
              <p:nvPr/>
            </p:nvSpPr>
            <p:spPr>
              <a:xfrm>
                <a:off x="13033966" y="-1201421"/>
                <a:ext cx="123946" cy="565288"/>
              </a:xfrm>
              <a:custGeom>
                <a:avLst/>
                <a:gdLst/>
                <a:ahLst/>
                <a:cxnLst/>
                <a:rect l="l" t="t" r="r" b="b"/>
                <a:pathLst>
                  <a:path w="749" h="3416" extrusionOk="0">
                    <a:moveTo>
                      <a:pt x="157" y="1"/>
                    </a:moveTo>
                    <a:cubicBezTo>
                      <a:pt x="83" y="1"/>
                      <a:pt x="1" y="75"/>
                      <a:pt x="31" y="171"/>
                    </a:cubicBezTo>
                    <a:cubicBezTo>
                      <a:pt x="355" y="1182"/>
                      <a:pt x="508" y="2221"/>
                      <a:pt x="490" y="3284"/>
                    </a:cubicBezTo>
                    <a:cubicBezTo>
                      <a:pt x="488" y="3368"/>
                      <a:pt x="559" y="3415"/>
                      <a:pt x="624" y="3415"/>
                    </a:cubicBezTo>
                    <a:cubicBezTo>
                      <a:pt x="679" y="3415"/>
                      <a:pt x="729" y="3382"/>
                      <a:pt x="731" y="3311"/>
                    </a:cubicBezTo>
                    <a:cubicBezTo>
                      <a:pt x="748" y="2207"/>
                      <a:pt x="590" y="1129"/>
                      <a:pt x="253" y="76"/>
                    </a:cubicBezTo>
                    <a:cubicBezTo>
                      <a:pt x="236" y="23"/>
                      <a:pt x="198" y="1"/>
                      <a:pt x="157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0" name="Google Shape;2220;p58"/>
              <p:cNvSpPr/>
              <p:nvPr/>
            </p:nvSpPr>
            <p:spPr>
              <a:xfrm>
                <a:off x="12442534" y="-1120004"/>
                <a:ext cx="548078" cy="165979"/>
              </a:xfrm>
              <a:custGeom>
                <a:avLst/>
                <a:gdLst/>
                <a:ahLst/>
                <a:cxnLst/>
                <a:rect l="l" t="t" r="r" b="b"/>
                <a:pathLst>
                  <a:path w="3312" h="1003" extrusionOk="0">
                    <a:moveTo>
                      <a:pt x="2779" y="1"/>
                    </a:moveTo>
                    <a:cubicBezTo>
                      <a:pt x="1824" y="1"/>
                      <a:pt x="890" y="211"/>
                      <a:pt x="103" y="788"/>
                    </a:cubicBezTo>
                    <a:cubicBezTo>
                      <a:pt x="0" y="862"/>
                      <a:pt x="80" y="1003"/>
                      <a:pt x="180" y="1003"/>
                    </a:cubicBezTo>
                    <a:cubicBezTo>
                      <a:pt x="203" y="1003"/>
                      <a:pt x="227" y="996"/>
                      <a:pt x="251" y="979"/>
                    </a:cubicBezTo>
                    <a:cubicBezTo>
                      <a:pt x="992" y="436"/>
                      <a:pt x="1873" y="242"/>
                      <a:pt x="2771" y="242"/>
                    </a:cubicBezTo>
                    <a:cubicBezTo>
                      <a:pt x="2891" y="242"/>
                      <a:pt x="3011" y="245"/>
                      <a:pt x="3130" y="252"/>
                    </a:cubicBezTo>
                    <a:cubicBezTo>
                      <a:pt x="3133" y="252"/>
                      <a:pt x="3136" y="252"/>
                      <a:pt x="3139" y="252"/>
                    </a:cubicBezTo>
                    <a:cubicBezTo>
                      <a:pt x="3287" y="252"/>
                      <a:pt x="3311" y="20"/>
                      <a:pt x="3158" y="11"/>
                    </a:cubicBezTo>
                    <a:cubicBezTo>
                      <a:pt x="3031" y="4"/>
                      <a:pt x="2905" y="1"/>
                      <a:pt x="277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1" name="Google Shape;2221;p58"/>
              <p:cNvSpPr/>
              <p:nvPr/>
            </p:nvSpPr>
            <p:spPr>
              <a:xfrm>
                <a:off x="12975220" y="-851428"/>
                <a:ext cx="432406" cy="406756"/>
              </a:xfrm>
              <a:custGeom>
                <a:avLst/>
                <a:gdLst/>
                <a:ahLst/>
                <a:cxnLst/>
                <a:rect l="l" t="t" r="r" b="b"/>
                <a:pathLst>
                  <a:path w="2613" h="2458" extrusionOk="0">
                    <a:moveTo>
                      <a:pt x="1328" y="0"/>
                    </a:moveTo>
                    <a:cubicBezTo>
                      <a:pt x="1025" y="0"/>
                      <a:pt x="740" y="119"/>
                      <a:pt x="528" y="374"/>
                    </a:cubicBezTo>
                    <a:cubicBezTo>
                      <a:pt x="210" y="756"/>
                      <a:pt x="0" y="1273"/>
                      <a:pt x="229" y="1752"/>
                    </a:cubicBezTo>
                    <a:cubicBezTo>
                      <a:pt x="430" y="2173"/>
                      <a:pt x="889" y="2457"/>
                      <a:pt x="1355" y="2457"/>
                    </a:cubicBezTo>
                    <a:cubicBezTo>
                      <a:pt x="1379" y="2457"/>
                      <a:pt x="1403" y="2456"/>
                      <a:pt x="1428" y="2455"/>
                    </a:cubicBezTo>
                    <a:cubicBezTo>
                      <a:pt x="1578" y="2445"/>
                      <a:pt x="1726" y="2408"/>
                      <a:pt x="1867" y="2355"/>
                    </a:cubicBezTo>
                    <a:cubicBezTo>
                      <a:pt x="2314" y="2188"/>
                      <a:pt x="2582" y="1834"/>
                      <a:pt x="2609" y="1345"/>
                    </a:cubicBezTo>
                    <a:cubicBezTo>
                      <a:pt x="2612" y="1274"/>
                      <a:pt x="2610" y="1206"/>
                      <a:pt x="2607" y="1141"/>
                    </a:cubicBezTo>
                    <a:cubicBezTo>
                      <a:pt x="2568" y="614"/>
                      <a:pt x="2262" y="234"/>
                      <a:pt x="1720" y="63"/>
                    </a:cubicBezTo>
                    <a:cubicBezTo>
                      <a:pt x="1589" y="22"/>
                      <a:pt x="1457" y="0"/>
                      <a:pt x="132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2" name="Google Shape;2222;p58"/>
              <p:cNvSpPr/>
              <p:nvPr/>
            </p:nvSpPr>
            <p:spPr>
              <a:xfrm>
                <a:off x="12165849" y="-1186197"/>
                <a:ext cx="432240" cy="406756"/>
              </a:xfrm>
              <a:custGeom>
                <a:avLst/>
                <a:gdLst/>
                <a:ahLst/>
                <a:cxnLst/>
                <a:rect l="l" t="t" r="r" b="b"/>
                <a:pathLst>
                  <a:path w="2612" h="2458" extrusionOk="0">
                    <a:moveTo>
                      <a:pt x="1328" y="1"/>
                    </a:moveTo>
                    <a:cubicBezTo>
                      <a:pt x="1024" y="1"/>
                      <a:pt x="740" y="120"/>
                      <a:pt x="529" y="375"/>
                    </a:cubicBezTo>
                    <a:cubicBezTo>
                      <a:pt x="211" y="756"/>
                      <a:pt x="1" y="1274"/>
                      <a:pt x="229" y="1753"/>
                    </a:cubicBezTo>
                    <a:cubicBezTo>
                      <a:pt x="431" y="2174"/>
                      <a:pt x="889" y="2458"/>
                      <a:pt x="1356" y="2458"/>
                    </a:cubicBezTo>
                    <a:cubicBezTo>
                      <a:pt x="1380" y="2458"/>
                      <a:pt x="1404" y="2457"/>
                      <a:pt x="1428" y="2456"/>
                    </a:cubicBezTo>
                    <a:cubicBezTo>
                      <a:pt x="1578" y="2447"/>
                      <a:pt x="1726" y="2408"/>
                      <a:pt x="1867" y="2356"/>
                    </a:cubicBezTo>
                    <a:cubicBezTo>
                      <a:pt x="2314" y="2189"/>
                      <a:pt x="2581" y="1835"/>
                      <a:pt x="2610" y="1346"/>
                    </a:cubicBezTo>
                    <a:cubicBezTo>
                      <a:pt x="2612" y="1276"/>
                      <a:pt x="2611" y="1208"/>
                      <a:pt x="2607" y="1142"/>
                    </a:cubicBezTo>
                    <a:cubicBezTo>
                      <a:pt x="2569" y="615"/>
                      <a:pt x="2262" y="236"/>
                      <a:pt x="1721" y="64"/>
                    </a:cubicBezTo>
                    <a:cubicBezTo>
                      <a:pt x="1589" y="22"/>
                      <a:pt x="1457" y="1"/>
                      <a:pt x="132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3" name="Google Shape;2223;p58"/>
              <p:cNvSpPr/>
              <p:nvPr/>
            </p:nvSpPr>
            <p:spPr>
              <a:xfrm>
                <a:off x="12405136" y="-808403"/>
                <a:ext cx="487015" cy="458056"/>
              </a:xfrm>
              <a:custGeom>
                <a:avLst/>
                <a:gdLst/>
                <a:ahLst/>
                <a:cxnLst/>
                <a:rect l="l" t="t" r="r" b="b"/>
                <a:pathLst>
                  <a:path w="2943" h="2768" extrusionOk="0">
                    <a:moveTo>
                      <a:pt x="1497" y="0"/>
                    </a:moveTo>
                    <a:cubicBezTo>
                      <a:pt x="1155" y="0"/>
                      <a:pt x="835" y="134"/>
                      <a:pt x="596" y="421"/>
                    </a:cubicBezTo>
                    <a:cubicBezTo>
                      <a:pt x="239" y="851"/>
                      <a:pt x="1" y="1435"/>
                      <a:pt x="259" y="1973"/>
                    </a:cubicBezTo>
                    <a:cubicBezTo>
                      <a:pt x="486" y="2447"/>
                      <a:pt x="1002" y="2767"/>
                      <a:pt x="1527" y="2767"/>
                    </a:cubicBezTo>
                    <a:cubicBezTo>
                      <a:pt x="1554" y="2767"/>
                      <a:pt x="1582" y="2766"/>
                      <a:pt x="1609" y="2765"/>
                    </a:cubicBezTo>
                    <a:cubicBezTo>
                      <a:pt x="1777" y="2754"/>
                      <a:pt x="1945" y="2712"/>
                      <a:pt x="2103" y="2653"/>
                    </a:cubicBezTo>
                    <a:cubicBezTo>
                      <a:pt x="2606" y="2465"/>
                      <a:pt x="2908" y="2065"/>
                      <a:pt x="2938" y="1515"/>
                    </a:cubicBezTo>
                    <a:cubicBezTo>
                      <a:pt x="2942" y="1436"/>
                      <a:pt x="2942" y="1359"/>
                      <a:pt x="2937" y="1285"/>
                    </a:cubicBezTo>
                    <a:cubicBezTo>
                      <a:pt x="2895" y="692"/>
                      <a:pt x="2548" y="264"/>
                      <a:pt x="1939" y="71"/>
                    </a:cubicBezTo>
                    <a:cubicBezTo>
                      <a:pt x="1790" y="24"/>
                      <a:pt x="1641" y="0"/>
                      <a:pt x="149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4" name="Google Shape;2224;p58"/>
              <p:cNvSpPr/>
              <p:nvPr/>
            </p:nvSpPr>
            <p:spPr>
              <a:xfrm>
                <a:off x="12251403" y="-1132250"/>
                <a:ext cx="116500" cy="149596"/>
              </a:xfrm>
              <a:custGeom>
                <a:avLst/>
                <a:gdLst/>
                <a:ahLst/>
                <a:cxnLst/>
                <a:rect l="l" t="t" r="r" b="b"/>
                <a:pathLst>
                  <a:path w="704" h="904" extrusionOk="0">
                    <a:moveTo>
                      <a:pt x="545" y="0"/>
                    </a:moveTo>
                    <a:cubicBezTo>
                      <a:pt x="528" y="0"/>
                      <a:pt x="509" y="5"/>
                      <a:pt x="490" y="15"/>
                    </a:cubicBezTo>
                    <a:cubicBezTo>
                      <a:pt x="205" y="169"/>
                      <a:pt x="18" y="445"/>
                      <a:pt x="4" y="772"/>
                    </a:cubicBezTo>
                    <a:cubicBezTo>
                      <a:pt x="0" y="857"/>
                      <a:pt x="70" y="904"/>
                      <a:pt x="135" y="904"/>
                    </a:cubicBezTo>
                    <a:cubicBezTo>
                      <a:pt x="190" y="904"/>
                      <a:pt x="241" y="871"/>
                      <a:pt x="244" y="800"/>
                    </a:cubicBezTo>
                    <a:cubicBezTo>
                      <a:pt x="255" y="563"/>
                      <a:pt x="374" y="352"/>
                      <a:pt x="585" y="239"/>
                    </a:cubicBezTo>
                    <a:cubicBezTo>
                      <a:pt x="704" y="174"/>
                      <a:pt x="651" y="0"/>
                      <a:pt x="54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5" name="Google Shape;2225;p58"/>
              <p:cNvSpPr/>
              <p:nvPr/>
            </p:nvSpPr>
            <p:spPr>
              <a:xfrm>
                <a:off x="12498633" y="-752801"/>
                <a:ext cx="125932" cy="178887"/>
              </a:xfrm>
              <a:custGeom>
                <a:avLst/>
                <a:gdLst/>
                <a:ahLst/>
                <a:cxnLst/>
                <a:rect l="l" t="t" r="r" b="b"/>
                <a:pathLst>
                  <a:path w="761" h="1081" extrusionOk="0">
                    <a:moveTo>
                      <a:pt x="600" y="0"/>
                    </a:moveTo>
                    <a:cubicBezTo>
                      <a:pt x="583" y="0"/>
                      <a:pt x="565" y="5"/>
                      <a:pt x="546" y="14"/>
                    </a:cubicBezTo>
                    <a:cubicBezTo>
                      <a:pt x="188" y="201"/>
                      <a:pt x="34" y="560"/>
                      <a:pt x="6" y="949"/>
                    </a:cubicBezTo>
                    <a:cubicBezTo>
                      <a:pt x="0" y="1034"/>
                      <a:pt x="69" y="1080"/>
                      <a:pt x="134" y="1080"/>
                    </a:cubicBezTo>
                    <a:cubicBezTo>
                      <a:pt x="189" y="1080"/>
                      <a:pt x="242" y="1047"/>
                      <a:pt x="246" y="976"/>
                    </a:cubicBezTo>
                    <a:cubicBezTo>
                      <a:pt x="267" y="681"/>
                      <a:pt x="361" y="383"/>
                      <a:pt x="642" y="238"/>
                    </a:cubicBezTo>
                    <a:cubicBezTo>
                      <a:pt x="760" y="175"/>
                      <a:pt x="706" y="0"/>
                      <a:pt x="60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6" name="Google Shape;2226;p58"/>
              <p:cNvSpPr/>
              <p:nvPr/>
            </p:nvSpPr>
            <p:spPr>
              <a:xfrm>
                <a:off x="13043233" y="-783912"/>
                <a:ext cx="117162" cy="165648"/>
              </a:xfrm>
              <a:custGeom>
                <a:avLst/>
                <a:gdLst/>
                <a:ahLst/>
                <a:cxnLst/>
                <a:rect l="l" t="t" r="r" b="b"/>
                <a:pathLst>
                  <a:path w="708" h="1001" extrusionOk="0">
                    <a:moveTo>
                      <a:pt x="553" y="0"/>
                    </a:moveTo>
                    <a:cubicBezTo>
                      <a:pt x="536" y="0"/>
                      <a:pt x="517" y="5"/>
                      <a:pt x="498" y="16"/>
                    </a:cubicBezTo>
                    <a:cubicBezTo>
                      <a:pt x="179" y="196"/>
                      <a:pt x="0" y="535"/>
                      <a:pt x="49" y="901"/>
                    </a:cubicBezTo>
                    <a:cubicBezTo>
                      <a:pt x="59" y="969"/>
                      <a:pt x="111" y="1000"/>
                      <a:pt x="164" y="1000"/>
                    </a:cubicBezTo>
                    <a:cubicBezTo>
                      <a:pt x="232" y="1000"/>
                      <a:pt x="300" y="951"/>
                      <a:pt x="289" y="865"/>
                    </a:cubicBezTo>
                    <a:cubicBezTo>
                      <a:pt x="254" y="614"/>
                      <a:pt x="369" y="364"/>
                      <a:pt x="592" y="238"/>
                    </a:cubicBezTo>
                    <a:cubicBezTo>
                      <a:pt x="707" y="173"/>
                      <a:pt x="656" y="0"/>
                      <a:pt x="553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4" name="Google Shape;2227;p58"/>
          <p:cNvGrpSpPr/>
          <p:nvPr/>
        </p:nvGrpSpPr>
        <p:grpSpPr>
          <a:xfrm>
            <a:off x="0" y="3936466"/>
            <a:ext cx="671995" cy="1207034"/>
            <a:chOff x="9952902" y="1048000"/>
            <a:chExt cx="807783" cy="1450937"/>
          </a:xfrm>
        </p:grpSpPr>
        <p:sp>
          <p:nvSpPr>
            <p:cNvPr id="2228" name="Google Shape;2228;p58"/>
            <p:cNvSpPr/>
            <p:nvPr/>
          </p:nvSpPr>
          <p:spPr>
            <a:xfrm>
              <a:off x="9964275" y="1048006"/>
              <a:ext cx="796410" cy="1450924"/>
            </a:xfrm>
            <a:custGeom>
              <a:avLst/>
              <a:gdLst/>
              <a:ahLst/>
              <a:cxnLst/>
              <a:rect l="l" t="t" r="r" b="b"/>
              <a:pathLst>
                <a:path w="10344" h="18845" extrusionOk="0">
                  <a:moveTo>
                    <a:pt x="5130" y="0"/>
                  </a:moveTo>
                  <a:cubicBezTo>
                    <a:pt x="4838" y="0"/>
                    <a:pt x="4544" y="76"/>
                    <a:pt x="4255" y="252"/>
                  </a:cubicBezTo>
                  <a:cubicBezTo>
                    <a:pt x="3573" y="669"/>
                    <a:pt x="3126" y="1456"/>
                    <a:pt x="2919" y="2194"/>
                  </a:cubicBezTo>
                  <a:cubicBezTo>
                    <a:pt x="2668" y="3092"/>
                    <a:pt x="2624" y="4048"/>
                    <a:pt x="2792" y="4965"/>
                  </a:cubicBezTo>
                  <a:cubicBezTo>
                    <a:pt x="1675" y="5103"/>
                    <a:pt x="660" y="5878"/>
                    <a:pt x="232" y="6919"/>
                  </a:cubicBezTo>
                  <a:cubicBezTo>
                    <a:pt x="81" y="7289"/>
                    <a:pt x="0" y="7712"/>
                    <a:pt x="131" y="8089"/>
                  </a:cubicBezTo>
                  <a:cubicBezTo>
                    <a:pt x="326" y="8660"/>
                    <a:pt x="927" y="8973"/>
                    <a:pt x="1475" y="9228"/>
                  </a:cubicBezTo>
                  <a:cubicBezTo>
                    <a:pt x="797" y="9836"/>
                    <a:pt x="559" y="10860"/>
                    <a:pt x="823" y="11732"/>
                  </a:cubicBezTo>
                  <a:cubicBezTo>
                    <a:pt x="1089" y="12602"/>
                    <a:pt x="1816" y="13301"/>
                    <a:pt x="2674" y="13604"/>
                  </a:cubicBezTo>
                  <a:cubicBezTo>
                    <a:pt x="2687" y="13609"/>
                    <a:pt x="2700" y="13612"/>
                    <a:pt x="2715" y="13617"/>
                  </a:cubicBezTo>
                  <a:cubicBezTo>
                    <a:pt x="3010" y="13717"/>
                    <a:pt x="3326" y="13769"/>
                    <a:pt x="3639" y="13769"/>
                  </a:cubicBezTo>
                  <a:cubicBezTo>
                    <a:pt x="4082" y="13769"/>
                    <a:pt x="4521" y="13665"/>
                    <a:pt x="4893" y="13444"/>
                  </a:cubicBezTo>
                  <a:lnTo>
                    <a:pt x="4893" y="13444"/>
                  </a:lnTo>
                  <a:lnTo>
                    <a:pt x="4810" y="17097"/>
                  </a:lnTo>
                  <a:cubicBezTo>
                    <a:pt x="4762" y="17045"/>
                    <a:pt x="4706" y="16995"/>
                    <a:pt x="4636" y="16990"/>
                  </a:cubicBezTo>
                  <a:cubicBezTo>
                    <a:pt x="4633" y="16989"/>
                    <a:pt x="4629" y="16989"/>
                    <a:pt x="4626" y="16989"/>
                  </a:cubicBezTo>
                  <a:cubicBezTo>
                    <a:pt x="4502" y="16989"/>
                    <a:pt x="4426" y="17129"/>
                    <a:pt x="4394" y="17251"/>
                  </a:cubicBezTo>
                  <a:cubicBezTo>
                    <a:pt x="4360" y="17386"/>
                    <a:pt x="4345" y="17526"/>
                    <a:pt x="4346" y="17664"/>
                  </a:cubicBezTo>
                  <a:cubicBezTo>
                    <a:pt x="4213" y="17758"/>
                    <a:pt x="4124" y="17904"/>
                    <a:pt x="4040" y="18048"/>
                  </a:cubicBezTo>
                  <a:cubicBezTo>
                    <a:pt x="4108" y="17504"/>
                    <a:pt x="4089" y="16950"/>
                    <a:pt x="3985" y="16412"/>
                  </a:cubicBezTo>
                  <a:cubicBezTo>
                    <a:pt x="3959" y="16275"/>
                    <a:pt x="3920" y="16129"/>
                    <a:pt x="3810" y="16043"/>
                  </a:cubicBezTo>
                  <a:cubicBezTo>
                    <a:pt x="3751" y="15997"/>
                    <a:pt x="3683" y="15978"/>
                    <a:pt x="3611" y="15978"/>
                  </a:cubicBezTo>
                  <a:cubicBezTo>
                    <a:pt x="3452" y="15978"/>
                    <a:pt x="3280" y="16076"/>
                    <a:pt x="3165" y="16198"/>
                  </a:cubicBezTo>
                  <a:cubicBezTo>
                    <a:pt x="2693" y="16705"/>
                    <a:pt x="2720" y="17499"/>
                    <a:pt x="2893" y="18169"/>
                  </a:cubicBezTo>
                  <a:cubicBezTo>
                    <a:pt x="2677" y="18049"/>
                    <a:pt x="2454" y="17941"/>
                    <a:pt x="2226" y="17845"/>
                  </a:cubicBezTo>
                  <a:cubicBezTo>
                    <a:pt x="2168" y="17821"/>
                    <a:pt x="2099" y="17801"/>
                    <a:pt x="2036" y="17801"/>
                  </a:cubicBezTo>
                  <a:cubicBezTo>
                    <a:pt x="1977" y="17801"/>
                    <a:pt x="1924" y="17819"/>
                    <a:pt x="1893" y="17868"/>
                  </a:cubicBezTo>
                  <a:cubicBezTo>
                    <a:pt x="1862" y="17914"/>
                    <a:pt x="1866" y="17974"/>
                    <a:pt x="1872" y="18028"/>
                  </a:cubicBezTo>
                  <a:cubicBezTo>
                    <a:pt x="1911" y="18347"/>
                    <a:pt x="2082" y="18645"/>
                    <a:pt x="2332" y="18844"/>
                  </a:cubicBezTo>
                  <a:lnTo>
                    <a:pt x="5886" y="18844"/>
                  </a:lnTo>
                  <a:cubicBezTo>
                    <a:pt x="5896" y="18816"/>
                    <a:pt x="5908" y="18786"/>
                    <a:pt x="5917" y="18756"/>
                  </a:cubicBezTo>
                  <a:cubicBezTo>
                    <a:pt x="6259" y="18787"/>
                    <a:pt x="6602" y="18803"/>
                    <a:pt x="6944" y="18803"/>
                  </a:cubicBezTo>
                  <a:cubicBezTo>
                    <a:pt x="7232" y="18803"/>
                    <a:pt x="7519" y="18792"/>
                    <a:pt x="7805" y="18769"/>
                  </a:cubicBezTo>
                  <a:cubicBezTo>
                    <a:pt x="7869" y="18764"/>
                    <a:pt x="7939" y="18756"/>
                    <a:pt x="7984" y="18710"/>
                  </a:cubicBezTo>
                  <a:cubicBezTo>
                    <a:pt x="8019" y="18675"/>
                    <a:pt x="8031" y="18623"/>
                    <a:pt x="8042" y="18574"/>
                  </a:cubicBezTo>
                  <a:cubicBezTo>
                    <a:pt x="8097" y="18331"/>
                    <a:pt x="8129" y="18023"/>
                    <a:pt x="7922" y="17882"/>
                  </a:cubicBezTo>
                  <a:cubicBezTo>
                    <a:pt x="7850" y="17834"/>
                    <a:pt x="7762" y="17818"/>
                    <a:pt x="7675" y="17818"/>
                  </a:cubicBezTo>
                  <a:cubicBezTo>
                    <a:pt x="7654" y="17818"/>
                    <a:pt x="7634" y="17819"/>
                    <a:pt x="7613" y="17821"/>
                  </a:cubicBezTo>
                  <a:cubicBezTo>
                    <a:pt x="7361" y="17844"/>
                    <a:pt x="7120" y="17974"/>
                    <a:pt x="6963" y="18174"/>
                  </a:cubicBezTo>
                  <a:cubicBezTo>
                    <a:pt x="7031" y="17970"/>
                    <a:pt x="7084" y="17761"/>
                    <a:pt x="7120" y="17549"/>
                  </a:cubicBezTo>
                  <a:cubicBezTo>
                    <a:pt x="7137" y="17450"/>
                    <a:pt x="7138" y="17324"/>
                    <a:pt x="7050" y="17276"/>
                  </a:cubicBezTo>
                  <a:cubicBezTo>
                    <a:pt x="7027" y="17263"/>
                    <a:pt x="7002" y="17258"/>
                    <a:pt x="6977" y="17258"/>
                  </a:cubicBezTo>
                  <a:cubicBezTo>
                    <a:pt x="6939" y="17258"/>
                    <a:pt x="6900" y="17269"/>
                    <a:pt x="6865" y="17281"/>
                  </a:cubicBezTo>
                  <a:cubicBezTo>
                    <a:pt x="6572" y="17384"/>
                    <a:pt x="6323" y="17605"/>
                    <a:pt x="6187" y="17884"/>
                  </a:cubicBezTo>
                  <a:cubicBezTo>
                    <a:pt x="6386" y="17441"/>
                    <a:pt x="6527" y="16973"/>
                    <a:pt x="6605" y="16493"/>
                  </a:cubicBezTo>
                  <a:cubicBezTo>
                    <a:pt x="6630" y="16338"/>
                    <a:pt x="6624" y="16135"/>
                    <a:pt x="6477" y="16079"/>
                  </a:cubicBezTo>
                  <a:cubicBezTo>
                    <a:pt x="6454" y="16070"/>
                    <a:pt x="6431" y="16066"/>
                    <a:pt x="6408" y="16066"/>
                  </a:cubicBezTo>
                  <a:cubicBezTo>
                    <a:pt x="6332" y="16066"/>
                    <a:pt x="6256" y="16106"/>
                    <a:pt x="6189" y="16147"/>
                  </a:cubicBezTo>
                  <a:cubicBezTo>
                    <a:pt x="5903" y="16328"/>
                    <a:pt x="5658" y="16569"/>
                    <a:pt x="5470" y="16850"/>
                  </a:cubicBezTo>
                  <a:lnTo>
                    <a:pt x="5390" y="13339"/>
                  </a:lnTo>
                  <a:lnTo>
                    <a:pt x="5390" y="13339"/>
                  </a:lnTo>
                  <a:cubicBezTo>
                    <a:pt x="5685" y="13558"/>
                    <a:pt x="6060" y="13668"/>
                    <a:pt x="6426" y="13732"/>
                  </a:cubicBezTo>
                  <a:cubicBezTo>
                    <a:pt x="6687" y="13781"/>
                    <a:pt x="6955" y="13809"/>
                    <a:pt x="7222" y="13809"/>
                  </a:cubicBezTo>
                  <a:cubicBezTo>
                    <a:pt x="7284" y="13809"/>
                    <a:pt x="7346" y="13808"/>
                    <a:pt x="7407" y="13805"/>
                  </a:cubicBezTo>
                  <a:lnTo>
                    <a:pt x="7413" y="13805"/>
                  </a:lnTo>
                  <a:cubicBezTo>
                    <a:pt x="7523" y="13799"/>
                    <a:pt x="7634" y="13788"/>
                    <a:pt x="7745" y="13771"/>
                  </a:cubicBezTo>
                  <a:cubicBezTo>
                    <a:pt x="7771" y="13767"/>
                    <a:pt x="7796" y="13763"/>
                    <a:pt x="7821" y="13757"/>
                  </a:cubicBezTo>
                  <a:cubicBezTo>
                    <a:pt x="7849" y="13752"/>
                    <a:pt x="7876" y="13747"/>
                    <a:pt x="7904" y="13741"/>
                  </a:cubicBezTo>
                  <a:cubicBezTo>
                    <a:pt x="7918" y="13738"/>
                    <a:pt x="7931" y="13734"/>
                    <a:pt x="7944" y="13731"/>
                  </a:cubicBezTo>
                  <a:cubicBezTo>
                    <a:pt x="7967" y="13726"/>
                    <a:pt x="7990" y="13721"/>
                    <a:pt x="8012" y="13715"/>
                  </a:cubicBezTo>
                  <a:cubicBezTo>
                    <a:pt x="8089" y="13695"/>
                    <a:pt x="8165" y="13672"/>
                    <a:pt x="8240" y="13644"/>
                  </a:cubicBezTo>
                  <a:cubicBezTo>
                    <a:pt x="8245" y="13642"/>
                    <a:pt x="8250" y="13639"/>
                    <a:pt x="8255" y="13638"/>
                  </a:cubicBezTo>
                  <a:cubicBezTo>
                    <a:pt x="8765" y="13450"/>
                    <a:pt x="9222" y="13068"/>
                    <a:pt x="9431" y="12572"/>
                  </a:cubicBezTo>
                  <a:cubicBezTo>
                    <a:pt x="9459" y="12504"/>
                    <a:pt x="9483" y="12435"/>
                    <a:pt x="9502" y="12363"/>
                  </a:cubicBezTo>
                  <a:cubicBezTo>
                    <a:pt x="9573" y="12095"/>
                    <a:pt x="9558" y="11805"/>
                    <a:pt x="9472" y="11541"/>
                  </a:cubicBezTo>
                  <a:cubicBezTo>
                    <a:pt x="9464" y="11517"/>
                    <a:pt x="9457" y="11494"/>
                    <a:pt x="9447" y="11472"/>
                  </a:cubicBezTo>
                  <a:cubicBezTo>
                    <a:pt x="9442" y="11459"/>
                    <a:pt x="9438" y="11447"/>
                    <a:pt x="9433" y="11435"/>
                  </a:cubicBezTo>
                  <a:cubicBezTo>
                    <a:pt x="9317" y="11155"/>
                    <a:pt x="9113" y="10919"/>
                    <a:pt x="8840" y="10789"/>
                  </a:cubicBezTo>
                  <a:cubicBezTo>
                    <a:pt x="8892" y="10745"/>
                    <a:pt x="8942" y="10699"/>
                    <a:pt x="8993" y="10653"/>
                  </a:cubicBezTo>
                  <a:cubicBezTo>
                    <a:pt x="9026" y="10622"/>
                    <a:pt x="9058" y="10590"/>
                    <a:pt x="9092" y="10559"/>
                  </a:cubicBezTo>
                  <a:cubicBezTo>
                    <a:pt x="9172" y="10479"/>
                    <a:pt x="9253" y="10397"/>
                    <a:pt x="9328" y="10312"/>
                  </a:cubicBezTo>
                  <a:cubicBezTo>
                    <a:pt x="9344" y="10295"/>
                    <a:pt x="9359" y="10278"/>
                    <a:pt x="9372" y="10261"/>
                  </a:cubicBezTo>
                  <a:cubicBezTo>
                    <a:pt x="9417" y="10209"/>
                    <a:pt x="9460" y="10156"/>
                    <a:pt x="9503" y="10103"/>
                  </a:cubicBezTo>
                  <a:cubicBezTo>
                    <a:pt x="9532" y="10067"/>
                    <a:pt x="9559" y="10031"/>
                    <a:pt x="9585" y="9994"/>
                  </a:cubicBezTo>
                  <a:cubicBezTo>
                    <a:pt x="9802" y="9702"/>
                    <a:pt x="9979" y="9383"/>
                    <a:pt x="10100" y="9041"/>
                  </a:cubicBezTo>
                  <a:cubicBezTo>
                    <a:pt x="10116" y="8997"/>
                    <a:pt x="10128" y="8954"/>
                    <a:pt x="10143" y="8911"/>
                  </a:cubicBezTo>
                  <a:cubicBezTo>
                    <a:pt x="10343" y="8256"/>
                    <a:pt x="10327" y="7529"/>
                    <a:pt x="10022" y="6918"/>
                  </a:cubicBezTo>
                  <a:cubicBezTo>
                    <a:pt x="9982" y="6837"/>
                    <a:pt x="9936" y="6758"/>
                    <a:pt x="9885" y="6683"/>
                  </a:cubicBezTo>
                  <a:cubicBezTo>
                    <a:pt x="9872" y="6664"/>
                    <a:pt x="9859" y="6644"/>
                    <a:pt x="9846" y="6626"/>
                  </a:cubicBezTo>
                  <a:cubicBezTo>
                    <a:pt x="9501" y="6146"/>
                    <a:pt x="8956" y="5807"/>
                    <a:pt x="8370" y="5769"/>
                  </a:cubicBezTo>
                  <a:cubicBezTo>
                    <a:pt x="8345" y="5768"/>
                    <a:pt x="8322" y="5767"/>
                    <a:pt x="8297" y="5765"/>
                  </a:cubicBezTo>
                  <a:cubicBezTo>
                    <a:pt x="8308" y="5727"/>
                    <a:pt x="8318" y="5689"/>
                    <a:pt x="8328" y="5650"/>
                  </a:cubicBezTo>
                  <a:cubicBezTo>
                    <a:pt x="8333" y="5630"/>
                    <a:pt x="8336" y="5612"/>
                    <a:pt x="8340" y="5592"/>
                  </a:cubicBezTo>
                  <a:cubicBezTo>
                    <a:pt x="8359" y="5513"/>
                    <a:pt x="8375" y="5431"/>
                    <a:pt x="8386" y="5351"/>
                  </a:cubicBezTo>
                  <a:cubicBezTo>
                    <a:pt x="8391" y="5318"/>
                    <a:pt x="8395" y="5285"/>
                    <a:pt x="8401" y="5252"/>
                  </a:cubicBezTo>
                  <a:cubicBezTo>
                    <a:pt x="8411" y="5169"/>
                    <a:pt x="8418" y="5085"/>
                    <a:pt x="8424" y="5001"/>
                  </a:cubicBezTo>
                  <a:cubicBezTo>
                    <a:pt x="8448" y="4630"/>
                    <a:pt x="8424" y="4254"/>
                    <a:pt x="8370" y="3884"/>
                  </a:cubicBezTo>
                  <a:cubicBezTo>
                    <a:pt x="8197" y="2659"/>
                    <a:pt x="7684" y="1435"/>
                    <a:pt x="6718" y="661"/>
                  </a:cubicBezTo>
                  <a:lnTo>
                    <a:pt x="6717" y="661"/>
                  </a:lnTo>
                  <a:cubicBezTo>
                    <a:pt x="6703" y="650"/>
                    <a:pt x="6689" y="639"/>
                    <a:pt x="6675" y="629"/>
                  </a:cubicBezTo>
                  <a:cubicBezTo>
                    <a:pt x="6671" y="626"/>
                    <a:pt x="6667" y="621"/>
                    <a:pt x="6663" y="619"/>
                  </a:cubicBezTo>
                  <a:cubicBezTo>
                    <a:pt x="6650" y="610"/>
                    <a:pt x="6639" y="599"/>
                    <a:pt x="6625" y="591"/>
                  </a:cubicBezTo>
                  <a:cubicBezTo>
                    <a:pt x="6623" y="589"/>
                    <a:pt x="6621" y="588"/>
                    <a:pt x="6619" y="586"/>
                  </a:cubicBezTo>
                  <a:cubicBezTo>
                    <a:pt x="6603" y="573"/>
                    <a:pt x="6588" y="562"/>
                    <a:pt x="6572" y="551"/>
                  </a:cubicBezTo>
                  <a:lnTo>
                    <a:pt x="6569" y="549"/>
                  </a:lnTo>
                  <a:cubicBezTo>
                    <a:pt x="6553" y="537"/>
                    <a:pt x="6537" y="526"/>
                    <a:pt x="6522" y="515"/>
                  </a:cubicBezTo>
                  <a:cubicBezTo>
                    <a:pt x="6093" y="210"/>
                    <a:pt x="5615" y="0"/>
                    <a:pt x="5130" y="0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9" name="Google Shape;2229;p58"/>
            <p:cNvSpPr/>
            <p:nvPr/>
          </p:nvSpPr>
          <p:spPr>
            <a:xfrm>
              <a:off x="10285359" y="2284975"/>
              <a:ext cx="293803" cy="210574"/>
            </a:xfrm>
            <a:custGeom>
              <a:avLst/>
              <a:gdLst/>
              <a:ahLst/>
              <a:cxnLst/>
              <a:rect l="l" t="t" r="r" b="b"/>
              <a:pathLst>
                <a:path w="3816" h="2735" extrusionOk="0">
                  <a:moveTo>
                    <a:pt x="2091" y="0"/>
                  </a:moveTo>
                  <a:cubicBezTo>
                    <a:pt x="2016" y="0"/>
                    <a:pt x="1939" y="39"/>
                    <a:pt x="1873" y="81"/>
                  </a:cubicBezTo>
                  <a:cubicBezTo>
                    <a:pt x="1363" y="402"/>
                    <a:pt x="983" y="923"/>
                    <a:pt x="830" y="1507"/>
                  </a:cubicBezTo>
                  <a:cubicBezTo>
                    <a:pt x="739" y="1337"/>
                    <a:pt x="628" y="1179"/>
                    <a:pt x="498" y="1037"/>
                  </a:cubicBezTo>
                  <a:cubicBezTo>
                    <a:pt x="449" y="982"/>
                    <a:pt x="392" y="928"/>
                    <a:pt x="319" y="923"/>
                  </a:cubicBezTo>
                  <a:cubicBezTo>
                    <a:pt x="315" y="923"/>
                    <a:pt x="311" y="922"/>
                    <a:pt x="307" y="922"/>
                  </a:cubicBezTo>
                  <a:cubicBezTo>
                    <a:pt x="184" y="922"/>
                    <a:pt x="107" y="1063"/>
                    <a:pt x="76" y="1184"/>
                  </a:cubicBezTo>
                  <a:cubicBezTo>
                    <a:pt x="1" y="1482"/>
                    <a:pt x="14" y="1802"/>
                    <a:pt x="114" y="2094"/>
                  </a:cubicBezTo>
                  <a:lnTo>
                    <a:pt x="618" y="2554"/>
                  </a:lnTo>
                  <a:cubicBezTo>
                    <a:pt x="1279" y="2675"/>
                    <a:pt x="1952" y="2735"/>
                    <a:pt x="2624" y="2735"/>
                  </a:cubicBezTo>
                  <a:cubicBezTo>
                    <a:pt x="2913" y="2735"/>
                    <a:pt x="3202" y="2724"/>
                    <a:pt x="3491" y="2701"/>
                  </a:cubicBezTo>
                  <a:cubicBezTo>
                    <a:pt x="3555" y="2696"/>
                    <a:pt x="3625" y="2689"/>
                    <a:pt x="3670" y="2643"/>
                  </a:cubicBezTo>
                  <a:cubicBezTo>
                    <a:pt x="3705" y="2607"/>
                    <a:pt x="3718" y="2555"/>
                    <a:pt x="3728" y="2507"/>
                  </a:cubicBezTo>
                  <a:cubicBezTo>
                    <a:pt x="3784" y="2263"/>
                    <a:pt x="3815" y="1955"/>
                    <a:pt x="3608" y="1816"/>
                  </a:cubicBezTo>
                  <a:cubicBezTo>
                    <a:pt x="3538" y="1768"/>
                    <a:pt x="3453" y="1751"/>
                    <a:pt x="3366" y="1751"/>
                  </a:cubicBezTo>
                  <a:cubicBezTo>
                    <a:pt x="3344" y="1751"/>
                    <a:pt x="3322" y="1752"/>
                    <a:pt x="3300" y="1754"/>
                  </a:cubicBezTo>
                  <a:cubicBezTo>
                    <a:pt x="3048" y="1777"/>
                    <a:pt x="2806" y="1908"/>
                    <a:pt x="2649" y="2106"/>
                  </a:cubicBezTo>
                  <a:cubicBezTo>
                    <a:pt x="2717" y="1903"/>
                    <a:pt x="2769" y="1693"/>
                    <a:pt x="2806" y="1482"/>
                  </a:cubicBezTo>
                  <a:cubicBezTo>
                    <a:pt x="2823" y="1383"/>
                    <a:pt x="2824" y="1257"/>
                    <a:pt x="2736" y="1209"/>
                  </a:cubicBezTo>
                  <a:cubicBezTo>
                    <a:pt x="2713" y="1197"/>
                    <a:pt x="2688" y="1192"/>
                    <a:pt x="2663" y="1192"/>
                  </a:cubicBezTo>
                  <a:cubicBezTo>
                    <a:pt x="2625" y="1192"/>
                    <a:pt x="2586" y="1202"/>
                    <a:pt x="2551" y="1215"/>
                  </a:cubicBezTo>
                  <a:cubicBezTo>
                    <a:pt x="2258" y="1317"/>
                    <a:pt x="2010" y="1538"/>
                    <a:pt x="1874" y="1816"/>
                  </a:cubicBezTo>
                  <a:lnTo>
                    <a:pt x="1874" y="1816"/>
                  </a:lnTo>
                  <a:cubicBezTo>
                    <a:pt x="2073" y="1373"/>
                    <a:pt x="2214" y="906"/>
                    <a:pt x="2291" y="427"/>
                  </a:cubicBezTo>
                  <a:cubicBezTo>
                    <a:pt x="2316" y="271"/>
                    <a:pt x="2309" y="70"/>
                    <a:pt x="2161" y="13"/>
                  </a:cubicBezTo>
                  <a:cubicBezTo>
                    <a:pt x="2138" y="4"/>
                    <a:pt x="2114" y="0"/>
                    <a:pt x="209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0" name="Google Shape;2230;p58"/>
            <p:cNvSpPr/>
            <p:nvPr/>
          </p:nvSpPr>
          <p:spPr>
            <a:xfrm>
              <a:off x="9952902" y="1048000"/>
              <a:ext cx="796564" cy="1063497"/>
            </a:xfrm>
            <a:custGeom>
              <a:avLst/>
              <a:gdLst/>
              <a:ahLst/>
              <a:cxnLst/>
              <a:rect l="l" t="t" r="r" b="b"/>
              <a:pathLst>
                <a:path w="10346" h="13813" extrusionOk="0">
                  <a:moveTo>
                    <a:pt x="5130" y="0"/>
                  </a:moveTo>
                  <a:cubicBezTo>
                    <a:pt x="4838" y="0"/>
                    <a:pt x="4543" y="76"/>
                    <a:pt x="4255" y="253"/>
                  </a:cubicBezTo>
                  <a:cubicBezTo>
                    <a:pt x="3574" y="669"/>
                    <a:pt x="3126" y="1456"/>
                    <a:pt x="2919" y="2194"/>
                  </a:cubicBezTo>
                  <a:cubicBezTo>
                    <a:pt x="2668" y="3092"/>
                    <a:pt x="2624" y="4048"/>
                    <a:pt x="2792" y="4965"/>
                  </a:cubicBezTo>
                  <a:cubicBezTo>
                    <a:pt x="1676" y="5102"/>
                    <a:pt x="660" y="5878"/>
                    <a:pt x="233" y="6919"/>
                  </a:cubicBezTo>
                  <a:cubicBezTo>
                    <a:pt x="82" y="7290"/>
                    <a:pt x="0" y="7711"/>
                    <a:pt x="131" y="8090"/>
                  </a:cubicBezTo>
                  <a:cubicBezTo>
                    <a:pt x="328" y="8660"/>
                    <a:pt x="927" y="8973"/>
                    <a:pt x="1475" y="9227"/>
                  </a:cubicBezTo>
                  <a:cubicBezTo>
                    <a:pt x="798" y="9837"/>
                    <a:pt x="559" y="10860"/>
                    <a:pt x="824" y="11731"/>
                  </a:cubicBezTo>
                  <a:cubicBezTo>
                    <a:pt x="1089" y="12602"/>
                    <a:pt x="1818" y="13300"/>
                    <a:pt x="2675" y="13603"/>
                  </a:cubicBezTo>
                  <a:cubicBezTo>
                    <a:pt x="2982" y="13712"/>
                    <a:pt x="3313" y="13769"/>
                    <a:pt x="3641" y="13769"/>
                  </a:cubicBezTo>
                  <a:cubicBezTo>
                    <a:pt x="4224" y="13769"/>
                    <a:pt x="4799" y="13589"/>
                    <a:pt x="5226" y="13197"/>
                  </a:cubicBezTo>
                  <a:cubicBezTo>
                    <a:pt x="5540" y="13514"/>
                    <a:pt x="5990" y="13655"/>
                    <a:pt x="6429" y="13736"/>
                  </a:cubicBezTo>
                  <a:cubicBezTo>
                    <a:pt x="6692" y="13783"/>
                    <a:pt x="6962" y="13812"/>
                    <a:pt x="7231" y="13812"/>
                  </a:cubicBezTo>
                  <a:cubicBezTo>
                    <a:pt x="7582" y="13812"/>
                    <a:pt x="7930" y="13763"/>
                    <a:pt x="8259" y="13642"/>
                  </a:cubicBezTo>
                  <a:cubicBezTo>
                    <a:pt x="8839" y="13427"/>
                    <a:pt x="9347" y="12963"/>
                    <a:pt x="9505" y="12366"/>
                  </a:cubicBezTo>
                  <a:cubicBezTo>
                    <a:pt x="9663" y="11768"/>
                    <a:pt x="9400" y="11055"/>
                    <a:pt x="8841" y="10790"/>
                  </a:cubicBezTo>
                  <a:cubicBezTo>
                    <a:pt x="9393" y="10318"/>
                    <a:pt x="9859" y="9727"/>
                    <a:pt x="10101" y="9041"/>
                  </a:cubicBezTo>
                  <a:cubicBezTo>
                    <a:pt x="10345" y="8356"/>
                    <a:pt x="10346" y="7570"/>
                    <a:pt x="10021" y="6919"/>
                  </a:cubicBezTo>
                  <a:cubicBezTo>
                    <a:pt x="9696" y="6268"/>
                    <a:pt x="9023" y="5782"/>
                    <a:pt x="8295" y="5766"/>
                  </a:cubicBezTo>
                  <a:cubicBezTo>
                    <a:pt x="8469" y="5159"/>
                    <a:pt x="8458" y="4511"/>
                    <a:pt x="8369" y="3887"/>
                  </a:cubicBezTo>
                  <a:cubicBezTo>
                    <a:pt x="8196" y="2663"/>
                    <a:pt x="7683" y="1436"/>
                    <a:pt x="6718" y="662"/>
                  </a:cubicBezTo>
                  <a:cubicBezTo>
                    <a:pt x="6242" y="281"/>
                    <a:pt x="5691" y="0"/>
                    <a:pt x="513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1" name="Google Shape;2231;p58"/>
            <p:cNvSpPr/>
            <p:nvPr/>
          </p:nvSpPr>
          <p:spPr>
            <a:xfrm>
              <a:off x="10147618" y="1407328"/>
              <a:ext cx="429695" cy="1059494"/>
            </a:xfrm>
            <a:custGeom>
              <a:avLst/>
              <a:gdLst/>
              <a:ahLst/>
              <a:cxnLst/>
              <a:rect l="l" t="t" r="r" b="b"/>
              <a:pathLst>
                <a:path w="5581" h="13761" extrusionOk="0">
                  <a:moveTo>
                    <a:pt x="4418" y="1"/>
                  </a:moveTo>
                  <a:cubicBezTo>
                    <a:pt x="4333" y="1"/>
                    <a:pt x="4240" y="73"/>
                    <a:pt x="4258" y="183"/>
                  </a:cubicBezTo>
                  <a:cubicBezTo>
                    <a:pt x="4387" y="929"/>
                    <a:pt x="4434" y="1673"/>
                    <a:pt x="4407" y="2428"/>
                  </a:cubicBezTo>
                  <a:cubicBezTo>
                    <a:pt x="4386" y="3003"/>
                    <a:pt x="4179" y="3284"/>
                    <a:pt x="3589" y="3362"/>
                  </a:cubicBezTo>
                  <a:cubicBezTo>
                    <a:pt x="3451" y="3380"/>
                    <a:pt x="3312" y="3388"/>
                    <a:pt x="3172" y="3388"/>
                  </a:cubicBezTo>
                  <a:cubicBezTo>
                    <a:pt x="3031" y="3388"/>
                    <a:pt x="2889" y="3380"/>
                    <a:pt x="2747" y="3367"/>
                  </a:cubicBezTo>
                  <a:lnTo>
                    <a:pt x="2697" y="1124"/>
                  </a:lnTo>
                  <a:cubicBezTo>
                    <a:pt x="2695" y="1077"/>
                    <a:pt x="2661" y="1040"/>
                    <a:pt x="2617" y="1040"/>
                  </a:cubicBezTo>
                  <a:cubicBezTo>
                    <a:pt x="2574" y="1040"/>
                    <a:pt x="2538" y="1077"/>
                    <a:pt x="2537" y="1124"/>
                  </a:cubicBezTo>
                  <a:lnTo>
                    <a:pt x="2505" y="2561"/>
                  </a:lnTo>
                  <a:cubicBezTo>
                    <a:pt x="2484" y="2560"/>
                    <a:pt x="2463" y="2560"/>
                    <a:pt x="2441" y="2560"/>
                  </a:cubicBezTo>
                  <a:cubicBezTo>
                    <a:pt x="2335" y="2560"/>
                    <a:pt x="2218" y="2565"/>
                    <a:pt x="2098" y="2565"/>
                  </a:cubicBezTo>
                  <a:cubicBezTo>
                    <a:pt x="1716" y="2565"/>
                    <a:pt x="1311" y="2520"/>
                    <a:pt x="1192" y="2151"/>
                  </a:cubicBezTo>
                  <a:cubicBezTo>
                    <a:pt x="1025" y="1643"/>
                    <a:pt x="1101" y="968"/>
                    <a:pt x="1176" y="451"/>
                  </a:cubicBezTo>
                  <a:cubicBezTo>
                    <a:pt x="1192" y="341"/>
                    <a:pt x="1096" y="269"/>
                    <a:pt x="1012" y="269"/>
                  </a:cubicBezTo>
                  <a:cubicBezTo>
                    <a:pt x="957" y="269"/>
                    <a:pt x="906" y="300"/>
                    <a:pt x="896" y="373"/>
                  </a:cubicBezTo>
                  <a:cubicBezTo>
                    <a:pt x="811" y="962"/>
                    <a:pt x="682" y="1824"/>
                    <a:pt x="965" y="2380"/>
                  </a:cubicBezTo>
                  <a:cubicBezTo>
                    <a:pt x="1185" y="2815"/>
                    <a:pt x="1661" y="2849"/>
                    <a:pt x="2116" y="2849"/>
                  </a:cubicBezTo>
                  <a:cubicBezTo>
                    <a:pt x="2203" y="2849"/>
                    <a:pt x="2288" y="2848"/>
                    <a:pt x="2371" y="2848"/>
                  </a:cubicBezTo>
                  <a:cubicBezTo>
                    <a:pt x="2415" y="2848"/>
                    <a:pt x="2458" y="2848"/>
                    <a:pt x="2500" y="2850"/>
                  </a:cubicBezTo>
                  <a:lnTo>
                    <a:pt x="2436" y="5711"/>
                  </a:lnTo>
                  <a:cubicBezTo>
                    <a:pt x="1898" y="5685"/>
                    <a:pt x="1305" y="5663"/>
                    <a:pt x="838" y="5428"/>
                  </a:cubicBezTo>
                  <a:cubicBezTo>
                    <a:pt x="217" y="5114"/>
                    <a:pt x="437" y="3775"/>
                    <a:pt x="524" y="3238"/>
                  </a:cubicBezTo>
                  <a:cubicBezTo>
                    <a:pt x="543" y="3129"/>
                    <a:pt x="449" y="3056"/>
                    <a:pt x="365" y="3056"/>
                  </a:cubicBezTo>
                  <a:cubicBezTo>
                    <a:pt x="309" y="3056"/>
                    <a:pt x="257" y="3088"/>
                    <a:pt x="245" y="3162"/>
                  </a:cubicBezTo>
                  <a:cubicBezTo>
                    <a:pt x="128" y="3871"/>
                    <a:pt x="1" y="4836"/>
                    <a:pt x="444" y="5463"/>
                  </a:cubicBezTo>
                  <a:cubicBezTo>
                    <a:pt x="616" y="5706"/>
                    <a:pt x="935" y="5798"/>
                    <a:pt x="1212" y="5853"/>
                  </a:cubicBezTo>
                  <a:cubicBezTo>
                    <a:pt x="1611" y="5934"/>
                    <a:pt x="2023" y="5970"/>
                    <a:pt x="2431" y="5998"/>
                  </a:cubicBezTo>
                  <a:lnTo>
                    <a:pt x="2258" y="13672"/>
                  </a:lnTo>
                  <a:cubicBezTo>
                    <a:pt x="2256" y="13720"/>
                    <a:pt x="2292" y="13761"/>
                    <a:pt x="2338" y="13761"/>
                  </a:cubicBezTo>
                  <a:lnTo>
                    <a:pt x="2903" y="13761"/>
                  </a:lnTo>
                  <a:cubicBezTo>
                    <a:pt x="2948" y="13761"/>
                    <a:pt x="2983" y="13720"/>
                    <a:pt x="2983" y="13672"/>
                  </a:cubicBezTo>
                  <a:lnTo>
                    <a:pt x="2826" y="6687"/>
                  </a:lnTo>
                  <a:lnTo>
                    <a:pt x="2826" y="6687"/>
                  </a:lnTo>
                  <a:cubicBezTo>
                    <a:pt x="2962" y="6695"/>
                    <a:pt x="3099" y="6700"/>
                    <a:pt x="3236" y="6700"/>
                  </a:cubicBezTo>
                  <a:cubicBezTo>
                    <a:pt x="3502" y="6700"/>
                    <a:pt x="3768" y="6682"/>
                    <a:pt x="4031" y="6641"/>
                  </a:cubicBezTo>
                  <a:cubicBezTo>
                    <a:pt x="4389" y="6584"/>
                    <a:pt x="4870" y="6541"/>
                    <a:pt x="5160" y="6290"/>
                  </a:cubicBezTo>
                  <a:cubicBezTo>
                    <a:pt x="5447" y="6039"/>
                    <a:pt x="5510" y="5732"/>
                    <a:pt x="5539" y="5365"/>
                  </a:cubicBezTo>
                  <a:cubicBezTo>
                    <a:pt x="5580" y="4804"/>
                    <a:pt x="5573" y="4236"/>
                    <a:pt x="5550" y="3674"/>
                  </a:cubicBezTo>
                  <a:cubicBezTo>
                    <a:pt x="5546" y="3581"/>
                    <a:pt x="5472" y="3534"/>
                    <a:pt x="5399" y="3534"/>
                  </a:cubicBezTo>
                  <a:cubicBezTo>
                    <a:pt x="5326" y="3534"/>
                    <a:pt x="5256" y="3581"/>
                    <a:pt x="5260" y="3674"/>
                  </a:cubicBezTo>
                  <a:cubicBezTo>
                    <a:pt x="5276" y="4051"/>
                    <a:pt x="5278" y="4426"/>
                    <a:pt x="5271" y="4803"/>
                  </a:cubicBezTo>
                  <a:cubicBezTo>
                    <a:pt x="5260" y="5274"/>
                    <a:pt x="5318" y="5855"/>
                    <a:pt x="4858" y="6134"/>
                  </a:cubicBezTo>
                  <a:cubicBezTo>
                    <a:pt x="4523" y="6338"/>
                    <a:pt x="3991" y="6362"/>
                    <a:pt x="3618" y="6395"/>
                  </a:cubicBezTo>
                  <a:cubicBezTo>
                    <a:pt x="3489" y="6407"/>
                    <a:pt x="3360" y="6412"/>
                    <a:pt x="3231" y="6412"/>
                  </a:cubicBezTo>
                  <a:cubicBezTo>
                    <a:pt x="3091" y="6412"/>
                    <a:pt x="2952" y="6407"/>
                    <a:pt x="2813" y="6397"/>
                  </a:cubicBezTo>
                  <a:lnTo>
                    <a:pt x="2752" y="3659"/>
                  </a:lnTo>
                  <a:lnTo>
                    <a:pt x="2752" y="3659"/>
                  </a:lnTo>
                  <a:cubicBezTo>
                    <a:pt x="2920" y="3675"/>
                    <a:pt x="3104" y="3689"/>
                    <a:pt x="3290" y="3689"/>
                  </a:cubicBezTo>
                  <a:cubicBezTo>
                    <a:pt x="3854" y="3689"/>
                    <a:pt x="4434" y="3564"/>
                    <a:pt x="4624" y="3023"/>
                  </a:cubicBezTo>
                  <a:cubicBezTo>
                    <a:pt x="4763" y="2633"/>
                    <a:pt x="4708" y="2126"/>
                    <a:pt x="4703" y="1721"/>
                  </a:cubicBezTo>
                  <a:cubicBezTo>
                    <a:pt x="4695" y="1180"/>
                    <a:pt x="4630" y="639"/>
                    <a:pt x="4539" y="106"/>
                  </a:cubicBezTo>
                  <a:cubicBezTo>
                    <a:pt x="4526" y="32"/>
                    <a:pt x="4474" y="1"/>
                    <a:pt x="441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2" name="Google Shape;2232;p58"/>
            <p:cNvSpPr/>
            <p:nvPr/>
          </p:nvSpPr>
          <p:spPr>
            <a:xfrm>
              <a:off x="10096341" y="2278045"/>
              <a:ext cx="319827" cy="220891"/>
            </a:xfrm>
            <a:custGeom>
              <a:avLst/>
              <a:gdLst/>
              <a:ahLst/>
              <a:cxnLst/>
              <a:rect l="l" t="t" r="r" b="b"/>
              <a:pathLst>
                <a:path w="4154" h="2869" extrusionOk="0">
                  <a:moveTo>
                    <a:pt x="1749" y="1"/>
                  </a:moveTo>
                  <a:cubicBezTo>
                    <a:pt x="1591" y="1"/>
                    <a:pt x="1419" y="99"/>
                    <a:pt x="1304" y="220"/>
                  </a:cubicBezTo>
                  <a:cubicBezTo>
                    <a:pt x="831" y="727"/>
                    <a:pt x="858" y="1521"/>
                    <a:pt x="1033" y="2191"/>
                  </a:cubicBezTo>
                  <a:cubicBezTo>
                    <a:pt x="815" y="2071"/>
                    <a:pt x="593" y="1964"/>
                    <a:pt x="364" y="1867"/>
                  </a:cubicBezTo>
                  <a:cubicBezTo>
                    <a:pt x="307" y="1843"/>
                    <a:pt x="238" y="1823"/>
                    <a:pt x="176" y="1823"/>
                  </a:cubicBezTo>
                  <a:cubicBezTo>
                    <a:pt x="116" y="1823"/>
                    <a:pt x="63" y="1841"/>
                    <a:pt x="31" y="1891"/>
                  </a:cubicBezTo>
                  <a:cubicBezTo>
                    <a:pt x="1" y="1937"/>
                    <a:pt x="4" y="1997"/>
                    <a:pt x="10" y="2050"/>
                  </a:cubicBezTo>
                  <a:cubicBezTo>
                    <a:pt x="50" y="2371"/>
                    <a:pt x="221" y="2669"/>
                    <a:pt x="472" y="2869"/>
                  </a:cubicBezTo>
                  <a:lnTo>
                    <a:pt x="4025" y="2869"/>
                  </a:lnTo>
                  <a:cubicBezTo>
                    <a:pt x="4047" y="2810"/>
                    <a:pt x="4067" y="2751"/>
                    <a:pt x="4085" y="2692"/>
                  </a:cubicBezTo>
                  <a:cubicBezTo>
                    <a:pt x="4130" y="2533"/>
                    <a:pt x="4154" y="2351"/>
                    <a:pt x="4067" y="2209"/>
                  </a:cubicBezTo>
                  <a:cubicBezTo>
                    <a:pt x="3991" y="2083"/>
                    <a:pt x="3845" y="2025"/>
                    <a:pt x="3695" y="2025"/>
                  </a:cubicBezTo>
                  <a:cubicBezTo>
                    <a:pt x="3616" y="2025"/>
                    <a:pt x="3536" y="2041"/>
                    <a:pt x="3465" y="2073"/>
                  </a:cubicBezTo>
                  <a:cubicBezTo>
                    <a:pt x="3260" y="2164"/>
                    <a:pt x="3110" y="2346"/>
                    <a:pt x="2970" y="2523"/>
                  </a:cubicBezTo>
                  <a:cubicBezTo>
                    <a:pt x="3042" y="2342"/>
                    <a:pt x="3075" y="2144"/>
                    <a:pt x="3063" y="1950"/>
                  </a:cubicBezTo>
                  <a:cubicBezTo>
                    <a:pt x="3059" y="1874"/>
                    <a:pt x="3047" y="1796"/>
                    <a:pt x="3006" y="1733"/>
                  </a:cubicBezTo>
                  <a:cubicBezTo>
                    <a:pt x="2948" y="1644"/>
                    <a:pt x="2846" y="1604"/>
                    <a:pt x="2739" y="1604"/>
                  </a:cubicBezTo>
                  <a:cubicBezTo>
                    <a:pt x="2664" y="1604"/>
                    <a:pt x="2587" y="1624"/>
                    <a:pt x="2523" y="1662"/>
                  </a:cubicBezTo>
                  <a:cubicBezTo>
                    <a:pt x="2367" y="1754"/>
                    <a:pt x="2269" y="1916"/>
                    <a:pt x="2179" y="2070"/>
                  </a:cubicBezTo>
                  <a:cubicBezTo>
                    <a:pt x="2247" y="1526"/>
                    <a:pt x="2227" y="972"/>
                    <a:pt x="2123" y="435"/>
                  </a:cubicBezTo>
                  <a:cubicBezTo>
                    <a:pt x="2097" y="298"/>
                    <a:pt x="2058" y="151"/>
                    <a:pt x="1949" y="67"/>
                  </a:cubicBezTo>
                  <a:cubicBezTo>
                    <a:pt x="1889" y="20"/>
                    <a:pt x="1821" y="1"/>
                    <a:pt x="174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233" name="Google Shape;2233;p58"/>
          <p:cNvSpPr txBox="1"/>
          <p:nvPr/>
        </p:nvSpPr>
        <p:spPr>
          <a:xfrm flipH="1">
            <a:off x="0" y="-1"/>
            <a:ext cx="9144000" cy="85931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zh-TW" altLang="en-US" sz="6600" dirty="0" smtClean="0">
                <a:latin typeface="標楷體" pitchFamily="65" charset="-120"/>
                <a:ea typeface="標楷體" pitchFamily="65" charset="-120"/>
              </a:rPr>
              <a:t>聖餐主日</a:t>
            </a:r>
            <a:endParaRPr lang="zh-TW" altLang="en-US" sz="6600" dirty="0">
              <a:latin typeface="標楷體" pitchFamily="65" charset="-120"/>
              <a:ea typeface="標楷體" pitchFamily="65" charset="-120"/>
            </a:endParaRPr>
          </a:p>
        </p:txBody>
      </p:sp>
      <p:grpSp>
        <p:nvGrpSpPr>
          <p:cNvPr id="79" name="Google Shape;2162;p58"/>
          <p:cNvGrpSpPr/>
          <p:nvPr/>
        </p:nvGrpSpPr>
        <p:grpSpPr>
          <a:xfrm rot="-5400000">
            <a:off x="7624565" y="4646037"/>
            <a:ext cx="485439" cy="509485"/>
            <a:chOff x="6" y="0"/>
            <a:chExt cx="604372" cy="672054"/>
          </a:xfrm>
        </p:grpSpPr>
        <p:sp>
          <p:nvSpPr>
            <p:cNvPr id="80" name="Google Shape;2163;p58"/>
            <p:cNvSpPr/>
            <p:nvPr/>
          </p:nvSpPr>
          <p:spPr>
            <a:xfrm>
              <a:off x="2013" y="0"/>
              <a:ext cx="600342" cy="672054"/>
            </a:xfrm>
            <a:custGeom>
              <a:avLst/>
              <a:gdLst/>
              <a:ahLst/>
              <a:cxnLst/>
              <a:rect l="l" t="t" r="r" b="b"/>
              <a:pathLst>
                <a:path w="6195" h="6935" extrusionOk="0">
                  <a:moveTo>
                    <a:pt x="1263" y="0"/>
                  </a:moveTo>
                  <a:lnTo>
                    <a:pt x="1263" y="0"/>
                  </a:lnTo>
                  <a:cubicBezTo>
                    <a:pt x="1064" y="40"/>
                    <a:pt x="871" y="98"/>
                    <a:pt x="701" y="182"/>
                  </a:cubicBezTo>
                  <a:cubicBezTo>
                    <a:pt x="698" y="201"/>
                    <a:pt x="700" y="222"/>
                    <a:pt x="701" y="240"/>
                  </a:cubicBezTo>
                  <a:cubicBezTo>
                    <a:pt x="728" y="657"/>
                    <a:pt x="875" y="1066"/>
                    <a:pt x="1115" y="1409"/>
                  </a:cubicBezTo>
                  <a:cubicBezTo>
                    <a:pt x="3" y="2361"/>
                    <a:pt x="0" y="3987"/>
                    <a:pt x="720" y="5218"/>
                  </a:cubicBezTo>
                  <a:cubicBezTo>
                    <a:pt x="723" y="5225"/>
                    <a:pt x="727" y="5229"/>
                    <a:pt x="730" y="5237"/>
                  </a:cubicBezTo>
                  <a:cubicBezTo>
                    <a:pt x="761" y="5231"/>
                    <a:pt x="794" y="5226"/>
                    <a:pt x="825" y="5221"/>
                  </a:cubicBezTo>
                  <a:cubicBezTo>
                    <a:pt x="835" y="5219"/>
                    <a:pt x="845" y="5217"/>
                    <a:pt x="853" y="5216"/>
                  </a:cubicBezTo>
                  <a:cubicBezTo>
                    <a:pt x="859" y="5214"/>
                    <a:pt x="866" y="5213"/>
                    <a:pt x="871" y="5213"/>
                  </a:cubicBezTo>
                  <a:cubicBezTo>
                    <a:pt x="965" y="5377"/>
                    <a:pt x="1077" y="5529"/>
                    <a:pt x="1192" y="5673"/>
                  </a:cubicBezTo>
                  <a:cubicBezTo>
                    <a:pt x="1489" y="6043"/>
                    <a:pt x="1862" y="6309"/>
                    <a:pt x="2295" y="6507"/>
                  </a:cubicBezTo>
                  <a:cubicBezTo>
                    <a:pt x="2910" y="6788"/>
                    <a:pt x="3573" y="6934"/>
                    <a:pt x="4239" y="6934"/>
                  </a:cubicBezTo>
                  <a:cubicBezTo>
                    <a:pt x="4599" y="6934"/>
                    <a:pt x="4959" y="6892"/>
                    <a:pt x="5313" y="6805"/>
                  </a:cubicBezTo>
                  <a:cubicBezTo>
                    <a:pt x="5417" y="6854"/>
                    <a:pt x="5530" y="6886"/>
                    <a:pt x="5646" y="6894"/>
                  </a:cubicBezTo>
                  <a:cubicBezTo>
                    <a:pt x="5658" y="6862"/>
                    <a:pt x="5649" y="6823"/>
                    <a:pt x="5640" y="6789"/>
                  </a:cubicBezTo>
                  <a:cubicBezTo>
                    <a:pt x="5627" y="6726"/>
                    <a:pt x="5609" y="6665"/>
                    <a:pt x="5590" y="6605"/>
                  </a:cubicBezTo>
                  <a:cubicBezTo>
                    <a:pt x="6014" y="5870"/>
                    <a:pt x="6194" y="5105"/>
                    <a:pt x="6144" y="4256"/>
                  </a:cubicBezTo>
                  <a:cubicBezTo>
                    <a:pt x="6101" y="3511"/>
                    <a:pt x="5821" y="2784"/>
                    <a:pt x="5358" y="2199"/>
                  </a:cubicBezTo>
                  <a:cubicBezTo>
                    <a:pt x="5377" y="2148"/>
                    <a:pt x="5397" y="2096"/>
                    <a:pt x="5413" y="2042"/>
                  </a:cubicBezTo>
                  <a:cubicBezTo>
                    <a:pt x="4799" y="1261"/>
                    <a:pt x="3842" y="801"/>
                    <a:pt x="2845" y="801"/>
                  </a:cubicBezTo>
                  <a:cubicBezTo>
                    <a:pt x="2816" y="801"/>
                    <a:pt x="2786" y="801"/>
                    <a:pt x="2756" y="802"/>
                  </a:cubicBezTo>
                  <a:cubicBezTo>
                    <a:pt x="2295" y="814"/>
                    <a:pt x="1831" y="933"/>
                    <a:pt x="1438" y="1173"/>
                  </a:cubicBezTo>
                  <a:cubicBezTo>
                    <a:pt x="1381" y="1071"/>
                    <a:pt x="1332" y="965"/>
                    <a:pt x="1294" y="854"/>
                  </a:cubicBezTo>
                  <a:cubicBezTo>
                    <a:pt x="1200" y="580"/>
                    <a:pt x="1178" y="275"/>
                    <a:pt x="1263" y="0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81" name="Google Shape;2164;p58"/>
            <p:cNvGrpSpPr/>
            <p:nvPr/>
          </p:nvGrpSpPr>
          <p:grpSpPr>
            <a:xfrm>
              <a:off x="11" y="8"/>
              <a:ext cx="604373" cy="672028"/>
              <a:chOff x="5789475" y="-1569693"/>
              <a:chExt cx="920457" cy="1023498"/>
            </a:xfrm>
          </p:grpSpPr>
          <p:sp>
            <p:nvSpPr>
              <p:cNvPr id="82" name="Google Shape;2165;p58"/>
              <p:cNvSpPr/>
              <p:nvPr/>
            </p:nvSpPr>
            <p:spPr>
              <a:xfrm>
                <a:off x="5889861" y="-1268093"/>
                <a:ext cx="820071" cy="721898"/>
              </a:xfrm>
              <a:custGeom>
                <a:avLst/>
                <a:gdLst/>
                <a:ahLst/>
                <a:cxnLst/>
                <a:rect l="l" t="t" r="r" b="b"/>
                <a:pathLst>
                  <a:path w="5555" h="4890" extrusionOk="0">
                    <a:moveTo>
                      <a:pt x="4588" y="1"/>
                    </a:moveTo>
                    <a:lnTo>
                      <a:pt x="0" y="2580"/>
                    </a:lnTo>
                    <a:cubicBezTo>
                      <a:pt x="79" y="2971"/>
                      <a:pt x="311" y="3324"/>
                      <a:pt x="556" y="3628"/>
                    </a:cubicBezTo>
                    <a:cubicBezTo>
                      <a:pt x="853" y="3998"/>
                      <a:pt x="1227" y="4265"/>
                      <a:pt x="1660" y="4462"/>
                    </a:cubicBezTo>
                    <a:cubicBezTo>
                      <a:pt x="2274" y="4744"/>
                      <a:pt x="2937" y="4890"/>
                      <a:pt x="3604" y="4890"/>
                    </a:cubicBezTo>
                    <a:cubicBezTo>
                      <a:pt x="3963" y="4890"/>
                      <a:pt x="4323" y="4847"/>
                      <a:pt x="4677" y="4760"/>
                    </a:cubicBezTo>
                    <a:cubicBezTo>
                      <a:pt x="4781" y="4810"/>
                      <a:pt x="4894" y="4841"/>
                      <a:pt x="5009" y="4849"/>
                    </a:cubicBezTo>
                    <a:cubicBezTo>
                      <a:pt x="5022" y="4817"/>
                      <a:pt x="5013" y="4778"/>
                      <a:pt x="5003" y="4745"/>
                    </a:cubicBezTo>
                    <a:cubicBezTo>
                      <a:pt x="4987" y="4683"/>
                      <a:pt x="4969" y="4624"/>
                      <a:pt x="4950" y="4563"/>
                    </a:cubicBezTo>
                    <a:cubicBezTo>
                      <a:pt x="5374" y="3830"/>
                      <a:pt x="5554" y="3062"/>
                      <a:pt x="5504" y="2214"/>
                    </a:cubicBezTo>
                    <a:cubicBezTo>
                      <a:pt x="5457" y="1403"/>
                      <a:pt x="5128" y="609"/>
                      <a:pt x="4588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" name="Google Shape;2166;p58"/>
              <p:cNvSpPr/>
              <p:nvPr/>
            </p:nvSpPr>
            <p:spPr>
              <a:xfrm>
                <a:off x="5898571" y="-1569693"/>
                <a:ext cx="165786" cy="263367"/>
              </a:xfrm>
              <a:custGeom>
                <a:avLst/>
                <a:gdLst/>
                <a:ahLst/>
                <a:cxnLst/>
                <a:rect l="l" t="t" r="r" b="b"/>
                <a:pathLst>
                  <a:path w="1123" h="1784" extrusionOk="0">
                    <a:moveTo>
                      <a:pt x="565" y="1"/>
                    </a:moveTo>
                    <a:cubicBezTo>
                      <a:pt x="367" y="39"/>
                      <a:pt x="173" y="98"/>
                      <a:pt x="3" y="182"/>
                    </a:cubicBezTo>
                    <a:cubicBezTo>
                      <a:pt x="1" y="200"/>
                      <a:pt x="2" y="221"/>
                      <a:pt x="3" y="239"/>
                    </a:cubicBezTo>
                    <a:cubicBezTo>
                      <a:pt x="42" y="824"/>
                      <a:pt x="314" y="1388"/>
                      <a:pt x="747" y="1783"/>
                    </a:cubicBezTo>
                    <a:cubicBezTo>
                      <a:pt x="875" y="1771"/>
                      <a:pt x="1001" y="1747"/>
                      <a:pt x="1123" y="1707"/>
                    </a:cubicBezTo>
                    <a:cubicBezTo>
                      <a:pt x="902" y="1454"/>
                      <a:pt x="703" y="1173"/>
                      <a:pt x="595" y="855"/>
                    </a:cubicBezTo>
                    <a:cubicBezTo>
                      <a:pt x="503" y="579"/>
                      <a:pt x="481" y="275"/>
                      <a:pt x="56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4" name="Google Shape;2167;p58"/>
              <p:cNvSpPr/>
              <p:nvPr/>
            </p:nvSpPr>
            <p:spPr>
              <a:xfrm>
                <a:off x="5789770" y="-1451592"/>
                <a:ext cx="805160" cy="654876"/>
              </a:xfrm>
              <a:custGeom>
                <a:avLst/>
                <a:gdLst/>
                <a:ahLst/>
                <a:cxnLst/>
                <a:rect l="l" t="t" r="r" b="b"/>
                <a:pathLst>
                  <a:path w="5454" h="4436" extrusionOk="0">
                    <a:moveTo>
                      <a:pt x="2882" y="0"/>
                    </a:moveTo>
                    <a:cubicBezTo>
                      <a:pt x="2854" y="0"/>
                      <a:pt x="2825" y="1"/>
                      <a:pt x="2797" y="2"/>
                    </a:cubicBezTo>
                    <a:cubicBezTo>
                      <a:pt x="2285" y="14"/>
                      <a:pt x="1772" y="158"/>
                      <a:pt x="1355" y="452"/>
                    </a:cubicBezTo>
                    <a:cubicBezTo>
                      <a:pt x="47" y="1375"/>
                      <a:pt x="1" y="3118"/>
                      <a:pt x="761" y="4416"/>
                    </a:cubicBezTo>
                    <a:cubicBezTo>
                      <a:pt x="764" y="4424"/>
                      <a:pt x="768" y="4429"/>
                      <a:pt x="770" y="4435"/>
                    </a:cubicBezTo>
                    <a:cubicBezTo>
                      <a:pt x="2683" y="4143"/>
                      <a:pt x="4848" y="3065"/>
                      <a:pt x="5453" y="1242"/>
                    </a:cubicBezTo>
                    <a:cubicBezTo>
                      <a:pt x="4838" y="460"/>
                      <a:pt x="3880" y="0"/>
                      <a:pt x="2882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5" name="Google Shape;2168;p58"/>
              <p:cNvSpPr/>
              <p:nvPr/>
            </p:nvSpPr>
            <p:spPr>
              <a:xfrm>
                <a:off x="5890156" y="-987455"/>
                <a:ext cx="752162" cy="441111"/>
              </a:xfrm>
              <a:custGeom>
                <a:avLst/>
                <a:gdLst/>
                <a:ahLst/>
                <a:cxnLst/>
                <a:rect l="l" t="t" r="r" b="b"/>
                <a:pathLst>
                  <a:path w="5095" h="2988" extrusionOk="0">
                    <a:moveTo>
                      <a:pt x="1204" y="1"/>
                    </a:moveTo>
                    <a:lnTo>
                      <a:pt x="0" y="678"/>
                    </a:lnTo>
                    <a:cubicBezTo>
                      <a:pt x="79" y="1068"/>
                      <a:pt x="310" y="1422"/>
                      <a:pt x="555" y="1726"/>
                    </a:cubicBezTo>
                    <a:cubicBezTo>
                      <a:pt x="852" y="2096"/>
                      <a:pt x="1226" y="2363"/>
                      <a:pt x="1659" y="2560"/>
                    </a:cubicBezTo>
                    <a:cubicBezTo>
                      <a:pt x="2274" y="2841"/>
                      <a:pt x="2938" y="2988"/>
                      <a:pt x="3604" y="2988"/>
                    </a:cubicBezTo>
                    <a:cubicBezTo>
                      <a:pt x="3963" y="2988"/>
                      <a:pt x="4323" y="2945"/>
                      <a:pt x="4676" y="2858"/>
                    </a:cubicBezTo>
                    <a:cubicBezTo>
                      <a:pt x="4780" y="2908"/>
                      <a:pt x="4894" y="2939"/>
                      <a:pt x="5009" y="2947"/>
                    </a:cubicBezTo>
                    <a:cubicBezTo>
                      <a:pt x="5021" y="2914"/>
                      <a:pt x="5012" y="2876"/>
                      <a:pt x="5004" y="2843"/>
                    </a:cubicBezTo>
                    <a:cubicBezTo>
                      <a:pt x="4987" y="2782"/>
                      <a:pt x="4968" y="2723"/>
                      <a:pt x="4949" y="2662"/>
                    </a:cubicBezTo>
                    <a:cubicBezTo>
                      <a:pt x="5001" y="2572"/>
                      <a:pt x="5051" y="2482"/>
                      <a:pt x="5094" y="2390"/>
                    </a:cubicBezTo>
                    <a:cubicBezTo>
                      <a:pt x="5025" y="2384"/>
                      <a:pt x="4957" y="2377"/>
                      <a:pt x="4891" y="2369"/>
                    </a:cubicBezTo>
                    <a:cubicBezTo>
                      <a:pt x="3776" y="2247"/>
                      <a:pt x="2640" y="1868"/>
                      <a:pt x="1873" y="1050"/>
                    </a:cubicBezTo>
                    <a:cubicBezTo>
                      <a:pt x="1586" y="743"/>
                      <a:pt x="1365" y="387"/>
                      <a:pt x="1204" y="1"/>
                    </a:cubicBezTo>
                    <a:close/>
                  </a:path>
                </a:pathLst>
              </a:custGeom>
              <a:solidFill>
                <a:srgbClr val="4D0029">
                  <a:alpha val="427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" name="Google Shape;2169;p58"/>
              <p:cNvSpPr/>
              <p:nvPr/>
            </p:nvSpPr>
            <p:spPr>
              <a:xfrm>
                <a:off x="5828301" y="-1450263"/>
                <a:ext cx="752014" cy="643656"/>
              </a:xfrm>
              <a:custGeom>
                <a:avLst/>
                <a:gdLst/>
                <a:ahLst/>
                <a:cxnLst/>
                <a:rect l="l" t="t" r="r" b="b"/>
                <a:pathLst>
                  <a:path w="5094" h="4360" extrusionOk="0">
                    <a:moveTo>
                      <a:pt x="1584" y="434"/>
                    </a:moveTo>
                    <a:cubicBezTo>
                      <a:pt x="1765" y="474"/>
                      <a:pt x="1948" y="509"/>
                      <a:pt x="2131" y="543"/>
                    </a:cubicBezTo>
                    <a:cubicBezTo>
                      <a:pt x="2093" y="729"/>
                      <a:pt x="2057" y="914"/>
                      <a:pt x="2024" y="1101"/>
                    </a:cubicBezTo>
                    <a:cubicBezTo>
                      <a:pt x="1839" y="1065"/>
                      <a:pt x="1655" y="1029"/>
                      <a:pt x="1472" y="988"/>
                    </a:cubicBezTo>
                    <a:cubicBezTo>
                      <a:pt x="1507" y="804"/>
                      <a:pt x="1544" y="619"/>
                      <a:pt x="1584" y="434"/>
                    </a:cubicBezTo>
                    <a:close/>
                    <a:moveTo>
                      <a:pt x="2233" y="562"/>
                    </a:moveTo>
                    <a:cubicBezTo>
                      <a:pt x="2417" y="595"/>
                      <a:pt x="2601" y="626"/>
                      <a:pt x="2787" y="653"/>
                    </a:cubicBezTo>
                    <a:cubicBezTo>
                      <a:pt x="2748" y="841"/>
                      <a:pt x="2714" y="1028"/>
                      <a:pt x="2683" y="1215"/>
                    </a:cubicBezTo>
                    <a:cubicBezTo>
                      <a:pt x="2497" y="1186"/>
                      <a:pt x="2312" y="1153"/>
                      <a:pt x="2126" y="1119"/>
                    </a:cubicBezTo>
                    <a:cubicBezTo>
                      <a:pt x="2159" y="934"/>
                      <a:pt x="2196" y="748"/>
                      <a:pt x="2233" y="562"/>
                    </a:cubicBezTo>
                    <a:close/>
                    <a:moveTo>
                      <a:pt x="2888" y="671"/>
                    </a:moveTo>
                    <a:cubicBezTo>
                      <a:pt x="3074" y="698"/>
                      <a:pt x="3259" y="725"/>
                      <a:pt x="3446" y="748"/>
                    </a:cubicBezTo>
                    <a:cubicBezTo>
                      <a:pt x="3410" y="935"/>
                      <a:pt x="3375" y="1123"/>
                      <a:pt x="3344" y="1311"/>
                    </a:cubicBezTo>
                    <a:cubicBezTo>
                      <a:pt x="3158" y="1286"/>
                      <a:pt x="2971" y="1260"/>
                      <a:pt x="2783" y="1232"/>
                    </a:cubicBezTo>
                    <a:cubicBezTo>
                      <a:pt x="2816" y="1043"/>
                      <a:pt x="2850" y="856"/>
                      <a:pt x="2888" y="671"/>
                    </a:cubicBezTo>
                    <a:close/>
                    <a:moveTo>
                      <a:pt x="3548" y="760"/>
                    </a:moveTo>
                    <a:cubicBezTo>
                      <a:pt x="3735" y="783"/>
                      <a:pt x="3922" y="804"/>
                      <a:pt x="4109" y="824"/>
                    </a:cubicBezTo>
                    <a:cubicBezTo>
                      <a:pt x="4073" y="1012"/>
                      <a:pt x="4039" y="1201"/>
                      <a:pt x="4010" y="1391"/>
                    </a:cubicBezTo>
                    <a:cubicBezTo>
                      <a:pt x="3822" y="1370"/>
                      <a:pt x="3634" y="1349"/>
                      <a:pt x="3447" y="1325"/>
                    </a:cubicBezTo>
                    <a:cubicBezTo>
                      <a:pt x="3478" y="1137"/>
                      <a:pt x="3511" y="948"/>
                      <a:pt x="3548" y="760"/>
                    </a:cubicBezTo>
                    <a:close/>
                    <a:moveTo>
                      <a:pt x="4212" y="834"/>
                    </a:moveTo>
                    <a:cubicBezTo>
                      <a:pt x="4399" y="854"/>
                      <a:pt x="4587" y="872"/>
                      <a:pt x="4774" y="888"/>
                    </a:cubicBezTo>
                    <a:cubicBezTo>
                      <a:pt x="4739" y="1076"/>
                      <a:pt x="4706" y="1265"/>
                      <a:pt x="4676" y="1455"/>
                    </a:cubicBezTo>
                    <a:cubicBezTo>
                      <a:pt x="4488" y="1438"/>
                      <a:pt x="4300" y="1420"/>
                      <a:pt x="4111" y="1400"/>
                    </a:cubicBezTo>
                    <a:cubicBezTo>
                      <a:pt x="4143" y="1212"/>
                      <a:pt x="4175" y="1023"/>
                      <a:pt x="4212" y="834"/>
                    </a:cubicBezTo>
                    <a:close/>
                    <a:moveTo>
                      <a:pt x="806" y="935"/>
                    </a:moveTo>
                    <a:cubicBezTo>
                      <a:pt x="988" y="982"/>
                      <a:pt x="1171" y="1027"/>
                      <a:pt x="1354" y="1066"/>
                    </a:cubicBezTo>
                    <a:cubicBezTo>
                      <a:pt x="1321" y="1253"/>
                      <a:pt x="1289" y="1437"/>
                      <a:pt x="1262" y="1624"/>
                    </a:cubicBezTo>
                    <a:cubicBezTo>
                      <a:pt x="1078" y="1581"/>
                      <a:pt x="893" y="1535"/>
                      <a:pt x="710" y="1487"/>
                    </a:cubicBezTo>
                    <a:cubicBezTo>
                      <a:pt x="740" y="1301"/>
                      <a:pt x="772" y="1118"/>
                      <a:pt x="806" y="935"/>
                    </a:cubicBezTo>
                    <a:close/>
                    <a:moveTo>
                      <a:pt x="1454" y="1087"/>
                    </a:moveTo>
                    <a:cubicBezTo>
                      <a:pt x="1638" y="1128"/>
                      <a:pt x="1822" y="1166"/>
                      <a:pt x="2008" y="1200"/>
                    </a:cubicBezTo>
                    <a:cubicBezTo>
                      <a:pt x="1976" y="1387"/>
                      <a:pt x="1946" y="1574"/>
                      <a:pt x="1920" y="1762"/>
                    </a:cubicBezTo>
                    <a:cubicBezTo>
                      <a:pt x="1734" y="1725"/>
                      <a:pt x="1548" y="1688"/>
                      <a:pt x="1362" y="1646"/>
                    </a:cubicBezTo>
                    <a:cubicBezTo>
                      <a:pt x="1391" y="1459"/>
                      <a:pt x="1422" y="1274"/>
                      <a:pt x="1454" y="1087"/>
                    </a:cubicBezTo>
                    <a:close/>
                    <a:moveTo>
                      <a:pt x="2108" y="1218"/>
                    </a:moveTo>
                    <a:cubicBezTo>
                      <a:pt x="2295" y="1254"/>
                      <a:pt x="2480" y="1285"/>
                      <a:pt x="2666" y="1315"/>
                    </a:cubicBezTo>
                    <a:cubicBezTo>
                      <a:pt x="2635" y="1502"/>
                      <a:pt x="2607" y="1691"/>
                      <a:pt x="2581" y="1879"/>
                    </a:cubicBezTo>
                    <a:cubicBezTo>
                      <a:pt x="2394" y="1849"/>
                      <a:pt x="2207" y="1816"/>
                      <a:pt x="2020" y="1781"/>
                    </a:cubicBezTo>
                    <a:cubicBezTo>
                      <a:pt x="2047" y="1592"/>
                      <a:pt x="2077" y="1405"/>
                      <a:pt x="2108" y="1218"/>
                    </a:cubicBezTo>
                    <a:close/>
                    <a:moveTo>
                      <a:pt x="2768" y="1331"/>
                    </a:moveTo>
                    <a:cubicBezTo>
                      <a:pt x="2955" y="1359"/>
                      <a:pt x="3140" y="1385"/>
                      <a:pt x="3328" y="1410"/>
                    </a:cubicBezTo>
                    <a:cubicBezTo>
                      <a:pt x="3299" y="1599"/>
                      <a:pt x="3271" y="1787"/>
                      <a:pt x="3244" y="1976"/>
                    </a:cubicBezTo>
                    <a:cubicBezTo>
                      <a:pt x="3056" y="1952"/>
                      <a:pt x="2870" y="1924"/>
                      <a:pt x="2683" y="1895"/>
                    </a:cubicBezTo>
                    <a:cubicBezTo>
                      <a:pt x="2709" y="1706"/>
                      <a:pt x="2737" y="1518"/>
                      <a:pt x="2768" y="1331"/>
                    </a:cubicBezTo>
                    <a:close/>
                    <a:moveTo>
                      <a:pt x="3431" y="1425"/>
                    </a:moveTo>
                    <a:cubicBezTo>
                      <a:pt x="3617" y="1448"/>
                      <a:pt x="3806" y="1471"/>
                      <a:pt x="3992" y="1492"/>
                    </a:cubicBezTo>
                    <a:cubicBezTo>
                      <a:pt x="3964" y="1680"/>
                      <a:pt x="3937" y="1870"/>
                      <a:pt x="3912" y="2059"/>
                    </a:cubicBezTo>
                    <a:cubicBezTo>
                      <a:pt x="3723" y="2038"/>
                      <a:pt x="3535" y="2016"/>
                      <a:pt x="3347" y="1991"/>
                    </a:cubicBezTo>
                    <a:cubicBezTo>
                      <a:pt x="3371" y="1802"/>
                      <a:pt x="3400" y="1613"/>
                      <a:pt x="3431" y="1425"/>
                    </a:cubicBezTo>
                    <a:close/>
                    <a:moveTo>
                      <a:pt x="4096" y="1502"/>
                    </a:moveTo>
                    <a:cubicBezTo>
                      <a:pt x="4284" y="1521"/>
                      <a:pt x="4472" y="1540"/>
                      <a:pt x="4660" y="1557"/>
                    </a:cubicBezTo>
                    <a:cubicBezTo>
                      <a:pt x="4632" y="1746"/>
                      <a:pt x="4604" y="1936"/>
                      <a:pt x="4580" y="2127"/>
                    </a:cubicBezTo>
                    <a:cubicBezTo>
                      <a:pt x="4392" y="2110"/>
                      <a:pt x="4201" y="2090"/>
                      <a:pt x="4013" y="2070"/>
                    </a:cubicBezTo>
                    <a:cubicBezTo>
                      <a:pt x="4038" y="1881"/>
                      <a:pt x="4065" y="1692"/>
                      <a:pt x="4096" y="1502"/>
                    </a:cubicBezTo>
                    <a:close/>
                    <a:moveTo>
                      <a:pt x="695" y="1586"/>
                    </a:moveTo>
                    <a:cubicBezTo>
                      <a:pt x="878" y="1634"/>
                      <a:pt x="1062" y="1679"/>
                      <a:pt x="1246" y="1723"/>
                    </a:cubicBezTo>
                    <a:cubicBezTo>
                      <a:pt x="1219" y="1908"/>
                      <a:pt x="1194" y="2095"/>
                      <a:pt x="1172" y="2283"/>
                    </a:cubicBezTo>
                    <a:cubicBezTo>
                      <a:pt x="986" y="2238"/>
                      <a:pt x="801" y="2191"/>
                      <a:pt x="617" y="2141"/>
                    </a:cubicBezTo>
                    <a:cubicBezTo>
                      <a:pt x="640" y="1955"/>
                      <a:pt x="666" y="1770"/>
                      <a:pt x="695" y="1586"/>
                    </a:cubicBezTo>
                    <a:close/>
                    <a:moveTo>
                      <a:pt x="1347" y="1745"/>
                    </a:moveTo>
                    <a:cubicBezTo>
                      <a:pt x="1533" y="1787"/>
                      <a:pt x="1720" y="1827"/>
                      <a:pt x="1905" y="1861"/>
                    </a:cubicBezTo>
                    <a:cubicBezTo>
                      <a:pt x="1879" y="2049"/>
                      <a:pt x="1856" y="2238"/>
                      <a:pt x="1833" y="2426"/>
                    </a:cubicBezTo>
                    <a:cubicBezTo>
                      <a:pt x="1647" y="2389"/>
                      <a:pt x="1460" y="2349"/>
                      <a:pt x="1272" y="2306"/>
                    </a:cubicBezTo>
                    <a:cubicBezTo>
                      <a:pt x="1294" y="2119"/>
                      <a:pt x="1320" y="1932"/>
                      <a:pt x="1347" y="1745"/>
                    </a:cubicBezTo>
                    <a:close/>
                    <a:moveTo>
                      <a:pt x="2008" y="1880"/>
                    </a:moveTo>
                    <a:cubicBezTo>
                      <a:pt x="2193" y="1916"/>
                      <a:pt x="2380" y="1948"/>
                      <a:pt x="2568" y="1978"/>
                    </a:cubicBezTo>
                    <a:cubicBezTo>
                      <a:pt x="2542" y="2168"/>
                      <a:pt x="2518" y="2356"/>
                      <a:pt x="2497" y="2545"/>
                    </a:cubicBezTo>
                    <a:cubicBezTo>
                      <a:pt x="2309" y="2514"/>
                      <a:pt x="2123" y="2481"/>
                      <a:pt x="1935" y="2445"/>
                    </a:cubicBezTo>
                    <a:cubicBezTo>
                      <a:pt x="1957" y="2256"/>
                      <a:pt x="1981" y="2068"/>
                      <a:pt x="2008" y="1880"/>
                    </a:cubicBezTo>
                    <a:close/>
                    <a:moveTo>
                      <a:pt x="2668" y="1995"/>
                    </a:moveTo>
                    <a:cubicBezTo>
                      <a:pt x="2856" y="2023"/>
                      <a:pt x="3044" y="2051"/>
                      <a:pt x="3231" y="2078"/>
                    </a:cubicBezTo>
                    <a:cubicBezTo>
                      <a:pt x="3207" y="2266"/>
                      <a:pt x="3185" y="2455"/>
                      <a:pt x="3164" y="2644"/>
                    </a:cubicBezTo>
                    <a:cubicBezTo>
                      <a:pt x="2976" y="2618"/>
                      <a:pt x="2788" y="2591"/>
                      <a:pt x="2599" y="2561"/>
                    </a:cubicBezTo>
                    <a:cubicBezTo>
                      <a:pt x="2620" y="2371"/>
                      <a:pt x="2643" y="2183"/>
                      <a:pt x="2668" y="1995"/>
                    </a:cubicBezTo>
                    <a:close/>
                    <a:moveTo>
                      <a:pt x="3333" y="2090"/>
                    </a:moveTo>
                    <a:cubicBezTo>
                      <a:pt x="3522" y="2115"/>
                      <a:pt x="3710" y="2137"/>
                      <a:pt x="3898" y="2158"/>
                    </a:cubicBezTo>
                    <a:cubicBezTo>
                      <a:pt x="3874" y="2349"/>
                      <a:pt x="3851" y="2539"/>
                      <a:pt x="3832" y="2728"/>
                    </a:cubicBezTo>
                    <a:cubicBezTo>
                      <a:pt x="3642" y="2707"/>
                      <a:pt x="3454" y="2684"/>
                      <a:pt x="3265" y="2659"/>
                    </a:cubicBezTo>
                    <a:cubicBezTo>
                      <a:pt x="3286" y="2470"/>
                      <a:pt x="3309" y="2279"/>
                      <a:pt x="3333" y="2090"/>
                    </a:cubicBezTo>
                    <a:close/>
                    <a:moveTo>
                      <a:pt x="603" y="2243"/>
                    </a:moveTo>
                    <a:cubicBezTo>
                      <a:pt x="789" y="2293"/>
                      <a:pt x="974" y="2340"/>
                      <a:pt x="1162" y="2384"/>
                    </a:cubicBezTo>
                    <a:cubicBezTo>
                      <a:pt x="1140" y="2570"/>
                      <a:pt x="1120" y="2758"/>
                      <a:pt x="1101" y="2946"/>
                    </a:cubicBezTo>
                    <a:cubicBezTo>
                      <a:pt x="913" y="2902"/>
                      <a:pt x="727" y="2853"/>
                      <a:pt x="541" y="2802"/>
                    </a:cubicBezTo>
                    <a:cubicBezTo>
                      <a:pt x="560" y="2616"/>
                      <a:pt x="581" y="2429"/>
                      <a:pt x="603" y="2243"/>
                    </a:cubicBezTo>
                    <a:close/>
                    <a:moveTo>
                      <a:pt x="1262" y="2409"/>
                    </a:moveTo>
                    <a:cubicBezTo>
                      <a:pt x="1448" y="2452"/>
                      <a:pt x="1634" y="2492"/>
                      <a:pt x="1822" y="2528"/>
                    </a:cubicBezTo>
                    <a:cubicBezTo>
                      <a:pt x="1802" y="2715"/>
                      <a:pt x="1783" y="2904"/>
                      <a:pt x="1764" y="3093"/>
                    </a:cubicBezTo>
                    <a:cubicBezTo>
                      <a:pt x="1576" y="3055"/>
                      <a:pt x="1387" y="3014"/>
                      <a:pt x="1202" y="2972"/>
                    </a:cubicBezTo>
                    <a:cubicBezTo>
                      <a:pt x="1220" y="2783"/>
                      <a:pt x="1240" y="2596"/>
                      <a:pt x="1262" y="2409"/>
                    </a:cubicBezTo>
                    <a:close/>
                    <a:moveTo>
                      <a:pt x="1924" y="2545"/>
                    </a:moveTo>
                    <a:cubicBezTo>
                      <a:pt x="2110" y="2581"/>
                      <a:pt x="2298" y="2614"/>
                      <a:pt x="2485" y="2645"/>
                    </a:cubicBezTo>
                    <a:cubicBezTo>
                      <a:pt x="2465" y="2836"/>
                      <a:pt x="2448" y="3025"/>
                      <a:pt x="2431" y="3214"/>
                    </a:cubicBezTo>
                    <a:cubicBezTo>
                      <a:pt x="2243" y="3183"/>
                      <a:pt x="2055" y="3149"/>
                      <a:pt x="1866" y="3113"/>
                    </a:cubicBezTo>
                    <a:cubicBezTo>
                      <a:pt x="1883" y="2922"/>
                      <a:pt x="1903" y="2734"/>
                      <a:pt x="1924" y="2545"/>
                    </a:cubicBezTo>
                    <a:close/>
                    <a:moveTo>
                      <a:pt x="2589" y="2661"/>
                    </a:moveTo>
                    <a:cubicBezTo>
                      <a:pt x="2777" y="2691"/>
                      <a:pt x="2965" y="2719"/>
                      <a:pt x="3154" y="2745"/>
                    </a:cubicBezTo>
                    <a:cubicBezTo>
                      <a:pt x="3133" y="2936"/>
                      <a:pt x="3116" y="3125"/>
                      <a:pt x="3098" y="3315"/>
                    </a:cubicBezTo>
                    <a:cubicBezTo>
                      <a:pt x="2909" y="3288"/>
                      <a:pt x="2721" y="3260"/>
                      <a:pt x="2532" y="3230"/>
                    </a:cubicBezTo>
                    <a:cubicBezTo>
                      <a:pt x="2549" y="3041"/>
                      <a:pt x="2568" y="2851"/>
                      <a:pt x="2589" y="2661"/>
                    </a:cubicBezTo>
                    <a:close/>
                    <a:moveTo>
                      <a:pt x="530" y="2904"/>
                    </a:moveTo>
                    <a:cubicBezTo>
                      <a:pt x="716" y="2954"/>
                      <a:pt x="902" y="3003"/>
                      <a:pt x="1091" y="3047"/>
                    </a:cubicBezTo>
                    <a:cubicBezTo>
                      <a:pt x="1074" y="3235"/>
                      <a:pt x="1058" y="3423"/>
                      <a:pt x="1042" y="3613"/>
                    </a:cubicBezTo>
                    <a:cubicBezTo>
                      <a:pt x="854" y="3568"/>
                      <a:pt x="666" y="3518"/>
                      <a:pt x="479" y="3466"/>
                    </a:cubicBezTo>
                    <a:cubicBezTo>
                      <a:pt x="495" y="3278"/>
                      <a:pt x="512" y="3092"/>
                      <a:pt x="530" y="2904"/>
                    </a:cubicBezTo>
                    <a:close/>
                    <a:moveTo>
                      <a:pt x="1193" y="3072"/>
                    </a:moveTo>
                    <a:cubicBezTo>
                      <a:pt x="1380" y="3115"/>
                      <a:pt x="1566" y="3156"/>
                      <a:pt x="1757" y="3193"/>
                    </a:cubicBezTo>
                    <a:cubicBezTo>
                      <a:pt x="1738" y="3383"/>
                      <a:pt x="1722" y="3573"/>
                      <a:pt x="1710" y="3762"/>
                    </a:cubicBezTo>
                    <a:cubicBezTo>
                      <a:pt x="1519" y="3724"/>
                      <a:pt x="1331" y="3683"/>
                      <a:pt x="1145" y="3638"/>
                    </a:cubicBezTo>
                    <a:cubicBezTo>
                      <a:pt x="1158" y="3449"/>
                      <a:pt x="1174" y="3260"/>
                      <a:pt x="1193" y="3072"/>
                    </a:cubicBezTo>
                    <a:close/>
                    <a:moveTo>
                      <a:pt x="1856" y="3213"/>
                    </a:moveTo>
                    <a:cubicBezTo>
                      <a:pt x="2044" y="3250"/>
                      <a:pt x="2232" y="3283"/>
                      <a:pt x="2421" y="3315"/>
                    </a:cubicBezTo>
                    <a:cubicBezTo>
                      <a:pt x="2406" y="3505"/>
                      <a:pt x="2390" y="3695"/>
                      <a:pt x="2377" y="3887"/>
                    </a:cubicBezTo>
                    <a:cubicBezTo>
                      <a:pt x="2187" y="3855"/>
                      <a:pt x="1998" y="3821"/>
                      <a:pt x="1810" y="3783"/>
                    </a:cubicBezTo>
                    <a:cubicBezTo>
                      <a:pt x="1825" y="3594"/>
                      <a:pt x="1838" y="3402"/>
                      <a:pt x="1856" y="3213"/>
                    </a:cubicBezTo>
                    <a:close/>
                    <a:moveTo>
                      <a:pt x="473" y="3569"/>
                    </a:moveTo>
                    <a:cubicBezTo>
                      <a:pt x="660" y="3621"/>
                      <a:pt x="848" y="3669"/>
                      <a:pt x="1036" y="3715"/>
                    </a:cubicBezTo>
                    <a:cubicBezTo>
                      <a:pt x="1022" y="3904"/>
                      <a:pt x="1009" y="4092"/>
                      <a:pt x="996" y="4282"/>
                    </a:cubicBezTo>
                    <a:cubicBezTo>
                      <a:pt x="807" y="4237"/>
                      <a:pt x="619" y="4187"/>
                      <a:pt x="432" y="4134"/>
                    </a:cubicBezTo>
                    <a:cubicBezTo>
                      <a:pt x="443" y="3946"/>
                      <a:pt x="458" y="3757"/>
                      <a:pt x="473" y="3569"/>
                    </a:cubicBezTo>
                    <a:close/>
                    <a:moveTo>
                      <a:pt x="2360" y="1"/>
                    </a:moveTo>
                    <a:lnTo>
                      <a:pt x="2360" y="1"/>
                    </a:lnTo>
                    <a:cubicBezTo>
                      <a:pt x="2323" y="4"/>
                      <a:pt x="2287" y="9"/>
                      <a:pt x="2251" y="14"/>
                    </a:cubicBezTo>
                    <a:cubicBezTo>
                      <a:pt x="2218" y="156"/>
                      <a:pt x="2183" y="299"/>
                      <a:pt x="2154" y="443"/>
                    </a:cubicBezTo>
                    <a:cubicBezTo>
                      <a:pt x="1971" y="409"/>
                      <a:pt x="1788" y="374"/>
                      <a:pt x="1606" y="335"/>
                    </a:cubicBezTo>
                    <a:cubicBezTo>
                      <a:pt x="1619" y="275"/>
                      <a:pt x="1633" y="215"/>
                      <a:pt x="1647" y="157"/>
                    </a:cubicBezTo>
                    <a:lnTo>
                      <a:pt x="1647" y="157"/>
                    </a:lnTo>
                    <a:cubicBezTo>
                      <a:pt x="1607" y="171"/>
                      <a:pt x="1568" y="187"/>
                      <a:pt x="1530" y="203"/>
                    </a:cubicBezTo>
                    <a:cubicBezTo>
                      <a:pt x="1522" y="239"/>
                      <a:pt x="1513" y="277"/>
                      <a:pt x="1504" y="314"/>
                    </a:cubicBezTo>
                    <a:cubicBezTo>
                      <a:pt x="1456" y="303"/>
                      <a:pt x="1409" y="292"/>
                      <a:pt x="1362" y="281"/>
                    </a:cubicBezTo>
                    <a:cubicBezTo>
                      <a:pt x="1318" y="304"/>
                      <a:pt x="1273" y="328"/>
                      <a:pt x="1231" y="353"/>
                    </a:cubicBezTo>
                    <a:cubicBezTo>
                      <a:pt x="1314" y="372"/>
                      <a:pt x="1398" y="393"/>
                      <a:pt x="1482" y="412"/>
                    </a:cubicBezTo>
                    <a:cubicBezTo>
                      <a:pt x="1443" y="596"/>
                      <a:pt x="1404" y="780"/>
                      <a:pt x="1371" y="966"/>
                    </a:cubicBezTo>
                    <a:cubicBezTo>
                      <a:pt x="1188" y="924"/>
                      <a:pt x="1005" y="881"/>
                      <a:pt x="823" y="834"/>
                    </a:cubicBezTo>
                    <a:cubicBezTo>
                      <a:pt x="837" y="762"/>
                      <a:pt x="853" y="690"/>
                      <a:pt x="868" y="618"/>
                    </a:cubicBezTo>
                    <a:lnTo>
                      <a:pt x="868" y="618"/>
                    </a:lnTo>
                    <a:cubicBezTo>
                      <a:pt x="822" y="659"/>
                      <a:pt x="779" y="701"/>
                      <a:pt x="737" y="742"/>
                    </a:cubicBezTo>
                    <a:cubicBezTo>
                      <a:pt x="733" y="763"/>
                      <a:pt x="728" y="785"/>
                      <a:pt x="723" y="806"/>
                    </a:cubicBezTo>
                    <a:cubicBezTo>
                      <a:pt x="711" y="803"/>
                      <a:pt x="698" y="799"/>
                      <a:pt x="686" y="796"/>
                    </a:cubicBezTo>
                    <a:cubicBezTo>
                      <a:pt x="660" y="824"/>
                      <a:pt x="636" y="851"/>
                      <a:pt x="612" y="879"/>
                    </a:cubicBezTo>
                    <a:cubicBezTo>
                      <a:pt x="643" y="888"/>
                      <a:pt x="672" y="898"/>
                      <a:pt x="704" y="905"/>
                    </a:cubicBezTo>
                    <a:cubicBezTo>
                      <a:pt x="670" y="1088"/>
                      <a:pt x="639" y="1271"/>
                      <a:pt x="608" y="1456"/>
                    </a:cubicBezTo>
                    <a:cubicBezTo>
                      <a:pt x="502" y="1427"/>
                      <a:pt x="394" y="1395"/>
                      <a:pt x="289" y="1363"/>
                    </a:cubicBezTo>
                    <a:cubicBezTo>
                      <a:pt x="273" y="1394"/>
                      <a:pt x="258" y="1425"/>
                      <a:pt x="244" y="1456"/>
                    </a:cubicBezTo>
                    <a:cubicBezTo>
                      <a:pt x="361" y="1490"/>
                      <a:pt x="476" y="1525"/>
                      <a:pt x="593" y="1557"/>
                    </a:cubicBezTo>
                    <a:cubicBezTo>
                      <a:pt x="565" y="1741"/>
                      <a:pt x="538" y="1927"/>
                      <a:pt x="514" y="2112"/>
                    </a:cubicBezTo>
                    <a:cubicBezTo>
                      <a:pt x="366" y="2070"/>
                      <a:pt x="216" y="2027"/>
                      <a:pt x="69" y="1981"/>
                    </a:cubicBezTo>
                    <a:cubicBezTo>
                      <a:pt x="61" y="2014"/>
                      <a:pt x="54" y="2048"/>
                      <a:pt x="49" y="2081"/>
                    </a:cubicBezTo>
                    <a:cubicBezTo>
                      <a:pt x="200" y="2127"/>
                      <a:pt x="350" y="2171"/>
                      <a:pt x="502" y="2212"/>
                    </a:cubicBezTo>
                    <a:cubicBezTo>
                      <a:pt x="478" y="2399"/>
                      <a:pt x="457" y="2586"/>
                      <a:pt x="439" y="2772"/>
                    </a:cubicBezTo>
                    <a:cubicBezTo>
                      <a:pt x="293" y="2730"/>
                      <a:pt x="146" y="2687"/>
                      <a:pt x="1" y="2641"/>
                    </a:cubicBezTo>
                    <a:lnTo>
                      <a:pt x="1" y="2641"/>
                    </a:lnTo>
                    <a:cubicBezTo>
                      <a:pt x="1" y="2677"/>
                      <a:pt x="2" y="2712"/>
                      <a:pt x="3" y="2748"/>
                    </a:cubicBezTo>
                    <a:cubicBezTo>
                      <a:pt x="144" y="2792"/>
                      <a:pt x="287" y="2834"/>
                      <a:pt x="429" y="2874"/>
                    </a:cubicBezTo>
                    <a:cubicBezTo>
                      <a:pt x="410" y="3062"/>
                      <a:pt x="393" y="3250"/>
                      <a:pt x="377" y="3438"/>
                    </a:cubicBezTo>
                    <a:cubicBezTo>
                      <a:pt x="278" y="3409"/>
                      <a:pt x="180" y="3378"/>
                      <a:pt x="80" y="3349"/>
                    </a:cubicBezTo>
                    <a:lnTo>
                      <a:pt x="80" y="3349"/>
                    </a:lnTo>
                    <a:cubicBezTo>
                      <a:pt x="89" y="3387"/>
                      <a:pt x="99" y="3424"/>
                      <a:pt x="108" y="3462"/>
                    </a:cubicBezTo>
                    <a:cubicBezTo>
                      <a:pt x="195" y="3488"/>
                      <a:pt x="282" y="3516"/>
                      <a:pt x="369" y="3540"/>
                    </a:cubicBezTo>
                    <a:cubicBezTo>
                      <a:pt x="355" y="3722"/>
                      <a:pt x="342" y="3904"/>
                      <a:pt x="330" y="4087"/>
                    </a:cubicBezTo>
                    <a:cubicBezTo>
                      <a:pt x="359" y="4150"/>
                      <a:pt x="389" y="4212"/>
                      <a:pt x="421" y="4272"/>
                    </a:cubicBezTo>
                    <a:cubicBezTo>
                      <a:pt x="423" y="4261"/>
                      <a:pt x="423" y="4249"/>
                      <a:pt x="423" y="4239"/>
                    </a:cubicBezTo>
                    <a:cubicBezTo>
                      <a:pt x="577" y="4282"/>
                      <a:pt x="732" y="4321"/>
                      <a:pt x="886" y="4359"/>
                    </a:cubicBezTo>
                    <a:cubicBezTo>
                      <a:pt x="959" y="4344"/>
                      <a:pt x="1032" y="4328"/>
                      <a:pt x="1106" y="4311"/>
                    </a:cubicBezTo>
                    <a:cubicBezTo>
                      <a:pt x="1103" y="4309"/>
                      <a:pt x="1100" y="4309"/>
                      <a:pt x="1096" y="4308"/>
                    </a:cubicBezTo>
                    <a:cubicBezTo>
                      <a:pt x="1108" y="4119"/>
                      <a:pt x="1120" y="3929"/>
                      <a:pt x="1134" y="3739"/>
                    </a:cubicBezTo>
                    <a:cubicBezTo>
                      <a:pt x="1323" y="3784"/>
                      <a:pt x="1511" y="3825"/>
                      <a:pt x="1699" y="3864"/>
                    </a:cubicBezTo>
                    <a:cubicBezTo>
                      <a:pt x="1692" y="3961"/>
                      <a:pt x="1687" y="4057"/>
                      <a:pt x="1680" y="4154"/>
                    </a:cubicBezTo>
                    <a:cubicBezTo>
                      <a:pt x="1716" y="4144"/>
                      <a:pt x="1751" y="4131"/>
                      <a:pt x="1785" y="4121"/>
                    </a:cubicBezTo>
                    <a:cubicBezTo>
                      <a:pt x="1790" y="4042"/>
                      <a:pt x="1794" y="3963"/>
                      <a:pt x="1799" y="3884"/>
                    </a:cubicBezTo>
                    <a:cubicBezTo>
                      <a:pt x="1941" y="3912"/>
                      <a:pt x="2082" y="3937"/>
                      <a:pt x="2223" y="3962"/>
                    </a:cubicBezTo>
                    <a:cubicBezTo>
                      <a:pt x="2309" y="3927"/>
                      <a:pt x="2394" y="3893"/>
                      <a:pt x="2479" y="3856"/>
                    </a:cubicBezTo>
                    <a:cubicBezTo>
                      <a:pt x="2491" y="3682"/>
                      <a:pt x="2504" y="3507"/>
                      <a:pt x="2520" y="3333"/>
                    </a:cubicBezTo>
                    <a:cubicBezTo>
                      <a:pt x="2708" y="3363"/>
                      <a:pt x="2897" y="3392"/>
                      <a:pt x="3087" y="3418"/>
                    </a:cubicBezTo>
                    <a:cubicBezTo>
                      <a:pt x="3082" y="3465"/>
                      <a:pt x="3080" y="3512"/>
                      <a:pt x="3076" y="3558"/>
                    </a:cubicBezTo>
                    <a:cubicBezTo>
                      <a:pt x="3113" y="3538"/>
                      <a:pt x="3148" y="3517"/>
                      <a:pt x="3184" y="3496"/>
                    </a:cubicBezTo>
                    <a:cubicBezTo>
                      <a:pt x="3185" y="3475"/>
                      <a:pt x="3186" y="3454"/>
                      <a:pt x="3189" y="3431"/>
                    </a:cubicBezTo>
                    <a:cubicBezTo>
                      <a:pt x="3217" y="3435"/>
                      <a:pt x="3247" y="3438"/>
                      <a:pt x="3275" y="3441"/>
                    </a:cubicBezTo>
                    <a:cubicBezTo>
                      <a:pt x="3321" y="3414"/>
                      <a:pt x="3367" y="3386"/>
                      <a:pt x="3411" y="3356"/>
                    </a:cubicBezTo>
                    <a:cubicBezTo>
                      <a:pt x="3339" y="3347"/>
                      <a:pt x="3269" y="3340"/>
                      <a:pt x="3196" y="3330"/>
                    </a:cubicBezTo>
                    <a:cubicBezTo>
                      <a:pt x="3212" y="3140"/>
                      <a:pt x="3231" y="2950"/>
                      <a:pt x="3250" y="2760"/>
                    </a:cubicBezTo>
                    <a:cubicBezTo>
                      <a:pt x="3443" y="2784"/>
                      <a:pt x="3631" y="2807"/>
                      <a:pt x="3822" y="2830"/>
                    </a:cubicBezTo>
                    <a:cubicBezTo>
                      <a:pt x="3812" y="2916"/>
                      <a:pt x="3806" y="3003"/>
                      <a:pt x="3798" y="3088"/>
                    </a:cubicBezTo>
                    <a:cubicBezTo>
                      <a:pt x="3835" y="3058"/>
                      <a:pt x="3872" y="3029"/>
                      <a:pt x="3908" y="2999"/>
                    </a:cubicBezTo>
                    <a:cubicBezTo>
                      <a:pt x="3914" y="2946"/>
                      <a:pt x="3918" y="2894"/>
                      <a:pt x="3923" y="2842"/>
                    </a:cubicBezTo>
                    <a:lnTo>
                      <a:pt x="4076" y="2858"/>
                    </a:lnTo>
                    <a:cubicBezTo>
                      <a:pt x="4110" y="2827"/>
                      <a:pt x="4143" y="2796"/>
                      <a:pt x="4175" y="2766"/>
                    </a:cubicBezTo>
                    <a:cubicBezTo>
                      <a:pt x="4095" y="2758"/>
                      <a:pt x="4013" y="2750"/>
                      <a:pt x="3933" y="2741"/>
                    </a:cubicBezTo>
                    <a:cubicBezTo>
                      <a:pt x="3952" y="2550"/>
                      <a:pt x="3974" y="2361"/>
                      <a:pt x="3999" y="2171"/>
                    </a:cubicBezTo>
                    <a:cubicBezTo>
                      <a:pt x="4188" y="2192"/>
                      <a:pt x="4377" y="2210"/>
                      <a:pt x="4565" y="2227"/>
                    </a:cubicBezTo>
                    <a:cubicBezTo>
                      <a:pt x="4560" y="2274"/>
                      <a:pt x="4555" y="2323"/>
                      <a:pt x="4549" y="2370"/>
                    </a:cubicBezTo>
                    <a:cubicBezTo>
                      <a:pt x="4611" y="2295"/>
                      <a:pt x="4671" y="2219"/>
                      <a:pt x="4727" y="2140"/>
                    </a:cubicBezTo>
                    <a:cubicBezTo>
                      <a:pt x="4713" y="2138"/>
                      <a:pt x="4697" y="2137"/>
                      <a:pt x="4682" y="2136"/>
                    </a:cubicBezTo>
                    <a:cubicBezTo>
                      <a:pt x="4707" y="1945"/>
                      <a:pt x="4733" y="1756"/>
                      <a:pt x="4764" y="1566"/>
                    </a:cubicBezTo>
                    <a:lnTo>
                      <a:pt x="5050" y="1589"/>
                    </a:lnTo>
                    <a:cubicBezTo>
                      <a:pt x="5066" y="1557"/>
                      <a:pt x="5078" y="1524"/>
                      <a:pt x="5093" y="1490"/>
                    </a:cubicBezTo>
                    <a:cubicBezTo>
                      <a:pt x="4989" y="1482"/>
                      <a:pt x="4884" y="1473"/>
                      <a:pt x="4779" y="1464"/>
                    </a:cubicBezTo>
                    <a:cubicBezTo>
                      <a:pt x="4810" y="1275"/>
                      <a:pt x="4842" y="1085"/>
                      <a:pt x="4878" y="897"/>
                    </a:cubicBezTo>
                    <a:lnTo>
                      <a:pt x="4885" y="897"/>
                    </a:lnTo>
                    <a:cubicBezTo>
                      <a:pt x="4844" y="857"/>
                      <a:pt x="4802" y="820"/>
                      <a:pt x="4760" y="783"/>
                    </a:cubicBezTo>
                    <a:cubicBezTo>
                      <a:pt x="4583" y="767"/>
                      <a:pt x="4407" y="751"/>
                      <a:pt x="4231" y="734"/>
                    </a:cubicBezTo>
                    <a:cubicBezTo>
                      <a:pt x="4248" y="638"/>
                      <a:pt x="4269" y="543"/>
                      <a:pt x="4289" y="449"/>
                    </a:cubicBezTo>
                    <a:cubicBezTo>
                      <a:pt x="4258" y="431"/>
                      <a:pt x="4226" y="412"/>
                      <a:pt x="4195" y="395"/>
                    </a:cubicBezTo>
                    <a:cubicBezTo>
                      <a:pt x="4172" y="505"/>
                      <a:pt x="4148" y="615"/>
                      <a:pt x="4127" y="725"/>
                    </a:cubicBezTo>
                    <a:cubicBezTo>
                      <a:pt x="3940" y="705"/>
                      <a:pt x="3754" y="684"/>
                      <a:pt x="3567" y="660"/>
                    </a:cubicBezTo>
                    <a:cubicBezTo>
                      <a:pt x="3600" y="496"/>
                      <a:pt x="3636" y="331"/>
                      <a:pt x="3675" y="166"/>
                    </a:cubicBezTo>
                    <a:lnTo>
                      <a:pt x="3577" y="135"/>
                    </a:lnTo>
                    <a:cubicBezTo>
                      <a:pt x="3537" y="304"/>
                      <a:pt x="3500" y="476"/>
                      <a:pt x="3464" y="647"/>
                    </a:cubicBezTo>
                    <a:cubicBezTo>
                      <a:pt x="3279" y="623"/>
                      <a:pt x="3093" y="597"/>
                      <a:pt x="2908" y="570"/>
                    </a:cubicBezTo>
                    <a:cubicBezTo>
                      <a:pt x="2945" y="386"/>
                      <a:pt x="2987" y="202"/>
                      <a:pt x="3031" y="19"/>
                    </a:cubicBezTo>
                    <a:cubicBezTo>
                      <a:pt x="2998" y="15"/>
                      <a:pt x="2963" y="9"/>
                      <a:pt x="2929" y="5"/>
                    </a:cubicBezTo>
                    <a:cubicBezTo>
                      <a:pt x="2884" y="187"/>
                      <a:pt x="2844" y="370"/>
                      <a:pt x="2805" y="554"/>
                    </a:cubicBezTo>
                    <a:cubicBezTo>
                      <a:pt x="2621" y="526"/>
                      <a:pt x="2437" y="496"/>
                      <a:pt x="2254" y="463"/>
                    </a:cubicBezTo>
                    <a:cubicBezTo>
                      <a:pt x="2287" y="308"/>
                      <a:pt x="2323" y="155"/>
                      <a:pt x="2360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7" name="Google Shape;2170;p58"/>
              <p:cNvSpPr/>
              <p:nvPr/>
            </p:nvSpPr>
            <p:spPr>
              <a:xfrm>
                <a:off x="5789475" y="-1417933"/>
                <a:ext cx="353420" cy="621217"/>
              </a:xfrm>
              <a:custGeom>
                <a:avLst/>
                <a:gdLst/>
                <a:ahLst/>
                <a:cxnLst/>
                <a:rect l="l" t="t" r="r" b="b"/>
                <a:pathLst>
                  <a:path w="2394" h="4208" extrusionOk="0">
                    <a:moveTo>
                      <a:pt x="1756" y="1"/>
                    </a:moveTo>
                    <a:lnTo>
                      <a:pt x="1756" y="1"/>
                    </a:lnTo>
                    <a:cubicBezTo>
                      <a:pt x="1617" y="62"/>
                      <a:pt x="1481" y="135"/>
                      <a:pt x="1356" y="224"/>
                    </a:cubicBezTo>
                    <a:cubicBezTo>
                      <a:pt x="46" y="1147"/>
                      <a:pt x="0" y="2890"/>
                      <a:pt x="762" y="4188"/>
                    </a:cubicBezTo>
                    <a:cubicBezTo>
                      <a:pt x="766" y="4196"/>
                      <a:pt x="770" y="4201"/>
                      <a:pt x="772" y="4207"/>
                    </a:cubicBezTo>
                    <a:cubicBezTo>
                      <a:pt x="1306" y="4125"/>
                      <a:pt x="1860" y="3982"/>
                      <a:pt x="2394" y="3779"/>
                    </a:cubicBezTo>
                    <a:cubicBezTo>
                      <a:pt x="1865" y="3122"/>
                      <a:pt x="1592" y="2270"/>
                      <a:pt x="1572" y="1425"/>
                    </a:cubicBezTo>
                    <a:cubicBezTo>
                      <a:pt x="1562" y="944"/>
                      <a:pt x="1630" y="464"/>
                      <a:pt x="1756" y="1"/>
                    </a:cubicBezTo>
                    <a:close/>
                  </a:path>
                </a:pathLst>
              </a:custGeom>
              <a:solidFill>
                <a:srgbClr val="4D0029">
                  <a:alpha val="427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8" name="Google Shape;2171;p58"/>
              <p:cNvSpPr/>
              <p:nvPr/>
            </p:nvSpPr>
            <p:spPr>
              <a:xfrm>
                <a:off x="6592414" y="-1027166"/>
                <a:ext cx="81786" cy="247276"/>
              </a:xfrm>
              <a:custGeom>
                <a:avLst/>
                <a:gdLst/>
                <a:ahLst/>
                <a:cxnLst/>
                <a:rect l="l" t="t" r="r" b="b"/>
                <a:pathLst>
                  <a:path w="554" h="1675" extrusionOk="0">
                    <a:moveTo>
                      <a:pt x="187" y="1"/>
                    </a:moveTo>
                    <a:cubicBezTo>
                      <a:pt x="93" y="1"/>
                      <a:pt x="1" y="75"/>
                      <a:pt x="43" y="187"/>
                    </a:cubicBezTo>
                    <a:cubicBezTo>
                      <a:pt x="196" y="605"/>
                      <a:pt x="249" y="1037"/>
                      <a:pt x="180" y="1481"/>
                    </a:cubicBezTo>
                    <a:cubicBezTo>
                      <a:pt x="161" y="1598"/>
                      <a:pt x="261" y="1674"/>
                      <a:pt x="351" y="1674"/>
                    </a:cubicBezTo>
                    <a:cubicBezTo>
                      <a:pt x="410" y="1674"/>
                      <a:pt x="464" y="1641"/>
                      <a:pt x="477" y="1562"/>
                    </a:cubicBezTo>
                    <a:cubicBezTo>
                      <a:pt x="554" y="1064"/>
                      <a:pt x="514" y="579"/>
                      <a:pt x="340" y="107"/>
                    </a:cubicBezTo>
                    <a:cubicBezTo>
                      <a:pt x="313" y="33"/>
                      <a:pt x="250" y="1"/>
                      <a:pt x="18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89" name="Google Shape;2200;p58"/>
          <p:cNvGrpSpPr/>
          <p:nvPr/>
        </p:nvGrpSpPr>
        <p:grpSpPr>
          <a:xfrm>
            <a:off x="8727201" y="3925326"/>
            <a:ext cx="416799" cy="572715"/>
            <a:chOff x="8430725" y="132438"/>
            <a:chExt cx="592549" cy="814209"/>
          </a:xfrm>
        </p:grpSpPr>
        <p:sp>
          <p:nvSpPr>
            <p:cNvPr id="90" name="Google Shape;2201;p58"/>
            <p:cNvSpPr/>
            <p:nvPr/>
          </p:nvSpPr>
          <p:spPr>
            <a:xfrm flipH="1">
              <a:off x="8430725" y="132441"/>
              <a:ext cx="592548" cy="814207"/>
            </a:xfrm>
            <a:custGeom>
              <a:avLst/>
              <a:gdLst/>
              <a:ahLst/>
              <a:cxnLst/>
              <a:rect l="l" t="t" r="r" b="b"/>
              <a:pathLst>
                <a:path w="5825" h="8004" extrusionOk="0">
                  <a:moveTo>
                    <a:pt x="375" y="1"/>
                  </a:moveTo>
                  <a:cubicBezTo>
                    <a:pt x="240" y="1"/>
                    <a:pt x="110" y="107"/>
                    <a:pt x="59" y="236"/>
                  </a:cubicBezTo>
                  <a:cubicBezTo>
                    <a:pt x="1" y="388"/>
                    <a:pt x="27" y="560"/>
                    <a:pt x="73" y="717"/>
                  </a:cubicBezTo>
                  <a:cubicBezTo>
                    <a:pt x="247" y="1318"/>
                    <a:pt x="717" y="1822"/>
                    <a:pt x="1301" y="2043"/>
                  </a:cubicBezTo>
                  <a:cubicBezTo>
                    <a:pt x="974" y="2955"/>
                    <a:pt x="867" y="3934"/>
                    <a:pt x="992" y="4901"/>
                  </a:cubicBezTo>
                  <a:cubicBezTo>
                    <a:pt x="990" y="4901"/>
                    <a:pt x="989" y="4903"/>
                    <a:pt x="989" y="4903"/>
                  </a:cubicBezTo>
                  <a:cubicBezTo>
                    <a:pt x="733" y="5004"/>
                    <a:pt x="513" y="5474"/>
                    <a:pt x="414" y="5715"/>
                  </a:cubicBezTo>
                  <a:cubicBezTo>
                    <a:pt x="293" y="6005"/>
                    <a:pt x="268" y="6348"/>
                    <a:pt x="407" y="6629"/>
                  </a:cubicBezTo>
                  <a:cubicBezTo>
                    <a:pt x="518" y="6557"/>
                    <a:pt x="626" y="6481"/>
                    <a:pt x="722" y="6399"/>
                  </a:cubicBezTo>
                  <a:cubicBezTo>
                    <a:pt x="725" y="6441"/>
                    <a:pt x="728" y="6482"/>
                    <a:pt x="736" y="6519"/>
                  </a:cubicBezTo>
                  <a:cubicBezTo>
                    <a:pt x="806" y="7039"/>
                    <a:pt x="1105" y="7525"/>
                    <a:pt x="1539" y="7821"/>
                  </a:cubicBezTo>
                  <a:cubicBezTo>
                    <a:pt x="1653" y="7899"/>
                    <a:pt x="1777" y="7965"/>
                    <a:pt x="1912" y="7991"/>
                  </a:cubicBezTo>
                  <a:cubicBezTo>
                    <a:pt x="1955" y="7999"/>
                    <a:pt x="1999" y="8003"/>
                    <a:pt x="2042" y="8003"/>
                  </a:cubicBezTo>
                  <a:cubicBezTo>
                    <a:pt x="2339" y="8003"/>
                    <a:pt x="2630" y="7811"/>
                    <a:pt x="2775" y="7545"/>
                  </a:cubicBezTo>
                  <a:cubicBezTo>
                    <a:pt x="2940" y="7241"/>
                    <a:pt x="2935" y="6866"/>
                    <a:pt x="2824" y="6537"/>
                  </a:cubicBezTo>
                  <a:cubicBezTo>
                    <a:pt x="2744" y="6302"/>
                    <a:pt x="2599" y="6048"/>
                    <a:pt x="2421" y="5821"/>
                  </a:cubicBezTo>
                  <a:cubicBezTo>
                    <a:pt x="2487" y="5804"/>
                    <a:pt x="2552" y="5783"/>
                    <a:pt x="2616" y="5758"/>
                  </a:cubicBezTo>
                  <a:lnTo>
                    <a:pt x="2534" y="5644"/>
                  </a:lnTo>
                  <a:cubicBezTo>
                    <a:pt x="2409" y="5473"/>
                    <a:pt x="2278" y="5304"/>
                    <a:pt x="2116" y="5169"/>
                  </a:cubicBezTo>
                  <a:cubicBezTo>
                    <a:pt x="1883" y="4973"/>
                    <a:pt x="1621" y="4902"/>
                    <a:pt x="1324" y="4879"/>
                  </a:cubicBezTo>
                  <a:cubicBezTo>
                    <a:pt x="1298" y="4877"/>
                    <a:pt x="1271" y="4875"/>
                    <a:pt x="1245" y="4874"/>
                  </a:cubicBezTo>
                  <a:cubicBezTo>
                    <a:pt x="1146" y="4104"/>
                    <a:pt x="1199" y="3328"/>
                    <a:pt x="1397" y="2589"/>
                  </a:cubicBezTo>
                  <a:cubicBezTo>
                    <a:pt x="1802" y="3116"/>
                    <a:pt x="2268" y="3581"/>
                    <a:pt x="2788" y="3982"/>
                  </a:cubicBezTo>
                  <a:cubicBezTo>
                    <a:pt x="2745" y="4212"/>
                    <a:pt x="2745" y="4472"/>
                    <a:pt x="2751" y="4637"/>
                  </a:cubicBezTo>
                  <a:cubicBezTo>
                    <a:pt x="2761" y="4969"/>
                    <a:pt x="2886" y="5303"/>
                    <a:pt x="3141" y="5503"/>
                  </a:cubicBezTo>
                  <a:cubicBezTo>
                    <a:pt x="3215" y="5382"/>
                    <a:pt x="3285" y="5260"/>
                    <a:pt x="3341" y="5135"/>
                  </a:cubicBezTo>
                  <a:cubicBezTo>
                    <a:pt x="3362" y="5173"/>
                    <a:pt x="3383" y="5209"/>
                    <a:pt x="3405" y="5244"/>
                  </a:cubicBezTo>
                  <a:cubicBezTo>
                    <a:pt x="3698" y="5701"/>
                    <a:pt x="4195" y="6014"/>
                    <a:pt x="4738" y="6086"/>
                  </a:cubicBezTo>
                  <a:cubicBezTo>
                    <a:pt x="4799" y="6093"/>
                    <a:pt x="4860" y="6098"/>
                    <a:pt x="4922" y="6098"/>
                  </a:cubicBezTo>
                  <a:cubicBezTo>
                    <a:pt x="5005" y="6098"/>
                    <a:pt x="5088" y="6089"/>
                    <a:pt x="5168" y="6066"/>
                  </a:cubicBezTo>
                  <a:cubicBezTo>
                    <a:pt x="5523" y="5965"/>
                    <a:pt x="5775" y="5596"/>
                    <a:pt x="5801" y="5229"/>
                  </a:cubicBezTo>
                  <a:cubicBezTo>
                    <a:pt x="5825" y="4859"/>
                    <a:pt x="5657" y="4508"/>
                    <a:pt x="5410" y="4252"/>
                  </a:cubicBezTo>
                  <a:cubicBezTo>
                    <a:pt x="5232" y="4068"/>
                    <a:pt x="4982" y="3897"/>
                    <a:pt x="4714" y="3770"/>
                  </a:cubicBezTo>
                  <a:cubicBezTo>
                    <a:pt x="4770" y="3721"/>
                    <a:pt x="4822" y="3670"/>
                    <a:pt x="4872" y="3615"/>
                  </a:cubicBezTo>
                  <a:cubicBezTo>
                    <a:pt x="4829" y="3592"/>
                    <a:pt x="4787" y="3570"/>
                    <a:pt x="4744" y="3547"/>
                  </a:cubicBezTo>
                  <a:cubicBezTo>
                    <a:pt x="4550" y="3445"/>
                    <a:pt x="4351" y="3350"/>
                    <a:pt x="4137" y="3299"/>
                  </a:cubicBezTo>
                  <a:cubicBezTo>
                    <a:pt x="4045" y="3277"/>
                    <a:pt x="3955" y="3267"/>
                    <a:pt x="3866" y="3267"/>
                  </a:cubicBezTo>
                  <a:cubicBezTo>
                    <a:pt x="3660" y="3267"/>
                    <a:pt x="3461" y="3321"/>
                    <a:pt x="3254" y="3406"/>
                  </a:cubicBezTo>
                  <a:cubicBezTo>
                    <a:pt x="3143" y="3452"/>
                    <a:pt x="3028" y="3500"/>
                    <a:pt x="2945" y="3589"/>
                  </a:cubicBezTo>
                  <a:cubicBezTo>
                    <a:pt x="2913" y="3625"/>
                    <a:pt x="2884" y="3670"/>
                    <a:pt x="2860" y="3722"/>
                  </a:cubicBezTo>
                  <a:cubicBezTo>
                    <a:pt x="2341" y="3310"/>
                    <a:pt x="1879" y="2832"/>
                    <a:pt x="1479" y="2290"/>
                  </a:cubicBezTo>
                  <a:cubicBezTo>
                    <a:pt x="1486" y="2268"/>
                    <a:pt x="1494" y="2245"/>
                    <a:pt x="1501" y="2223"/>
                  </a:cubicBezTo>
                  <a:cubicBezTo>
                    <a:pt x="1966" y="2460"/>
                    <a:pt x="2489" y="2588"/>
                    <a:pt x="3012" y="2589"/>
                  </a:cubicBezTo>
                  <a:cubicBezTo>
                    <a:pt x="3148" y="2589"/>
                    <a:pt x="3287" y="2582"/>
                    <a:pt x="3414" y="2531"/>
                  </a:cubicBezTo>
                  <a:cubicBezTo>
                    <a:pt x="3540" y="2481"/>
                    <a:pt x="3654" y="2385"/>
                    <a:pt x="3696" y="2255"/>
                  </a:cubicBezTo>
                  <a:cubicBezTo>
                    <a:pt x="3745" y="2102"/>
                    <a:pt x="3682" y="1926"/>
                    <a:pt x="3569" y="1810"/>
                  </a:cubicBezTo>
                  <a:cubicBezTo>
                    <a:pt x="3455" y="1694"/>
                    <a:pt x="3300" y="1629"/>
                    <a:pt x="3143" y="1588"/>
                  </a:cubicBezTo>
                  <a:cubicBezTo>
                    <a:pt x="2996" y="1550"/>
                    <a:pt x="2844" y="1531"/>
                    <a:pt x="2692" y="1531"/>
                  </a:cubicBezTo>
                  <a:cubicBezTo>
                    <a:pt x="2321" y="1531"/>
                    <a:pt x="1950" y="1643"/>
                    <a:pt x="1642" y="1851"/>
                  </a:cubicBezTo>
                  <a:cubicBezTo>
                    <a:pt x="1820" y="1420"/>
                    <a:pt x="2051" y="1009"/>
                    <a:pt x="2332" y="622"/>
                  </a:cubicBezTo>
                  <a:cubicBezTo>
                    <a:pt x="2401" y="528"/>
                    <a:pt x="2314" y="429"/>
                    <a:pt x="2224" y="429"/>
                  </a:cubicBezTo>
                  <a:cubicBezTo>
                    <a:pt x="2189" y="429"/>
                    <a:pt x="2154" y="444"/>
                    <a:pt x="2127" y="481"/>
                  </a:cubicBezTo>
                  <a:cubicBezTo>
                    <a:pt x="1850" y="860"/>
                    <a:pt x="1621" y="1265"/>
                    <a:pt x="1439" y="1689"/>
                  </a:cubicBezTo>
                  <a:cubicBezTo>
                    <a:pt x="1324" y="1083"/>
                    <a:pt x="1072" y="499"/>
                    <a:pt x="606" y="108"/>
                  </a:cubicBezTo>
                  <a:cubicBezTo>
                    <a:pt x="558" y="68"/>
                    <a:pt x="504" y="28"/>
                    <a:pt x="444" y="10"/>
                  </a:cubicBezTo>
                  <a:cubicBezTo>
                    <a:pt x="421" y="4"/>
                    <a:pt x="398" y="1"/>
                    <a:pt x="375" y="1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91" name="Google Shape;2202;p58"/>
            <p:cNvGrpSpPr/>
            <p:nvPr/>
          </p:nvGrpSpPr>
          <p:grpSpPr>
            <a:xfrm flipH="1">
              <a:off x="8430707" y="132436"/>
              <a:ext cx="592548" cy="814203"/>
              <a:chOff x="8718313" y="645768"/>
              <a:chExt cx="891985" cy="1225657"/>
            </a:xfrm>
          </p:grpSpPr>
          <p:sp>
            <p:nvSpPr>
              <p:cNvPr id="92" name="Google Shape;2203;p58"/>
              <p:cNvSpPr/>
              <p:nvPr/>
            </p:nvSpPr>
            <p:spPr>
              <a:xfrm>
                <a:off x="8718313" y="645768"/>
                <a:ext cx="228929" cy="318664"/>
              </a:xfrm>
              <a:custGeom>
                <a:avLst/>
                <a:gdLst/>
                <a:ahLst/>
                <a:cxnLst/>
                <a:rect l="l" t="t" r="r" b="b"/>
                <a:pathLst>
                  <a:path w="1495" h="2081" extrusionOk="0">
                    <a:moveTo>
                      <a:pt x="375" y="0"/>
                    </a:moveTo>
                    <a:cubicBezTo>
                      <a:pt x="240" y="0"/>
                      <a:pt x="109" y="106"/>
                      <a:pt x="59" y="236"/>
                    </a:cubicBezTo>
                    <a:cubicBezTo>
                      <a:pt x="1" y="390"/>
                      <a:pt x="27" y="560"/>
                      <a:pt x="73" y="717"/>
                    </a:cubicBezTo>
                    <a:cubicBezTo>
                      <a:pt x="253" y="1337"/>
                      <a:pt x="749" y="1854"/>
                      <a:pt x="1360" y="2064"/>
                    </a:cubicBezTo>
                    <a:lnTo>
                      <a:pt x="1495" y="2080"/>
                    </a:lnTo>
                    <a:cubicBezTo>
                      <a:pt x="1424" y="1344"/>
                      <a:pt x="1173" y="584"/>
                      <a:pt x="606" y="108"/>
                    </a:cubicBezTo>
                    <a:cubicBezTo>
                      <a:pt x="558" y="68"/>
                      <a:pt x="506" y="27"/>
                      <a:pt x="444" y="10"/>
                    </a:cubicBezTo>
                    <a:cubicBezTo>
                      <a:pt x="421" y="3"/>
                      <a:pt x="398" y="0"/>
                      <a:pt x="37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" name="Google Shape;2204;p58"/>
              <p:cNvSpPr/>
              <p:nvPr/>
            </p:nvSpPr>
            <p:spPr>
              <a:xfrm>
                <a:off x="8941271" y="880211"/>
                <a:ext cx="350668" cy="162318"/>
              </a:xfrm>
              <a:custGeom>
                <a:avLst/>
                <a:gdLst/>
                <a:ahLst/>
                <a:cxnLst/>
                <a:rect l="l" t="t" r="r" b="b"/>
                <a:pathLst>
                  <a:path w="2290" h="1060" extrusionOk="0">
                    <a:moveTo>
                      <a:pt x="1236" y="1"/>
                    </a:moveTo>
                    <a:cubicBezTo>
                      <a:pt x="790" y="1"/>
                      <a:pt x="344" y="162"/>
                      <a:pt x="10" y="456"/>
                    </a:cubicBezTo>
                    <a:lnTo>
                      <a:pt x="0" y="671"/>
                    </a:lnTo>
                    <a:cubicBezTo>
                      <a:pt x="478" y="923"/>
                      <a:pt x="1017" y="1057"/>
                      <a:pt x="1556" y="1060"/>
                    </a:cubicBezTo>
                    <a:cubicBezTo>
                      <a:pt x="1692" y="1060"/>
                      <a:pt x="1830" y="1051"/>
                      <a:pt x="1958" y="1001"/>
                    </a:cubicBezTo>
                    <a:cubicBezTo>
                      <a:pt x="2084" y="952"/>
                      <a:pt x="2198" y="856"/>
                      <a:pt x="2240" y="726"/>
                    </a:cubicBezTo>
                    <a:cubicBezTo>
                      <a:pt x="2289" y="571"/>
                      <a:pt x="2226" y="397"/>
                      <a:pt x="2112" y="281"/>
                    </a:cubicBezTo>
                    <a:cubicBezTo>
                      <a:pt x="1999" y="163"/>
                      <a:pt x="1844" y="99"/>
                      <a:pt x="1687" y="58"/>
                    </a:cubicBezTo>
                    <a:cubicBezTo>
                      <a:pt x="1539" y="19"/>
                      <a:pt x="1387" y="1"/>
                      <a:pt x="123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" name="Google Shape;2205;p58"/>
              <p:cNvSpPr/>
              <p:nvPr/>
            </p:nvSpPr>
            <p:spPr>
              <a:xfrm>
                <a:off x="8815704" y="711308"/>
                <a:ext cx="270581" cy="864113"/>
              </a:xfrm>
              <a:custGeom>
                <a:avLst/>
                <a:gdLst/>
                <a:ahLst/>
                <a:cxnLst/>
                <a:rect l="l" t="t" r="r" b="b"/>
                <a:pathLst>
                  <a:path w="1767" h="5643" extrusionOk="0">
                    <a:moveTo>
                      <a:pt x="1590" y="0"/>
                    </a:moveTo>
                    <a:cubicBezTo>
                      <a:pt x="1554" y="0"/>
                      <a:pt x="1519" y="16"/>
                      <a:pt x="1492" y="53"/>
                    </a:cubicBezTo>
                    <a:cubicBezTo>
                      <a:pt x="336" y="1640"/>
                      <a:pt x="0" y="3677"/>
                      <a:pt x="594" y="5548"/>
                    </a:cubicBezTo>
                    <a:cubicBezTo>
                      <a:pt x="615" y="5613"/>
                      <a:pt x="671" y="5643"/>
                      <a:pt x="726" y="5643"/>
                    </a:cubicBezTo>
                    <a:cubicBezTo>
                      <a:pt x="798" y="5643"/>
                      <a:pt x="866" y="5591"/>
                      <a:pt x="839" y="5503"/>
                    </a:cubicBezTo>
                    <a:cubicBezTo>
                      <a:pt x="263" y="3689"/>
                      <a:pt x="575" y="1733"/>
                      <a:pt x="1697" y="194"/>
                    </a:cubicBezTo>
                    <a:cubicBezTo>
                      <a:pt x="1767" y="100"/>
                      <a:pt x="1679" y="0"/>
                      <a:pt x="1590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" name="Google Shape;2206;p58"/>
              <p:cNvSpPr/>
              <p:nvPr/>
            </p:nvSpPr>
            <p:spPr>
              <a:xfrm>
                <a:off x="8901304" y="983269"/>
                <a:ext cx="413451" cy="361999"/>
              </a:xfrm>
              <a:custGeom>
                <a:avLst/>
                <a:gdLst/>
                <a:ahLst/>
                <a:cxnLst/>
                <a:rect l="l" t="t" r="r" b="b"/>
                <a:pathLst>
                  <a:path w="2700" h="2364" extrusionOk="0">
                    <a:moveTo>
                      <a:pt x="172" y="1"/>
                    </a:moveTo>
                    <a:cubicBezTo>
                      <a:pt x="85" y="1"/>
                      <a:pt x="0" y="115"/>
                      <a:pt x="70" y="211"/>
                    </a:cubicBezTo>
                    <a:cubicBezTo>
                      <a:pt x="708" y="1087"/>
                      <a:pt x="1503" y="1803"/>
                      <a:pt x="2440" y="2345"/>
                    </a:cubicBezTo>
                    <a:cubicBezTo>
                      <a:pt x="2462" y="2358"/>
                      <a:pt x="2484" y="2363"/>
                      <a:pt x="2506" y="2363"/>
                    </a:cubicBezTo>
                    <a:cubicBezTo>
                      <a:pt x="2617" y="2363"/>
                      <a:pt x="2699" y="2207"/>
                      <a:pt x="2581" y="2140"/>
                    </a:cubicBezTo>
                    <a:cubicBezTo>
                      <a:pt x="1661" y="1608"/>
                      <a:pt x="883" y="907"/>
                      <a:pt x="258" y="49"/>
                    </a:cubicBezTo>
                    <a:cubicBezTo>
                      <a:pt x="234" y="15"/>
                      <a:pt x="203" y="1"/>
                      <a:pt x="17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" name="Google Shape;2207;p58"/>
              <p:cNvSpPr/>
              <p:nvPr/>
            </p:nvSpPr>
            <p:spPr>
              <a:xfrm>
                <a:off x="8822288" y="1442202"/>
                <a:ext cx="346074" cy="429223"/>
              </a:xfrm>
              <a:custGeom>
                <a:avLst/>
                <a:gdLst/>
                <a:ahLst/>
                <a:cxnLst/>
                <a:rect l="l" t="t" r="r" b="b"/>
                <a:pathLst>
                  <a:path w="2260" h="2803" extrusionOk="0">
                    <a:moveTo>
                      <a:pt x="868" y="1"/>
                    </a:moveTo>
                    <a:cubicBezTo>
                      <a:pt x="745" y="1"/>
                      <a:pt x="622" y="43"/>
                      <a:pt x="480" y="111"/>
                    </a:cubicBezTo>
                    <a:cubicBezTo>
                      <a:pt x="60" y="313"/>
                      <a:pt x="0" y="909"/>
                      <a:pt x="55" y="1318"/>
                    </a:cubicBezTo>
                    <a:cubicBezTo>
                      <a:pt x="126" y="1839"/>
                      <a:pt x="425" y="2325"/>
                      <a:pt x="859" y="2620"/>
                    </a:cubicBezTo>
                    <a:cubicBezTo>
                      <a:pt x="973" y="2697"/>
                      <a:pt x="1097" y="2764"/>
                      <a:pt x="1231" y="2790"/>
                    </a:cubicBezTo>
                    <a:cubicBezTo>
                      <a:pt x="1274" y="2799"/>
                      <a:pt x="1317" y="2802"/>
                      <a:pt x="1360" y="2802"/>
                    </a:cubicBezTo>
                    <a:cubicBezTo>
                      <a:pt x="1657" y="2802"/>
                      <a:pt x="1948" y="2611"/>
                      <a:pt x="2094" y="2344"/>
                    </a:cubicBezTo>
                    <a:cubicBezTo>
                      <a:pt x="2260" y="2039"/>
                      <a:pt x="2255" y="1664"/>
                      <a:pt x="2144" y="1337"/>
                    </a:cubicBezTo>
                    <a:cubicBezTo>
                      <a:pt x="2041" y="1042"/>
                      <a:pt x="1841" y="718"/>
                      <a:pt x="1601" y="458"/>
                    </a:cubicBezTo>
                    <a:cubicBezTo>
                      <a:pt x="1474" y="318"/>
                      <a:pt x="1333" y="197"/>
                      <a:pt x="1193" y="106"/>
                    </a:cubicBezTo>
                    <a:cubicBezTo>
                      <a:pt x="1078" y="32"/>
                      <a:pt x="973" y="1"/>
                      <a:pt x="868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" name="Google Shape;2208;p58"/>
              <p:cNvSpPr/>
              <p:nvPr/>
            </p:nvSpPr>
            <p:spPr>
              <a:xfrm>
                <a:off x="8759658" y="1391669"/>
                <a:ext cx="359090" cy="269203"/>
              </a:xfrm>
              <a:custGeom>
                <a:avLst/>
                <a:gdLst/>
                <a:ahLst/>
                <a:cxnLst/>
                <a:rect l="l" t="t" r="r" b="b"/>
                <a:pathLst>
                  <a:path w="2345" h="1758" extrusionOk="0">
                    <a:moveTo>
                      <a:pt x="913" y="0"/>
                    </a:moveTo>
                    <a:cubicBezTo>
                      <a:pt x="847" y="0"/>
                      <a:pt x="781" y="7"/>
                      <a:pt x="720" y="31"/>
                    </a:cubicBezTo>
                    <a:cubicBezTo>
                      <a:pt x="464" y="133"/>
                      <a:pt x="244" y="602"/>
                      <a:pt x="145" y="844"/>
                    </a:cubicBezTo>
                    <a:cubicBezTo>
                      <a:pt x="24" y="1135"/>
                      <a:pt x="0" y="1477"/>
                      <a:pt x="138" y="1758"/>
                    </a:cubicBezTo>
                    <a:cubicBezTo>
                      <a:pt x="498" y="1524"/>
                      <a:pt x="819" y="1255"/>
                      <a:pt x="877" y="809"/>
                    </a:cubicBezTo>
                    <a:cubicBezTo>
                      <a:pt x="1129" y="942"/>
                      <a:pt x="1415" y="1009"/>
                      <a:pt x="1700" y="1009"/>
                    </a:cubicBezTo>
                    <a:cubicBezTo>
                      <a:pt x="1920" y="1009"/>
                      <a:pt x="2140" y="969"/>
                      <a:pt x="2345" y="889"/>
                    </a:cubicBezTo>
                    <a:cubicBezTo>
                      <a:pt x="2314" y="849"/>
                      <a:pt x="2288" y="811"/>
                      <a:pt x="2261" y="774"/>
                    </a:cubicBezTo>
                    <a:cubicBezTo>
                      <a:pt x="2136" y="601"/>
                      <a:pt x="2005" y="434"/>
                      <a:pt x="1843" y="298"/>
                    </a:cubicBezTo>
                    <a:cubicBezTo>
                      <a:pt x="1611" y="102"/>
                      <a:pt x="1349" y="31"/>
                      <a:pt x="1052" y="7"/>
                    </a:cubicBezTo>
                    <a:cubicBezTo>
                      <a:pt x="1006" y="4"/>
                      <a:pt x="959" y="0"/>
                      <a:pt x="91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" name="Google Shape;2209;p58"/>
              <p:cNvSpPr/>
              <p:nvPr/>
            </p:nvSpPr>
            <p:spPr>
              <a:xfrm>
                <a:off x="9173418" y="1188311"/>
                <a:ext cx="436880" cy="390941"/>
              </a:xfrm>
              <a:custGeom>
                <a:avLst/>
                <a:gdLst/>
                <a:ahLst/>
                <a:cxnLst/>
                <a:rect l="l" t="t" r="r" b="b"/>
                <a:pathLst>
                  <a:path w="2853" h="2553" extrusionOk="0">
                    <a:moveTo>
                      <a:pt x="911" y="0"/>
                    </a:moveTo>
                    <a:cubicBezTo>
                      <a:pt x="655" y="0"/>
                      <a:pt x="495" y="128"/>
                      <a:pt x="314" y="353"/>
                    </a:cubicBezTo>
                    <a:cubicBezTo>
                      <a:pt x="0" y="747"/>
                      <a:pt x="200" y="1338"/>
                      <a:pt x="429" y="1698"/>
                    </a:cubicBezTo>
                    <a:cubicBezTo>
                      <a:pt x="722" y="2155"/>
                      <a:pt x="1218" y="2469"/>
                      <a:pt x="1762" y="2540"/>
                    </a:cubicBezTo>
                    <a:cubicBezTo>
                      <a:pt x="1823" y="2548"/>
                      <a:pt x="1885" y="2552"/>
                      <a:pt x="1946" y="2552"/>
                    </a:cubicBezTo>
                    <a:cubicBezTo>
                      <a:pt x="2029" y="2552"/>
                      <a:pt x="2112" y="2544"/>
                      <a:pt x="2193" y="2520"/>
                    </a:cubicBezTo>
                    <a:cubicBezTo>
                      <a:pt x="2546" y="2420"/>
                      <a:pt x="2799" y="2051"/>
                      <a:pt x="2826" y="1684"/>
                    </a:cubicBezTo>
                    <a:cubicBezTo>
                      <a:pt x="2853" y="1317"/>
                      <a:pt x="2684" y="963"/>
                      <a:pt x="2436" y="707"/>
                    </a:cubicBezTo>
                    <a:cubicBezTo>
                      <a:pt x="2214" y="477"/>
                      <a:pt x="1881" y="269"/>
                      <a:pt x="1537" y="138"/>
                    </a:cubicBezTo>
                    <a:cubicBezTo>
                      <a:pt x="1354" y="68"/>
                      <a:pt x="1168" y="21"/>
                      <a:pt x="996" y="4"/>
                    </a:cubicBezTo>
                    <a:cubicBezTo>
                      <a:pt x="966" y="1"/>
                      <a:pt x="938" y="0"/>
                      <a:pt x="911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" name="Google Shape;2210;p58"/>
              <p:cNvSpPr/>
              <p:nvPr/>
            </p:nvSpPr>
            <p:spPr>
              <a:xfrm>
                <a:off x="9137432" y="1145894"/>
                <a:ext cx="327239" cy="342246"/>
              </a:xfrm>
              <a:custGeom>
                <a:avLst/>
                <a:gdLst/>
                <a:ahLst/>
                <a:cxnLst/>
                <a:rect l="l" t="t" r="r" b="b"/>
                <a:pathLst>
                  <a:path w="2137" h="2235" extrusionOk="0">
                    <a:moveTo>
                      <a:pt x="1132" y="1"/>
                    </a:moveTo>
                    <a:cubicBezTo>
                      <a:pt x="925" y="1"/>
                      <a:pt x="725" y="56"/>
                      <a:pt x="518" y="140"/>
                    </a:cubicBezTo>
                    <a:cubicBezTo>
                      <a:pt x="407" y="185"/>
                      <a:pt x="292" y="234"/>
                      <a:pt x="209" y="323"/>
                    </a:cubicBezTo>
                    <a:cubicBezTo>
                      <a:pt x="8" y="543"/>
                      <a:pt x="0" y="1093"/>
                      <a:pt x="9" y="1369"/>
                    </a:cubicBezTo>
                    <a:cubicBezTo>
                      <a:pt x="20" y="1700"/>
                      <a:pt x="144" y="2035"/>
                      <a:pt x="399" y="2235"/>
                    </a:cubicBezTo>
                    <a:cubicBezTo>
                      <a:pt x="642" y="1840"/>
                      <a:pt x="834" y="1432"/>
                      <a:pt x="696" y="983"/>
                    </a:cubicBezTo>
                    <a:lnTo>
                      <a:pt x="696" y="983"/>
                    </a:lnTo>
                    <a:cubicBezTo>
                      <a:pt x="703" y="983"/>
                      <a:pt x="710" y="983"/>
                      <a:pt x="717" y="983"/>
                    </a:cubicBezTo>
                    <a:cubicBezTo>
                      <a:pt x="1240" y="983"/>
                      <a:pt x="1771" y="747"/>
                      <a:pt x="2136" y="349"/>
                    </a:cubicBezTo>
                    <a:cubicBezTo>
                      <a:pt x="2093" y="326"/>
                      <a:pt x="2050" y="303"/>
                      <a:pt x="2008" y="281"/>
                    </a:cubicBezTo>
                    <a:cubicBezTo>
                      <a:pt x="1815" y="179"/>
                      <a:pt x="1616" y="84"/>
                      <a:pt x="1402" y="32"/>
                    </a:cubicBezTo>
                    <a:cubicBezTo>
                      <a:pt x="1310" y="11"/>
                      <a:pt x="1220" y="1"/>
                      <a:pt x="113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" name="Google Shape;2211;p58"/>
              <p:cNvSpPr/>
              <p:nvPr/>
            </p:nvSpPr>
            <p:spPr>
              <a:xfrm>
                <a:off x="8919527" y="1747698"/>
                <a:ext cx="150067" cy="74115"/>
              </a:xfrm>
              <a:custGeom>
                <a:avLst/>
                <a:gdLst/>
                <a:ahLst/>
                <a:cxnLst/>
                <a:rect l="l" t="t" r="r" b="b"/>
                <a:pathLst>
                  <a:path w="980" h="484" extrusionOk="0">
                    <a:moveTo>
                      <a:pt x="185" y="0"/>
                    </a:moveTo>
                    <a:cubicBezTo>
                      <a:pt x="89" y="0"/>
                      <a:pt x="0" y="115"/>
                      <a:pt x="84" y="204"/>
                    </a:cubicBezTo>
                    <a:cubicBezTo>
                      <a:pt x="254" y="387"/>
                      <a:pt x="481" y="484"/>
                      <a:pt x="726" y="484"/>
                    </a:cubicBezTo>
                    <a:cubicBezTo>
                      <a:pt x="758" y="484"/>
                      <a:pt x="791" y="482"/>
                      <a:pt x="824" y="478"/>
                    </a:cubicBezTo>
                    <a:cubicBezTo>
                      <a:pt x="980" y="463"/>
                      <a:pt x="941" y="232"/>
                      <a:pt x="792" y="232"/>
                    </a:cubicBezTo>
                    <a:cubicBezTo>
                      <a:pt x="788" y="232"/>
                      <a:pt x="783" y="232"/>
                      <a:pt x="778" y="233"/>
                    </a:cubicBezTo>
                    <a:cubicBezTo>
                      <a:pt x="757" y="235"/>
                      <a:pt x="737" y="236"/>
                      <a:pt x="716" y="236"/>
                    </a:cubicBezTo>
                    <a:cubicBezTo>
                      <a:pt x="549" y="236"/>
                      <a:pt x="389" y="164"/>
                      <a:pt x="274" y="40"/>
                    </a:cubicBezTo>
                    <a:cubicBezTo>
                      <a:pt x="247" y="12"/>
                      <a:pt x="215" y="0"/>
                      <a:pt x="18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" name="Google Shape;2212;p58"/>
              <p:cNvSpPr/>
              <p:nvPr/>
            </p:nvSpPr>
            <p:spPr>
              <a:xfrm>
                <a:off x="9357022" y="1473747"/>
                <a:ext cx="186359" cy="55586"/>
              </a:xfrm>
              <a:custGeom>
                <a:avLst/>
                <a:gdLst/>
                <a:ahLst/>
                <a:cxnLst/>
                <a:rect l="l" t="t" r="r" b="b"/>
                <a:pathLst>
                  <a:path w="1217" h="363" extrusionOk="0">
                    <a:moveTo>
                      <a:pt x="197" y="1"/>
                    </a:moveTo>
                    <a:cubicBezTo>
                      <a:pt x="83" y="1"/>
                      <a:pt x="1" y="157"/>
                      <a:pt x="120" y="223"/>
                    </a:cubicBezTo>
                    <a:cubicBezTo>
                      <a:pt x="284" y="315"/>
                      <a:pt x="462" y="362"/>
                      <a:pt x="640" y="362"/>
                    </a:cubicBezTo>
                    <a:cubicBezTo>
                      <a:pt x="792" y="362"/>
                      <a:pt x="945" y="328"/>
                      <a:pt x="1090" y="258"/>
                    </a:cubicBezTo>
                    <a:cubicBezTo>
                      <a:pt x="1216" y="196"/>
                      <a:pt x="1151" y="19"/>
                      <a:pt x="1038" y="19"/>
                    </a:cubicBezTo>
                    <a:cubicBezTo>
                      <a:pt x="1020" y="19"/>
                      <a:pt x="1002" y="23"/>
                      <a:pt x="982" y="33"/>
                    </a:cubicBezTo>
                    <a:cubicBezTo>
                      <a:pt x="870" y="87"/>
                      <a:pt x="750" y="115"/>
                      <a:pt x="631" y="115"/>
                    </a:cubicBezTo>
                    <a:cubicBezTo>
                      <a:pt x="505" y="115"/>
                      <a:pt x="378" y="83"/>
                      <a:pt x="262" y="18"/>
                    </a:cubicBezTo>
                    <a:cubicBezTo>
                      <a:pt x="240" y="6"/>
                      <a:pt x="218" y="1"/>
                      <a:pt x="19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02" name="Google Shape;2200;p58"/>
          <p:cNvGrpSpPr/>
          <p:nvPr/>
        </p:nvGrpSpPr>
        <p:grpSpPr>
          <a:xfrm>
            <a:off x="7769770" y="4248055"/>
            <a:ext cx="416799" cy="572715"/>
            <a:chOff x="8430725" y="132438"/>
            <a:chExt cx="592549" cy="814209"/>
          </a:xfrm>
        </p:grpSpPr>
        <p:sp>
          <p:nvSpPr>
            <p:cNvPr id="103" name="Google Shape;2201;p58"/>
            <p:cNvSpPr/>
            <p:nvPr/>
          </p:nvSpPr>
          <p:spPr>
            <a:xfrm flipH="1">
              <a:off x="8430725" y="132441"/>
              <a:ext cx="592548" cy="814207"/>
            </a:xfrm>
            <a:custGeom>
              <a:avLst/>
              <a:gdLst/>
              <a:ahLst/>
              <a:cxnLst/>
              <a:rect l="l" t="t" r="r" b="b"/>
              <a:pathLst>
                <a:path w="5825" h="8004" extrusionOk="0">
                  <a:moveTo>
                    <a:pt x="375" y="1"/>
                  </a:moveTo>
                  <a:cubicBezTo>
                    <a:pt x="240" y="1"/>
                    <a:pt x="110" y="107"/>
                    <a:pt x="59" y="236"/>
                  </a:cubicBezTo>
                  <a:cubicBezTo>
                    <a:pt x="1" y="388"/>
                    <a:pt x="27" y="560"/>
                    <a:pt x="73" y="717"/>
                  </a:cubicBezTo>
                  <a:cubicBezTo>
                    <a:pt x="247" y="1318"/>
                    <a:pt x="717" y="1822"/>
                    <a:pt x="1301" y="2043"/>
                  </a:cubicBezTo>
                  <a:cubicBezTo>
                    <a:pt x="974" y="2955"/>
                    <a:pt x="867" y="3934"/>
                    <a:pt x="992" y="4901"/>
                  </a:cubicBezTo>
                  <a:cubicBezTo>
                    <a:pt x="990" y="4901"/>
                    <a:pt x="989" y="4903"/>
                    <a:pt x="989" y="4903"/>
                  </a:cubicBezTo>
                  <a:cubicBezTo>
                    <a:pt x="733" y="5004"/>
                    <a:pt x="513" y="5474"/>
                    <a:pt x="414" y="5715"/>
                  </a:cubicBezTo>
                  <a:cubicBezTo>
                    <a:pt x="293" y="6005"/>
                    <a:pt x="268" y="6348"/>
                    <a:pt x="407" y="6629"/>
                  </a:cubicBezTo>
                  <a:cubicBezTo>
                    <a:pt x="518" y="6557"/>
                    <a:pt x="626" y="6481"/>
                    <a:pt x="722" y="6399"/>
                  </a:cubicBezTo>
                  <a:cubicBezTo>
                    <a:pt x="725" y="6441"/>
                    <a:pt x="728" y="6482"/>
                    <a:pt x="736" y="6519"/>
                  </a:cubicBezTo>
                  <a:cubicBezTo>
                    <a:pt x="806" y="7039"/>
                    <a:pt x="1105" y="7525"/>
                    <a:pt x="1539" y="7821"/>
                  </a:cubicBezTo>
                  <a:cubicBezTo>
                    <a:pt x="1653" y="7899"/>
                    <a:pt x="1777" y="7965"/>
                    <a:pt x="1912" y="7991"/>
                  </a:cubicBezTo>
                  <a:cubicBezTo>
                    <a:pt x="1955" y="7999"/>
                    <a:pt x="1999" y="8003"/>
                    <a:pt x="2042" y="8003"/>
                  </a:cubicBezTo>
                  <a:cubicBezTo>
                    <a:pt x="2339" y="8003"/>
                    <a:pt x="2630" y="7811"/>
                    <a:pt x="2775" y="7545"/>
                  </a:cubicBezTo>
                  <a:cubicBezTo>
                    <a:pt x="2940" y="7241"/>
                    <a:pt x="2935" y="6866"/>
                    <a:pt x="2824" y="6537"/>
                  </a:cubicBezTo>
                  <a:cubicBezTo>
                    <a:pt x="2744" y="6302"/>
                    <a:pt x="2599" y="6048"/>
                    <a:pt x="2421" y="5821"/>
                  </a:cubicBezTo>
                  <a:cubicBezTo>
                    <a:pt x="2487" y="5804"/>
                    <a:pt x="2552" y="5783"/>
                    <a:pt x="2616" y="5758"/>
                  </a:cubicBezTo>
                  <a:lnTo>
                    <a:pt x="2534" y="5644"/>
                  </a:lnTo>
                  <a:cubicBezTo>
                    <a:pt x="2409" y="5473"/>
                    <a:pt x="2278" y="5304"/>
                    <a:pt x="2116" y="5169"/>
                  </a:cubicBezTo>
                  <a:cubicBezTo>
                    <a:pt x="1883" y="4973"/>
                    <a:pt x="1621" y="4902"/>
                    <a:pt x="1324" y="4879"/>
                  </a:cubicBezTo>
                  <a:cubicBezTo>
                    <a:pt x="1298" y="4877"/>
                    <a:pt x="1271" y="4875"/>
                    <a:pt x="1245" y="4874"/>
                  </a:cubicBezTo>
                  <a:cubicBezTo>
                    <a:pt x="1146" y="4104"/>
                    <a:pt x="1199" y="3328"/>
                    <a:pt x="1397" y="2589"/>
                  </a:cubicBezTo>
                  <a:cubicBezTo>
                    <a:pt x="1802" y="3116"/>
                    <a:pt x="2268" y="3581"/>
                    <a:pt x="2788" y="3982"/>
                  </a:cubicBezTo>
                  <a:cubicBezTo>
                    <a:pt x="2745" y="4212"/>
                    <a:pt x="2745" y="4472"/>
                    <a:pt x="2751" y="4637"/>
                  </a:cubicBezTo>
                  <a:cubicBezTo>
                    <a:pt x="2761" y="4969"/>
                    <a:pt x="2886" y="5303"/>
                    <a:pt x="3141" y="5503"/>
                  </a:cubicBezTo>
                  <a:cubicBezTo>
                    <a:pt x="3215" y="5382"/>
                    <a:pt x="3285" y="5260"/>
                    <a:pt x="3341" y="5135"/>
                  </a:cubicBezTo>
                  <a:cubicBezTo>
                    <a:pt x="3362" y="5173"/>
                    <a:pt x="3383" y="5209"/>
                    <a:pt x="3405" y="5244"/>
                  </a:cubicBezTo>
                  <a:cubicBezTo>
                    <a:pt x="3698" y="5701"/>
                    <a:pt x="4195" y="6014"/>
                    <a:pt x="4738" y="6086"/>
                  </a:cubicBezTo>
                  <a:cubicBezTo>
                    <a:pt x="4799" y="6093"/>
                    <a:pt x="4860" y="6098"/>
                    <a:pt x="4922" y="6098"/>
                  </a:cubicBezTo>
                  <a:cubicBezTo>
                    <a:pt x="5005" y="6098"/>
                    <a:pt x="5088" y="6089"/>
                    <a:pt x="5168" y="6066"/>
                  </a:cubicBezTo>
                  <a:cubicBezTo>
                    <a:pt x="5523" y="5965"/>
                    <a:pt x="5775" y="5596"/>
                    <a:pt x="5801" y="5229"/>
                  </a:cubicBezTo>
                  <a:cubicBezTo>
                    <a:pt x="5825" y="4859"/>
                    <a:pt x="5657" y="4508"/>
                    <a:pt x="5410" y="4252"/>
                  </a:cubicBezTo>
                  <a:cubicBezTo>
                    <a:pt x="5232" y="4068"/>
                    <a:pt x="4982" y="3897"/>
                    <a:pt x="4714" y="3770"/>
                  </a:cubicBezTo>
                  <a:cubicBezTo>
                    <a:pt x="4770" y="3721"/>
                    <a:pt x="4822" y="3670"/>
                    <a:pt x="4872" y="3615"/>
                  </a:cubicBezTo>
                  <a:cubicBezTo>
                    <a:pt x="4829" y="3592"/>
                    <a:pt x="4787" y="3570"/>
                    <a:pt x="4744" y="3547"/>
                  </a:cubicBezTo>
                  <a:cubicBezTo>
                    <a:pt x="4550" y="3445"/>
                    <a:pt x="4351" y="3350"/>
                    <a:pt x="4137" y="3299"/>
                  </a:cubicBezTo>
                  <a:cubicBezTo>
                    <a:pt x="4045" y="3277"/>
                    <a:pt x="3955" y="3267"/>
                    <a:pt x="3866" y="3267"/>
                  </a:cubicBezTo>
                  <a:cubicBezTo>
                    <a:pt x="3660" y="3267"/>
                    <a:pt x="3461" y="3321"/>
                    <a:pt x="3254" y="3406"/>
                  </a:cubicBezTo>
                  <a:cubicBezTo>
                    <a:pt x="3143" y="3452"/>
                    <a:pt x="3028" y="3500"/>
                    <a:pt x="2945" y="3589"/>
                  </a:cubicBezTo>
                  <a:cubicBezTo>
                    <a:pt x="2913" y="3625"/>
                    <a:pt x="2884" y="3670"/>
                    <a:pt x="2860" y="3722"/>
                  </a:cubicBezTo>
                  <a:cubicBezTo>
                    <a:pt x="2341" y="3310"/>
                    <a:pt x="1879" y="2832"/>
                    <a:pt x="1479" y="2290"/>
                  </a:cubicBezTo>
                  <a:cubicBezTo>
                    <a:pt x="1486" y="2268"/>
                    <a:pt x="1494" y="2245"/>
                    <a:pt x="1501" y="2223"/>
                  </a:cubicBezTo>
                  <a:cubicBezTo>
                    <a:pt x="1966" y="2460"/>
                    <a:pt x="2489" y="2588"/>
                    <a:pt x="3012" y="2589"/>
                  </a:cubicBezTo>
                  <a:cubicBezTo>
                    <a:pt x="3148" y="2589"/>
                    <a:pt x="3287" y="2582"/>
                    <a:pt x="3414" y="2531"/>
                  </a:cubicBezTo>
                  <a:cubicBezTo>
                    <a:pt x="3540" y="2481"/>
                    <a:pt x="3654" y="2385"/>
                    <a:pt x="3696" y="2255"/>
                  </a:cubicBezTo>
                  <a:cubicBezTo>
                    <a:pt x="3745" y="2102"/>
                    <a:pt x="3682" y="1926"/>
                    <a:pt x="3569" y="1810"/>
                  </a:cubicBezTo>
                  <a:cubicBezTo>
                    <a:pt x="3455" y="1694"/>
                    <a:pt x="3300" y="1629"/>
                    <a:pt x="3143" y="1588"/>
                  </a:cubicBezTo>
                  <a:cubicBezTo>
                    <a:pt x="2996" y="1550"/>
                    <a:pt x="2844" y="1531"/>
                    <a:pt x="2692" y="1531"/>
                  </a:cubicBezTo>
                  <a:cubicBezTo>
                    <a:pt x="2321" y="1531"/>
                    <a:pt x="1950" y="1643"/>
                    <a:pt x="1642" y="1851"/>
                  </a:cubicBezTo>
                  <a:cubicBezTo>
                    <a:pt x="1820" y="1420"/>
                    <a:pt x="2051" y="1009"/>
                    <a:pt x="2332" y="622"/>
                  </a:cubicBezTo>
                  <a:cubicBezTo>
                    <a:pt x="2401" y="528"/>
                    <a:pt x="2314" y="429"/>
                    <a:pt x="2224" y="429"/>
                  </a:cubicBezTo>
                  <a:cubicBezTo>
                    <a:pt x="2189" y="429"/>
                    <a:pt x="2154" y="444"/>
                    <a:pt x="2127" y="481"/>
                  </a:cubicBezTo>
                  <a:cubicBezTo>
                    <a:pt x="1850" y="860"/>
                    <a:pt x="1621" y="1265"/>
                    <a:pt x="1439" y="1689"/>
                  </a:cubicBezTo>
                  <a:cubicBezTo>
                    <a:pt x="1324" y="1083"/>
                    <a:pt x="1072" y="499"/>
                    <a:pt x="606" y="108"/>
                  </a:cubicBezTo>
                  <a:cubicBezTo>
                    <a:pt x="558" y="68"/>
                    <a:pt x="504" y="28"/>
                    <a:pt x="444" y="10"/>
                  </a:cubicBezTo>
                  <a:cubicBezTo>
                    <a:pt x="421" y="4"/>
                    <a:pt x="398" y="1"/>
                    <a:pt x="375" y="1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04" name="Google Shape;2202;p58"/>
            <p:cNvGrpSpPr/>
            <p:nvPr/>
          </p:nvGrpSpPr>
          <p:grpSpPr>
            <a:xfrm flipH="1">
              <a:off x="8430707" y="132436"/>
              <a:ext cx="592548" cy="814203"/>
              <a:chOff x="8718313" y="645768"/>
              <a:chExt cx="891985" cy="1225657"/>
            </a:xfrm>
          </p:grpSpPr>
          <p:sp>
            <p:nvSpPr>
              <p:cNvPr id="105" name="Google Shape;2203;p58"/>
              <p:cNvSpPr/>
              <p:nvPr/>
            </p:nvSpPr>
            <p:spPr>
              <a:xfrm>
                <a:off x="8718313" y="645768"/>
                <a:ext cx="228929" cy="318664"/>
              </a:xfrm>
              <a:custGeom>
                <a:avLst/>
                <a:gdLst/>
                <a:ahLst/>
                <a:cxnLst/>
                <a:rect l="l" t="t" r="r" b="b"/>
                <a:pathLst>
                  <a:path w="1495" h="2081" extrusionOk="0">
                    <a:moveTo>
                      <a:pt x="375" y="0"/>
                    </a:moveTo>
                    <a:cubicBezTo>
                      <a:pt x="240" y="0"/>
                      <a:pt x="109" y="106"/>
                      <a:pt x="59" y="236"/>
                    </a:cubicBezTo>
                    <a:cubicBezTo>
                      <a:pt x="1" y="390"/>
                      <a:pt x="27" y="560"/>
                      <a:pt x="73" y="717"/>
                    </a:cubicBezTo>
                    <a:cubicBezTo>
                      <a:pt x="253" y="1337"/>
                      <a:pt x="749" y="1854"/>
                      <a:pt x="1360" y="2064"/>
                    </a:cubicBezTo>
                    <a:lnTo>
                      <a:pt x="1495" y="2080"/>
                    </a:lnTo>
                    <a:cubicBezTo>
                      <a:pt x="1424" y="1344"/>
                      <a:pt x="1173" y="584"/>
                      <a:pt x="606" y="108"/>
                    </a:cubicBezTo>
                    <a:cubicBezTo>
                      <a:pt x="558" y="68"/>
                      <a:pt x="506" y="27"/>
                      <a:pt x="444" y="10"/>
                    </a:cubicBezTo>
                    <a:cubicBezTo>
                      <a:pt x="421" y="3"/>
                      <a:pt x="398" y="0"/>
                      <a:pt x="37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6" name="Google Shape;2204;p58"/>
              <p:cNvSpPr/>
              <p:nvPr/>
            </p:nvSpPr>
            <p:spPr>
              <a:xfrm>
                <a:off x="8941271" y="880211"/>
                <a:ext cx="350668" cy="162318"/>
              </a:xfrm>
              <a:custGeom>
                <a:avLst/>
                <a:gdLst/>
                <a:ahLst/>
                <a:cxnLst/>
                <a:rect l="l" t="t" r="r" b="b"/>
                <a:pathLst>
                  <a:path w="2290" h="1060" extrusionOk="0">
                    <a:moveTo>
                      <a:pt x="1236" y="1"/>
                    </a:moveTo>
                    <a:cubicBezTo>
                      <a:pt x="790" y="1"/>
                      <a:pt x="344" y="162"/>
                      <a:pt x="10" y="456"/>
                    </a:cubicBezTo>
                    <a:lnTo>
                      <a:pt x="0" y="671"/>
                    </a:lnTo>
                    <a:cubicBezTo>
                      <a:pt x="478" y="923"/>
                      <a:pt x="1017" y="1057"/>
                      <a:pt x="1556" y="1060"/>
                    </a:cubicBezTo>
                    <a:cubicBezTo>
                      <a:pt x="1692" y="1060"/>
                      <a:pt x="1830" y="1051"/>
                      <a:pt x="1958" y="1001"/>
                    </a:cubicBezTo>
                    <a:cubicBezTo>
                      <a:pt x="2084" y="952"/>
                      <a:pt x="2198" y="856"/>
                      <a:pt x="2240" y="726"/>
                    </a:cubicBezTo>
                    <a:cubicBezTo>
                      <a:pt x="2289" y="571"/>
                      <a:pt x="2226" y="397"/>
                      <a:pt x="2112" y="281"/>
                    </a:cubicBezTo>
                    <a:cubicBezTo>
                      <a:pt x="1999" y="163"/>
                      <a:pt x="1844" y="99"/>
                      <a:pt x="1687" y="58"/>
                    </a:cubicBezTo>
                    <a:cubicBezTo>
                      <a:pt x="1539" y="19"/>
                      <a:pt x="1387" y="1"/>
                      <a:pt x="123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" name="Google Shape;2205;p58"/>
              <p:cNvSpPr/>
              <p:nvPr/>
            </p:nvSpPr>
            <p:spPr>
              <a:xfrm>
                <a:off x="8815704" y="711308"/>
                <a:ext cx="270581" cy="864113"/>
              </a:xfrm>
              <a:custGeom>
                <a:avLst/>
                <a:gdLst/>
                <a:ahLst/>
                <a:cxnLst/>
                <a:rect l="l" t="t" r="r" b="b"/>
                <a:pathLst>
                  <a:path w="1767" h="5643" extrusionOk="0">
                    <a:moveTo>
                      <a:pt x="1590" y="0"/>
                    </a:moveTo>
                    <a:cubicBezTo>
                      <a:pt x="1554" y="0"/>
                      <a:pt x="1519" y="16"/>
                      <a:pt x="1492" y="53"/>
                    </a:cubicBezTo>
                    <a:cubicBezTo>
                      <a:pt x="336" y="1640"/>
                      <a:pt x="0" y="3677"/>
                      <a:pt x="594" y="5548"/>
                    </a:cubicBezTo>
                    <a:cubicBezTo>
                      <a:pt x="615" y="5613"/>
                      <a:pt x="671" y="5643"/>
                      <a:pt x="726" y="5643"/>
                    </a:cubicBezTo>
                    <a:cubicBezTo>
                      <a:pt x="798" y="5643"/>
                      <a:pt x="866" y="5591"/>
                      <a:pt x="839" y="5503"/>
                    </a:cubicBezTo>
                    <a:cubicBezTo>
                      <a:pt x="263" y="3689"/>
                      <a:pt x="575" y="1733"/>
                      <a:pt x="1697" y="194"/>
                    </a:cubicBezTo>
                    <a:cubicBezTo>
                      <a:pt x="1767" y="100"/>
                      <a:pt x="1679" y="0"/>
                      <a:pt x="1590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8" name="Google Shape;2206;p58"/>
              <p:cNvSpPr/>
              <p:nvPr/>
            </p:nvSpPr>
            <p:spPr>
              <a:xfrm>
                <a:off x="8901304" y="983269"/>
                <a:ext cx="413451" cy="361999"/>
              </a:xfrm>
              <a:custGeom>
                <a:avLst/>
                <a:gdLst/>
                <a:ahLst/>
                <a:cxnLst/>
                <a:rect l="l" t="t" r="r" b="b"/>
                <a:pathLst>
                  <a:path w="2700" h="2364" extrusionOk="0">
                    <a:moveTo>
                      <a:pt x="172" y="1"/>
                    </a:moveTo>
                    <a:cubicBezTo>
                      <a:pt x="85" y="1"/>
                      <a:pt x="0" y="115"/>
                      <a:pt x="70" y="211"/>
                    </a:cubicBezTo>
                    <a:cubicBezTo>
                      <a:pt x="708" y="1087"/>
                      <a:pt x="1503" y="1803"/>
                      <a:pt x="2440" y="2345"/>
                    </a:cubicBezTo>
                    <a:cubicBezTo>
                      <a:pt x="2462" y="2358"/>
                      <a:pt x="2484" y="2363"/>
                      <a:pt x="2506" y="2363"/>
                    </a:cubicBezTo>
                    <a:cubicBezTo>
                      <a:pt x="2617" y="2363"/>
                      <a:pt x="2699" y="2207"/>
                      <a:pt x="2581" y="2140"/>
                    </a:cubicBezTo>
                    <a:cubicBezTo>
                      <a:pt x="1661" y="1608"/>
                      <a:pt x="883" y="907"/>
                      <a:pt x="258" y="49"/>
                    </a:cubicBezTo>
                    <a:cubicBezTo>
                      <a:pt x="234" y="15"/>
                      <a:pt x="203" y="1"/>
                      <a:pt x="17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9" name="Google Shape;2207;p58"/>
              <p:cNvSpPr/>
              <p:nvPr/>
            </p:nvSpPr>
            <p:spPr>
              <a:xfrm>
                <a:off x="8822288" y="1442202"/>
                <a:ext cx="346074" cy="429223"/>
              </a:xfrm>
              <a:custGeom>
                <a:avLst/>
                <a:gdLst/>
                <a:ahLst/>
                <a:cxnLst/>
                <a:rect l="l" t="t" r="r" b="b"/>
                <a:pathLst>
                  <a:path w="2260" h="2803" extrusionOk="0">
                    <a:moveTo>
                      <a:pt x="868" y="1"/>
                    </a:moveTo>
                    <a:cubicBezTo>
                      <a:pt x="745" y="1"/>
                      <a:pt x="622" y="43"/>
                      <a:pt x="480" y="111"/>
                    </a:cubicBezTo>
                    <a:cubicBezTo>
                      <a:pt x="60" y="313"/>
                      <a:pt x="0" y="909"/>
                      <a:pt x="55" y="1318"/>
                    </a:cubicBezTo>
                    <a:cubicBezTo>
                      <a:pt x="126" y="1839"/>
                      <a:pt x="425" y="2325"/>
                      <a:pt x="859" y="2620"/>
                    </a:cubicBezTo>
                    <a:cubicBezTo>
                      <a:pt x="973" y="2697"/>
                      <a:pt x="1097" y="2764"/>
                      <a:pt x="1231" y="2790"/>
                    </a:cubicBezTo>
                    <a:cubicBezTo>
                      <a:pt x="1274" y="2799"/>
                      <a:pt x="1317" y="2802"/>
                      <a:pt x="1360" y="2802"/>
                    </a:cubicBezTo>
                    <a:cubicBezTo>
                      <a:pt x="1657" y="2802"/>
                      <a:pt x="1948" y="2611"/>
                      <a:pt x="2094" y="2344"/>
                    </a:cubicBezTo>
                    <a:cubicBezTo>
                      <a:pt x="2260" y="2039"/>
                      <a:pt x="2255" y="1664"/>
                      <a:pt x="2144" y="1337"/>
                    </a:cubicBezTo>
                    <a:cubicBezTo>
                      <a:pt x="2041" y="1042"/>
                      <a:pt x="1841" y="718"/>
                      <a:pt x="1601" y="458"/>
                    </a:cubicBezTo>
                    <a:cubicBezTo>
                      <a:pt x="1474" y="318"/>
                      <a:pt x="1333" y="197"/>
                      <a:pt x="1193" y="106"/>
                    </a:cubicBezTo>
                    <a:cubicBezTo>
                      <a:pt x="1078" y="32"/>
                      <a:pt x="973" y="1"/>
                      <a:pt x="868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" name="Google Shape;2208;p58"/>
              <p:cNvSpPr/>
              <p:nvPr/>
            </p:nvSpPr>
            <p:spPr>
              <a:xfrm>
                <a:off x="8759658" y="1391669"/>
                <a:ext cx="359090" cy="269203"/>
              </a:xfrm>
              <a:custGeom>
                <a:avLst/>
                <a:gdLst/>
                <a:ahLst/>
                <a:cxnLst/>
                <a:rect l="l" t="t" r="r" b="b"/>
                <a:pathLst>
                  <a:path w="2345" h="1758" extrusionOk="0">
                    <a:moveTo>
                      <a:pt x="913" y="0"/>
                    </a:moveTo>
                    <a:cubicBezTo>
                      <a:pt x="847" y="0"/>
                      <a:pt x="781" y="7"/>
                      <a:pt x="720" y="31"/>
                    </a:cubicBezTo>
                    <a:cubicBezTo>
                      <a:pt x="464" y="133"/>
                      <a:pt x="244" y="602"/>
                      <a:pt x="145" y="844"/>
                    </a:cubicBezTo>
                    <a:cubicBezTo>
                      <a:pt x="24" y="1135"/>
                      <a:pt x="0" y="1477"/>
                      <a:pt x="138" y="1758"/>
                    </a:cubicBezTo>
                    <a:cubicBezTo>
                      <a:pt x="498" y="1524"/>
                      <a:pt x="819" y="1255"/>
                      <a:pt x="877" y="809"/>
                    </a:cubicBezTo>
                    <a:cubicBezTo>
                      <a:pt x="1129" y="942"/>
                      <a:pt x="1415" y="1009"/>
                      <a:pt x="1700" y="1009"/>
                    </a:cubicBezTo>
                    <a:cubicBezTo>
                      <a:pt x="1920" y="1009"/>
                      <a:pt x="2140" y="969"/>
                      <a:pt x="2345" y="889"/>
                    </a:cubicBezTo>
                    <a:cubicBezTo>
                      <a:pt x="2314" y="849"/>
                      <a:pt x="2288" y="811"/>
                      <a:pt x="2261" y="774"/>
                    </a:cubicBezTo>
                    <a:cubicBezTo>
                      <a:pt x="2136" y="601"/>
                      <a:pt x="2005" y="434"/>
                      <a:pt x="1843" y="298"/>
                    </a:cubicBezTo>
                    <a:cubicBezTo>
                      <a:pt x="1611" y="102"/>
                      <a:pt x="1349" y="31"/>
                      <a:pt x="1052" y="7"/>
                    </a:cubicBezTo>
                    <a:cubicBezTo>
                      <a:pt x="1006" y="4"/>
                      <a:pt x="959" y="0"/>
                      <a:pt x="91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" name="Google Shape;2209;p58"/>
              <p:cNvSpPr/>
              <p:nvPr/>
            </p:nvSpPr>
            <p:spPr>
              <a:xfrm>
                <a:off x="9173418" y="1188311"/>
                <a:ext cx="436880" cy="390941"/>
              </a:xfrm>
              <a:custGeom>
                <a:avLst/>
                <a:gdLst/>
                <a:ahLst/>
                <a:cxnLst/>
                <a:rect l="l" t="t" r="r" b="b"/>
                <a:pathLst>
                  <a:path w="2853" h="2553" extrusionOk="0">
                    <a:moveTo>
                      <a:pt x="911" y="0"/>
                    </a:moveTo>
                    <a:cubicBezTo>
                      <a:pt x="655" y="0"/>
                      <a:pt x="495" y="128"/>
                      <a:pt x="314" y="353"/>
                    </a:cubicBezTo>
                    <a:cubicBezTo>
                      <a:pt x="0" y="747"/>
                      <a:pt x="200" y="1338"/>
                      <a:pt x="429" y="1698"/>
                    </a:cubicBezTo>
                    <a:cubicBezTo>
                      <a:pt x="722" y="2155"/>
                      <a:pt x="1218" y="2469"/>
                      <a:pt x="1762" y="2540"/>
                    </a:cubicBezTo>
                    <a:cubicBezTo>
                      <a:pt x="1823" y="2548"/>
                      <a:pt x="1885" y="2552"/>
                      <a:pt x="1946" y="2552"/>
                    </a:cubicBezTo>
                    <a:cubicBezTo>
                      <a:pt x="2029" y="2552"/>
                      <a:pt x="2112" y="2544"/>
                      <a:pt x="2193" y="2520"/>
                    </a:cubicBezTo>
                    <a:cubicBezTo>
                      <a:pt x="2546" y="2420"/>
                      <a:pt x="2799" y="2051"/>
                      <a:pt x="2826" y="1684"/>
                    </a:cubicBezTo>
                    <a:cubicBezTo>
                      <a:pt x="2853" y="1317"/>
                      <a:pt x="2684" y="963"/>
                      <a:pt x="2436" y="707"/>
                    </a:cubicBezTo>
                    <a:cubicBezTo>
                      <a:pt x="2214" y="477"/>
                      <a:pt x="1881" y="269"/>
                      <a:pt x="1537" y="138"/>
                    </a:cubicBezTo>
                    <a:cubicBezTo>
                      <a:pt x="1354" y="68"/>
                      <a:pt x="1168" y="21"/>
                      <a:pt x="996" y="4"/>
                    </a:cubicBezTo>
                    <a:cubicBezTo>
                      <a:pt x="966" y="1"/>
                      <a:pt x="938" y="0"/>
                      <a:pt x="911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" name="Google Shape;2210;p58"/>
              <p:cNvSpPr/>
              <p:nvPr/>
            </p:nvSpPr>
            <p:spPr>
              <a:xfrm>
                <a:off x="9137432" y="1145894"/>
                <a:ext cx="327239" cy="342246"/>
              </a:xfrm>
              <a:custGeom>
                <a:avLst/>
                <a:gdLst/>
                <a:ahLst/>
                <a:cxnLst/>
                <a:rect l="l" t="t" r="r" b="b"/>
                <a:pathLst>
                  <a:path w="2137" h="2235" extrusionOk="0">
                    <a:moveTo>
                      <a:pt x="1132" y="1"/>
                    </a:moveTo>
                    <a:cubicBezTo>
                      <a:pt x="925" y="1"/>
                      <a:pt x="725" y="56"/>
                      <a:pt x="518" y="140"/>
                    </a:cubicBezTo>
                    <a:cubicBezTo>
                      <a:pt x="407" y="185"/>
                      <a:pt x="292" y="234"/>
                      <a:pt x="209" y="323"/>
                    </a:cubicBezTo>
                    <a:cubicBezTo>
                      <a:pt x="8" y="543"/>
                      <a:pt x="0" y="1093"/>
                      <a:pt x="9" y="1369"/>
                    </a:cubicBezTo>
                    <a:cubicBezTo>
                      <a:pt x="20" y="1700"/>
                      <a:pt x="144" y="2035"/>
                      <a:pt x="399" y="2235"/>
                    </a:cubicBezTo>
                    <a:cubicBezTo>
                      <a:pt x="642" y="1840"/>
                      <a:pt x="834" y="1432"/>
                      <a:pt x="696" y="983"/>
                    </a:cubicBezTo>
                    <a:lnTo>
                      <a:pt x="696" y="983"/>
                    </a:lnTo>
                    <a:cubicBezTo>
                      <a:pt x="703" y="983"/>
                      <a:pt x="710" y="983"/>
                      <a:pt x="717" y="983"/>
                    </a:cubicBezTo>
                    <a:cubicBezTo>
                      <a:pt x="1240" y="983"/>
                      <a:pt x="1771" y="747"/>
                      <a:pt x="2136" y="349"/>
                    </a:cubicBezTo>
                    <a:cubicBezTo>
                      <a:pt x="2093" y="326"/>
                      <a:pt x="2050" y="303"/>
                      <a:pt x="2008" y="281"/>
                    </a:cubicBezTo>
                    <a:cubicBezTo>
                      <a:pt x="1815" y="179"/>
                      <a:pt x="1616" y="84"/>
                      <a:pt x="1402" y="32"/>
                    </a:cubicBezTo>
                    <a:cubicBezTo>
                      <a:pt x="1310" y="11"/>
                      <a:pt x="1220" y="1"/>
                      <a:pt x="113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3" name="Google Shape;2211;p58"/>
              <p:cNvSpPr/>
              <p:nvPr/>
            </p:nvSpPr>
            <p:spPr>
              <a:xfrm>
                <a:off x="8919527" y="1747698"/>
                <a:ext cx="150067" cy="74115"/>
              </a:xfrm>
              <a:custGeom>
                <a:avLst/>
                <a:gdLst/>
                <a:ahLst/>
                <a:cxnLst/>
                <a:rect l="l" t="t" r="r" b="b"/>
                <a:pathLst>
                  <a:path w="980" h="484" extrusionOk="0">
                    <a:moveTo>
                      <a:pt x="185" y="0"/>
                    </a:moveTo>
                    <a:cubicBezTo>
                      <a:pt x="89" y="0"/>
                      <a:pt x="0" y="115"/>
                      <a:pt x="84" y="204"/>
                    </a:cubicBezTo>
                    <a:cubicBezTo>
                      <a:pt x="254" y="387"/>
                      <a:pt x="481" y="484"/>
                      <a:pt x="726" y="484"/>
                    </a:cubicBezTo>
                    <a:cubicBezTo>
                      <a:pt x="758" y="484"/>
                      <a:pt x="791" y="482"/>
                      <a:pt x="824" y="478"/>
                    </a:cubicBezTo>
                    <a:cubicBezTo>
                      <a:pt x="980" y="463"/>
                      <a:pt x="941" y="232"/>
                      <a:pt x="792" y="232"/>
                    </a:cubicBezTo>
                    <a:cubicBezTo>
                      <a:pt x="788" y="232"/>
                      <a:pt x="783" y="232"/>
                      <a:pt x="778" y="233"/>
                    </a:cubicBezTo>
                    <a:cubicBezTo>
                      <a:pt x="757" y="235"/>
                      <a:pt x="737" y="236"/>
                      <a:pt x="716" y="236"/>
                    </a:cubicBezTo>
                    <a:cubicBezTo>
                      <a:pt x="549" y="236"/>
                      <a:pt x="389" y="164"/>
                      <a:pt x="274" y="40"/>
                    </a:cubicBezTo>
                    <a:cubicBezTo>
                      <a:pt x="247" y="12"/>
                      <a:pt x="215" y="0"/>
                      <a:pt x="18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4" name="Google Shape;2212;p58"/>
              <p:cNvSpPr/>
              <p:nvPr/>
            </p:nvSpPr>
            <p:spPr>
              <a:xfrm>
                <a:off x="9357022" y="1473747"/>
                <a:ext cx="186359" cy="55586"/>
              </a:xfrm>
              <a:custGeom>
                <a:avLst/>
                <a:gdLst/>
                <a:ahLst/>
                <a:cxnLst/>
                <a:rect l="l" t="t" r="r" b="b"/>
                <a:pathLst>
                  <a:path w="1217" h="363" extrusionOk="0">
                    <a:moveTo>
                      <a:pt x="197" y="1"/>
                    </a:moveTo>
                    <a:cubicBezTo>
                      <a:pt x="83" y="1"/>
                      <a:pt x="1" y="157"/>
                      <a:pt x="120" y="223"/>
                    </a:cubicBezTo>
                    <a:cubicBezTo>
                      <a:pt x="284" y="315"/>
                      <a:pt x="462" y="362"/>
                      <a:pt x="640" y="362"/>
                    </a:cubicBezTo>
                    <a:cubicBezTo>
                      <a:pt x="792" y="362"/>
                      <a:pt x="945" y="328"/>
                      <a:pt x="1090" y="258"/>
                    </a:cubicBezTo>
                    <a:cubicBezTo>
                      <a:pt x="1216" y="196"/>
                      <a:pt x="1151" y="19"/>
                      <a:pt x="1038" y="19"/>
                    </a:cubicBezTo>
                    <a:cubicBezTo>
                      <a:pt x="1020" y="19"/>
                      <a:pt x="1002" y="23"/>
                      <a:pt x="982" y="33"/>
                    </a:cubicBezTo>
                    <a:cubicBezTo>
                      <a:pt x="870" y="87"/>
                      <a:pt x="750" y="115"/>
                      <a:pt x="631" y="115"/>
                    </a:cubicBezTo>
                    <a:cubicBezTo>
                      <a:pt x="505" y="115"/>
                      <a:pt x="378" y="83"/>
                      <a:pt x="262" y="18"/>
                    </a:cubicBezTo>
                    <a:cubicBezTo>
                      <a:pt x="240" y="6"/>
                      <a:pt x="218" y="1"/>
                      <a:pt x="19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15" name="Google Shape;2213;p58"/>
          <p:cNvGrpSpPr/>
          <p:nvPr/>
        </p:nvGrpSpPr>
        <p:grpSpPr>
          <a:xfrm flipH="1">
            <a:off x="2173043" y="4668819"/>
            <a:ext cx="450954" cy="474681"/>
            <a:chOff x="6439225" y="-732131"/>
            <a:chExt cx="903949" cy="819133"/>
          </a:xfrm>
        </p:grpSpPr>
        <p:sp>
          <p:nvSpPr>
            <p:cNvPr id="116" name="Google Shape;2214;p58"/>
            <p:cNvSpPr/>
            <p:nvPr/>
          </p:nvSpPr>
          <p:spPr>
            <a:xfrm>
              <a:off x="6439225" y="-731974"/>
              <a:ext cx="903949" cy="818825"/>
            </a:xfrm>
            <a:custGeom>
              <a:avLst/>
              <a:gdLst/>
              <a:ahLst/>
              <a:cxnLst/>
              <a:rect l="l" t="t" r="r" b="b"/>
              <a:pathLst>
                <a:path w="9156" h="8294" extrusionOk="0">
                  <a:moveTo>
                    <a:pt x="5329" y="0"/>
                  </a:moveTo>
                  <a:cubicBezTo>
                    <a:pt x="4954" y="385"/>
                    <a:pt x="4749" y="930"/>
                    <a:pt x="4777" y="1466"/>
                  </a:cubicBezTo>
                  <a:cubicBezTo>
                    <a:pt x="4807" y="1987"/>
                    <a:pt x="5056" y="2493"/>
                    <a:pt x="5451" y="2834"/>
                  </a:cubicBezTo>
                  <a:cubicBezTo>
                    <a:pt x="5211" y="3090"/>
                    <a:pt x="4989" y="3365"/>
                    <a:pt x="4781" y="3654"/>
                  </a:cubicBezTo>
                  <a:cubicBezTo>
                    <a:pt x="4671" y="3648"/>
                    <a:pt x="4561" y="3645"/>
                    <a:pt x="4450" y="3645"/>
                  </a:cubicBezTo>
                  <a:cubicBezTo>
                    <a:pt x="3784" y="3645"/>
                    <a:pt x="3127" y="3748"/>
                    <a:pt x="2523" y="4007"/>
                  </a:cubicBezTo>
                  <a:cubicBezTo>
                    <a:pt x="2393" y="3676"/>
                    <a:pt x="2120" y="3435"/>
                    <a:pt x="1721" y="3309"/>
                  </a:cubicBezTo>
                  <a:cubicBezTo>
                    <a:pt x="1589" y="3267"/>
                    <a:pt x="1457" y="3245"/>
                    <a:pt x="1328" y="3245"/>
                  </a:cubicBezTo>
                  <a:cubicBezTo>
                    <a:pt x="1024" y="3245"/>
                    <a:pt x="740" y="3365"/>
                    <a:pt x="529" y="3620"/>
                  </a:cubicBezTo>
                  <a:cubicBezTo>
                    <a:pt x="211" y="4002"/>
                    <a:pt x="1" y="4519"/>
                    <a:pt x="229" y="4997"/>
                  </a:cubicBezTo>
                  <a:cubicBezTo>
                    <a:pt x="431" y="5419"/>
                    <a:pt x="890" y="5703"/>
                    <a:pt x="1356" y="5703"/>
                  </a:cubicBezTo>
                  <a:cubicBezTo>
                    <a:pt x="1380" y="5703"/>
                    <a:pt x="1404" y="5702"/>
                    <a:pt x="1428" y="5701"/>
                  </a:cubicBezTo>
                  <a:cubicBezTo>
                    <a:pt x="1578" y="5692"/>
                    <a:pt x="1726" y="5654"/>
                    <a:pt x="1867" y="5602"/>
                  </a:cubicBezTo>
                  <a:cubicBezTo>
                    <a:pt x="2314" y="5433"/>
                    <a:pt x="2581" y="5080"/>
                    <a:pt x="2610" y="4591"/>
                  </a:cubicBezTo>
                  <a:cubicBezTo>
                    <a:pt x="2613" y="4520"/>
                    <a:pt x="2613" y="4452"/>
                    <a:pt x="2608" y="4387"/>
                  </a:cubicBezTo>
                  <a:cubicBezTo>
                    <a:pt x="2604" y="4337"/>
                    <a:pt x="2599" y="4287"/>
                    <a:pt x="2590" y="4240"/>
                  </a:cubicBezTo>
                  <a:cubicBezTo>
                    <a:pt x="3167" y="3986"/>
                    <a:pt x="3799" y="3886"/>
                    <a:pt x="4439" y="3886"/>
                  </a:cubicBezTo>
                  <a:cubicBezTo>
                    <a:pt x="4498" y="3886"/>
                    <a:pt x="4558" y="3887"/>
                    <a:pt x="4618" y="3889"/>
                  </a:cubicBezTo>
                  <a:cubicBezTo>
                    <a:pt x="4233" y="4463"/>
                    <a:pt x="3906" y="5082"/>
                    <a:pt x="3640" y="5699"/>
                  </a:cubicBezTo>
                  <a:cubicBezTo>
                    <a:pt x="3561" y="5660"/>
                    <a:pt x="3475" y="5626"/>
                    <a:pt x="3385" y="5597"/>
                  </a:cubicBezTo>
                  <a:cubicBezTo>
                    <a:pt x="3236" y="5551"/>
                    <a:pt x="3087" y="5526"/>
                    <a:pt x="2942" y="5526"/>
                  </a:cubicBezTo>
                  <a:cubicBezTo>
                    <a:pt x="2600" y="5526"/>
                    <a:pt x="2280" y="5660"/>
                    <a:pt x="2042" y="5948"/>
                  </a:cubicBezTo>
                  <a:cubicBezTo>
                    <a:pt x="1685" y="6377"/>
                    <a:pt x="1447" y="6961"/>
                    <a:pt x="1705" y="7498"/>
                  </a:cubicBezTo>
                  <a:cubicBezTo>
                    <a:pt x="1932" y="7973"/>
                    <a:pt x="2448" y="8294"/>
                    <a:pt x="2973" y="8294"/>
                  </a:cubicBezTo>
                  <a:cubicBezTo>
                    <a:pt x="3000" y="8294"/>
                    <a:pt x="3028" y="8293"/>
                    <a:pt x="3055" y="8291"/>
                  </a:cubicBezTo>
                  <a:cubicBezTo>
                    <a:pt x="3223" y="8281"/>
                    <a:pt x="3391" y="8239"/>
                    <a:pt x="3549" y="8178"/>
                  </a:cubicBezTo>
                  <a:cubicBezTo>
                    <a:pt x="4053" y="7991"/>
                    <a:pt x="4354" y="7591"/>
                    <a:pt x="4384" y="7041"/>
                  </a:cubicBezTo>
                  <a:cubicBezTo>
                    <a:pt x="4388" y="6962"/>
                    <a:pt x="4388" y="6886"/>
                    <a:pt x="4383" y="6811"/>
                  </a:cubicBezTo>
                  <a:cubicBezTo>
                    <a:pt x="4353" y="6390"/>
                    <a:pt x="4170" y="6053"/>
                    <a:pt x="3849" y="5823"/>
                  </a:cubicBezTo>
                  <a:cubicBezTo>
                    <a:pt x="4213" y="4971"/>
                    <a:pt x="4696" y="4108"/>
                    <a:pt x="5293" y="3372"/>
                  </a:cubicBezTo>
                  <a:cubicBezTo>
                    <a:pt x="5502" y="4037"/>
                    <a:pt x="5637" y="4714"/>
                    <a:pt x="5697" y="5401"/>
                  </a:cubicBezTo>
                  <a:cubicBezTo>
                    <a:pt x="5596" y="5459"/>
                    <a:pt x="5502" y="5540"/>
                    <a:pt x="5418" y="5640"/>
                  </a:cubicBezTo>
                  <a:cubicBezTo>
                    <a:pt x="5100" y="6022"/>
                    <a:pt x="4890" y="6540"/>
                    <a:pt x="5119" y="7017"/>
                  </a:cubicBezTo>
                  <a:cubicBezTo>
                    <a:pt x="5320" y="7439"/>
                    <a:pt x="5779" y="7723"/>
                    <a:pt x="6245" y="7723"/>
                  </a:cubicBezTo>
                  <a:cubicBezTo>
                    <a:pt x="6269" y="7723"/>
                    <a:pt x="6293" y="7723"/>
                    <a:pt x="6317" y="7721"/>
                  </a:cubicBezTo>
                  <a:cubicBezTo>
                    <a:pt x="6468" y="7712"/>
                    <a:pt x="6615" y="7674"/>
                    <a:pt x="6757" y="7622"/>
                  </a:cubicBezTo>
                  <a:cubicBezTo>
                    <a:pt x="7203" y="7454"/>
                    <a:pt x="7472" y="7100"/>
                    <a:pt x="7499" y="6612"/>
                  </a:cubicBezTo>
                  <a:cubicBezTo>
                    <a:pt x="7503" y="6541"/>
                    <a:pt x="7503" y="6473"/>
                    <a:pt x="7498" y="6408"/>
                  </a:cubicBezTo>
                  <a:cubicBezTo>
                    <a:pt x="7459" y="5881"/>
                    <a:pt x="7153" y="5500"/>
                    <a:pt x="6611" y="5329"/>
                  </a:cubicBezTo>
                  <a:cubicBezTo>
                    <a:pt x="6480" y="5287"/>
                    <a:pt x="6348" y="5266"/>
                    <a:pt x="6220" y="5266"/>
                  </a:cubicBezTo>
                  <a:cubicBezTo>
                    <a:pt x="6121" y="5266"/>
                    <a:pt x="6024" y="5279"/>
                    <a:pt x="5931" y="5305"/>
                  </a:cubicBezTo>
                  <a:cubicBezTo>
                    <a:pt x="5862" y="4601"/>
                    <a:pt x="5718" y="3909"/>
                    <a:pt x="5501" y="3226"/>
                  </a:cubicBezTo>
                  <a:cubicBezTo>
                    <a:pt x="5492" y="3201"/>
                    <a:pt x="5480" y="3183"/>
                    <a:pt x="5464" y="3172"/>
                  </a:cubicBezTo>
                  <a:cubicBezTo>
                    <a:pt x="5580" y="3037"/>
                    <a:pt x="5702" y="2908"/>
                    <a:pt x="5826" y="2786"/>
                  </a:cubicBezTo>
                  <a:lnTo>
                    <a:pt x="5865" y="2797"/>
                  </a:lnTo>
                  <a:cubicBezTo>
                    <a:pt x="6332" y="3211"/>
                    <a:pt x="6902" y="3509"/>
                    <a:pt x="7506" y="3659"/>
                  </a:cubicBezTo>
                  <a:cubicBezTo>
                    <a:pt x="7710" y="3709"/>
                    <a:pt x="7925" y="3739"/>
                    <a:pt x="8138" y="3739"/>
                  </a:cubicBezTo>
                  <a:cubicBezTo>
                    <a:pt x="8515" y="3739"/>
                    <a:pt x="8882" y="3644"/>
                    <a:pt x="9155" y="3393"/>
                  </a:cubicBezTo>
                  <a:cubicBezTo>
                    <a:pt x="8747" y="2932"/>
                    <a:pt x="8194" y="2592"/>
                    <a:pt x="7589" y="2470"/>
                  </a:cubicBezTo>
                  <a:cubicBezTo>
                    <a:pt x="7426" y="2437"/>
                    <a:pt x="7259" y="2420"/>
                    <a:pt x="7092" y="2420"/>
                  </a:cubicBezTo>
                  <a:cubicBezTo>
                    <a:pt x="6662" y="2420"/>
                    <a:pt x="6232" y="2530"/>
                    <a:pt x="5863" y="2750"/>
                  </a:cubicBezTo>
                  <a:cubicBezTo>
                    <a:pt x="6449" y="2180"/>
                    <a:pt x="7127" y="1741"/>
                    <a:pt x="7891" y="1527"/>
                  </a:cubicBezTo>
                  <a:cubicBezTo>
                    <a:pt x="8026" y="1488"/>
                    <a:pt x="8010" y="1283"/>
                    <a:pt x="7891" y="1283"/>
                  </a:cubicBezTo>
                  <a:cubicBezTo>
                    <a:pt x="7880" y="1283"/>
                    <a:pt x="7868" y="1285"/>
                    <a:pt x="7856" y="1288"/>
                  </a:cubicBezTo>
                  <a:cubicBezTo>
                    <a:pt x="7083" y="1505"/>
                    <a:pt x="6396" y="1934"/>
                    <a:pt x="5797" y="2489"/>
                  </a:cubicBezTo>
                  <a:cubicBezTo>
                    <a:pt x="5938" y="2107"/>
                    <a:pt x="6006" y="1698"/>
                    <a:pt x="5967" y="1295"/>
                  </a:cubicBezTo>
                  <a:cubicBezTo>
                    <a:pt x="5919" y="804"/>
                    <a:pt x="5701" y="323"/>
                    <a:pt x="5329" y="0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17" name="Google Shape;2215;p58"/>
            <p:cNvGrpSpPr/>
            <p:nvPr/>
          </p:nvGrpSpPr>
          <p:grpSpPr>
            <a:xfrm>
              <a:off x="6439239" y="-732129"/>
              <a:ext cx="903941" cy="819132"/>
              <a:chOff x="12165849" y="-1723350"/>
              <a:chExt cx="1515153" cy="1373003"/>
            </a:xfrm>
          </p:grpSpPr>
          <p:sp>
            <p:nvSpPr>
              <p:cNvPr id="118" name="Google Shape;2216;p58"/>
              <p:cNvSpPr/>
              <p:nvPr/>
            </p:nvSpPr>
            <p:spPr>
              <a:xfrm>
                <a:off x="13127298" y="-1322885"/>
                <a:ext cx="553704" cy="218768"/>
              </a:xfrm>
              <a:custGeom>
                <a:avLst/>
                <a:gdLst/>
                <a:ahLst/>
                <a:cxnLst/>
                <a:rect l="l" t="t" r="r" b="b"/>
                <a:pathLst>
                  <a:path w="3346" h="1322" extrusionOk="0">
                    <a:moveTo>
                      <a:pt x="1284" y="1"/>
                    </a:moveTo>
                    <a:cubicBezTo>
                      <a:pt x="832" y="1"/>
                      <a:pt x="380" y="122"/>
                      <a:pt x="0" y="363"/>
                    </a:cubicBezTo>
                    <a:lnTo>
                      <a:pt x="55" y="379"/>
                    </a:lnTo>
                    <a:cubicBezTo>
                      <a:pt x="522" y="793"/>
                      <a:pt x="1090" y="1091"/>
                      <a:pt x="1696" y="1240"/>
                    </a:cubicBezTo>
                    <a:cubicBezTo>
                      <a:pt x="1900" y="1291"/>
                      <a:pt x="2115" y="1322"/>
                      <a:pt x="2328" y="1322"/>
                    </a:cubicBezTo>
                    <a:cubicBezTo>
                      <a:pt x="2704" y="1322"/>
                      <a:pt x="3072" y="1226"/>
                      <a:pt x="3345" y="975"/>
                    </a:cubicBezTo>
                    <a:cubicBezTo>
                      <a:pt x="2937" y="513"/>
                      <a:pt x="2384" y="171"/>
                      <a:pt x="1779" y="50"/>
                    </a:cubicBezTo>
                    <a:cubicBezTo>
                      <a:pt x="1616" y="17"/>
                      <a:pt x="1450" y="1"/>
                      <a:pt x="1284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9" name="Google Shape;2217;p58"/>
              <p:cNvSpPr/>
              <p:nvPr/>
            </p:nvSpPr>
            <p:spPr>
              <a:xfrm>
                <a:off x="12951556" y="-1723350"/>
                <a:ext cx="209666" cy="473776"/>
              </a:xfrm>
              <a:custGeom>
                <a:avLst/>
                <a:gdLst/>
                <a:ahLst/>
                <a:cxnLst/>
                <a:rect l="l" t="t" r="r" b="b"/>
                <a:pathLst>
                  <a:path w="1267" h="2863" extrusionOk="0">
                    <a:moveTo>
                      <a:pt x="580" y="1"/>
                    </a:moveTo>
                    <a:cubicBezTo>
                      <a:pt x="205" y="385"/>
                      <a:pt x="0" y="930"/>
                      <a:pt x="28" y="1466"/>
                    </a:cubicBezTo>
                    <a:cubicBezTo>
                      <a:pt x="58" y="2002"/>
                      <a:pt x="321" y="2522"/>
                      <a:pt x="735" y="2863"/>
                    </a:cubicBezTo>
                    <a:lnTo>
                      <a:pt x="948" y="2730"/>
                    </a:lnTo>
                    <a:cubicBezTo>
                      <a:pt x="1155" y="2282"/>
                      <a:pt x="1266" y="1785"/>
                      <a:pt x="1218" y="1294"/>
                    </a:cubicBezTo>
                    <a:cubicBezTo>
                      <a:pt x="1169" y="805"/>
                      <a:pt x="952" y="324"/>
                      <a:pt x="58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0" name="Google Shape;2218;p58"/>
              <p:cNvSpPr/>
              <p:nvPr/>
            </p:nvSpPr>
            <p:spPr>
              <a:xfrm>
                <a:off x="12681325" y="-1511203"/>
                <a:ext cx="812850" cy="984124"/>
              </a:xfrm>
              <a:custGeom>
                <a:avLst/>
                <a:gdLst/>
                <a:ahLst/>
                <a:cxnLst/>
                <a:rect l="l" t="t" r="r" b="b"/>
                <a:pathLst>
                  <a:path w="4912" h="5947" extrusionOk="0">
                    <a:moveTo>
                      <a:pt x="4775" y="1"/>
                    </a:moveTo>
                    <a:cubicBezTo>
                      <a:pt x="4764" y="1"/>
                      <a:pt x="4753" y="2"/>
                      <a:pt x="4741" y="6"/>
                    </a:cubicBezTo>
                    <a:cubicBezTo>
                      <a:pt x="2292" y="694"/>
                      <a:pt x="708" y="3507"/>
                      <a:pt x="29" y="5779"/>
                    </a:cubicBezTo>
                    <a:cubicBezTo>
                      <a:pt x="0" y="5874"/>
                      <a:pt x="82" y="5946"/>
                      <a:pt x="156" y="5946"/>
                    </a:cubicBezTo>
                    <a:cubicBezTo>
                      <a:pt x="198" y="5946"/>
                      <a:pt x="238" y="5923"/>
                      <a:pt x="254" y="5869"/>
                    </a:cubicBezTo>
                    <a:cubicBezTo>
                      <a:pt x="902" y="3697"/>
                      <a:pt x="2422" y="905"/>
                      <a:pt x="4776" y="245"/>
                    </a:cubicBezTo>
                    <a:cubicBezTo>
                      <a:pt x="4912" y="207"/>
                      <a:pt x="4895" y="1"/>
                      <a:pt x="477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1" name="Google Shape;2219;p58"/>
              <p:cNvSpPr/>
              <p:nvPr/>
            </p:nvSpPr>
            <p:spPr>
              <a:xfrm>
                <a:off x="13033966" y="-1201421"/>
                <a:ext cx="123946" cy="565288"/>
              </a:xfrm>
              <a:custGeom>
                <a:avLst/>
                <a:gdLst/>
                <a:ahLst/>
                <a:cxnLst/>
                <a:rect l="l" t="t" r="r" b="b"/>
                <a:pathLst>
                  <a:path w="749" h="3416" extrusionOk="0">
                    <a:moveTo>
                      <a:pt x="157" y="1"/>
                    </a:moveTo>
                    <a:cubicBezTo>
                      <a:pt x="83" y="1"/>
                      <a:pt x="1" y="75"/>
                      <a:pt x="31" y="171"/>
                    </a:cubicBezTo>
                    <a:cubicBezTo>
                      <a:pt x="355" y="1182"/>
                      <a:pt x="508" y="2221"/>
                      <a:pt x="490" y="3284"/>
                    </a:cubicBezTo>
                    <a:cubicBezTo>
                      <a:pt x="488" y="3368"/>
                      <a:pt x="559" y="3415"/>
                      <a:pt x="624" y="3415"/>
                    </a:cubicBezTo>
                    <a:cubicBezTo>
                      <a:pt x="679" y="3415"/>
                      <a:pt x="729" y="3382"/>
                      <a:pt x="731" y="3311"/>
                    </a:cubicBezTo>
                    <a:cubicBezTo>
                      <a:pt x="748" y="2207"/>
                      <a:pt x="590" y="1129"/>
                      <a:pt x="253" y="76"/>
                    </a:cubicBezTo>
                    <a:cubicBezTo>
                      <a:pt x="236" y="23"/>
                      <a:pt x="198" y="1"/>
                      <a:pt x="157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2" name="Google Shape;2220;p58"/>
              <p:cNvSpPr/>
              <p:nvPr/>
            </p:nvSpPr>
            <p:spPr>
              <a:xfrm>
                <a:off x="12442534" y="-1120004"/>
                <a:ext cx="548078" cy="165979"/>
              </a:xfrm>
              <a:custGeom>
                <a:avLst/>
                <a:gdLst/>
                <a:ahLst/>
                <a:cxnLst/>
                <a:rect l="l" t="t" r="r" b="b"/>
                <a:pathLst>
                  <a:path w="3312" h="1003" extrusionOk="0">
                    <a:moveTo>
                      <a:pt x="2779" y="1"/>
                    </a:moveTo>
                    <a:cubicBezTo>
                      <a:pt x="1824" y="1"/>
                      <a:pt x="890" y="211"/>
                      <a:pt x="103" y="788"/>
                    </a:cubicBezTo>
                    <a:cubicBezTo>
                      <a:pt x="0" y="862"/>
                      <a:pt x="80" y="1003"/>
                      <a:pt x="180" y="1003"/>
                    </a:cubicBezTo>
                    <a:cubicBezTo>
                      <a:pt x="203" y="1003"/>
                      <a:pt x="227" y="996"/>
                      <a:pt x="251" y="979"/>
                    </a:cubicBezTo>
                    <a:cubicBezTo>
                      <a:pt x="992" y="436"/>
                      <a:pt x="1873" y="242"/>
                      <a:pt x="2771" y="242"/>
                    </a:cubicBezTo>
                    <a:cubicBezTo>
                      <a:pt x="2891" y="242"/>
                      <a:pt x="3011" y="245"/>
                      <a:pt x="3130" y="252"/>
                    </a:cubicBezTo>
                    <a:cubicBezTo>
                      <a:pt x="3133" y="252"/>
                      <a:pt x="3136" y="252"/>
                      <a:pt x="3139" y="252"/>
                    </a:cubicBezTo>
                    <a:cubicBezTo>
                      <a:pt x="3287" y="252"/>
                      <a:pt x="3311" y="20"/>
                      <a:pt x="3158" y="11"/>
                    </a:cubicBezTo>
                    <a:cubicBezTo>
                      <a:pt x="3031" y="4"/>
                      <a:pt x="2905" y="1"/>
                      <a:pt x="277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3" name="Google Shape;2221;p58"/>
              <p:cNvSpPr/>
              <p:nvPr/>
            </p:nvSpPr>
            <p:spPr>
              <a:xfrm>
                <a:off x="12975220" y="-851428"/>
                <a:ext cx="432406" cy="406756"/>
              </a:xfrm>
              <a:custGeom>
                <a:avLst/>
                <a:gdLst/>
                <a:ahLst/>
                <a:cxnLst/>
                <a:rect l="l" t="t" r="r" b="b"/>
                <a:pathLst>
                  <a:path w="2613" h="2458" extrusionOk="0">
                    <a:moveTo>
                      <a:pt x="1328" y="0"/>
                    </a:moveTo>
                    <a:cubicBezTo>
                      <a:pt x="1025" y="0"/>
                      <a:pt x="740" y="119"/>
                      <a:pt x="528" y="374"/>
                    </a:cubicBezTo>
                    <a:cubicBezTo>
                      <a:pt x="210" y="756"/>
                      <a:pt x="0" y="1273"/>
                      <a:pt x="229" y="1752"/>
                    </a:cubicBezTo>
                    <a:cubicBezTo>
                      <a:pt x="430" y="2173"/>
                      <a:pt x="889" y="2457"/>
                      <a:pt x="1355" y="2457"/>
                    </a:cubicBezTo>
                    <a:cubicBezTo>
                      <a:pt x="1379" y="2457"/>
                      <a:pt x="1403" y="2456"/>
                      <a:pt x="1428" y="2455"/>
                    </a:cubicBezTo>
                    <a:cubicBezTo>
                      <a:pt x="1578" y="2445"/>
                      <a:pt x="1726" y="2408"/>
                      <a:pt x="1867" y="2355"/>
                    </a:cubicBezTo>
                    <a:cubicBezTo>
                      <a:pt x="2314" y="2188"/>
                      <a:pt x="2582" y="1834"/>
                      <a:pt x="2609" y="1345"/>
                    </a:cubicBezTo>
                    <a:cubicBezTo>
                      <a:pt x="2612" y="1274"/>
                      <a:pt x="2610" y="1206"/>
                      <a:pt x="2607" y="1141"/>
                    </a:cubicBezTo>
                    <a:cubicBezTo>
                      <a:pt x="2568" y="614"/>
                      <a:pt x="2262" y="234"/>
                      <a:pt x="1720" y="63"/>
                    </a:cubicBezTo>
                    <a:cubicBezTo>
                      <a:pt x="1589" y="22"/>
                      <a:pt x="1457" y="0"/>
                      <a:pt x="132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4" name="Google Shape;2222;p58"/>
              <p:cNvSpPr/>
              <p:nvPr/>
            </p:nvSpPr>
            <p:spPr>
              <a:xfrm>
                <a:off x="12165849" y="-1186197"/>
                <a:ext cx="432240" cy="406756"/>
              </a:xfrm>
              <a:custGeom>
                <a:avLst/>
                <a:gdLst/>
                <a:ahLst/>
                <a:cxnLst/>
                <a:rect l="l" t="t" r="r" b="b"/>
                <a:pathLst>
                  <a:path w="2612" h="2458" extrusionOk="0">
                    <a:moveTo>
                      <a:pt x="1328" y="1"/>
                    </a:moveTo>
                    <a:cubicBezTo>
                      <a:pt x="1024" y="1"/>
                      <a:pt x="740" y="120"/>
                      <a:pt x="529" y="375"/>
                    </a:cubicBezTo>
                    <a:cubicBezTo>
                      <a:pt x="211" y="756"/>
                      <a:pt x="1" y="1274"/>
                      <a:pt x="229" y="1753"/>
                    </a:cubicBezTo>
                    <a:cubicBezTo>
                      <a:pt x="431" y="2174"/>
                      <a:pt x="889" y="2458"/>
                      <a:pt x="1356" y="2458"/>
                    </a:cubicBezTo>
                    <a:cubicBezTo>
                      <a:pt x="1380" y="2458"/>
                      <a:pt x="1404" y="2457"/>
                      <a:pt x="1428" y="2456"/>
                    </a:cubicBezTo>
                    <a:cubicBezTo>
                      <a:pt x="1578" y="2447"/>
                      <a:pt x="1726" y="2408"/>
                      <a:pt x="1867" y="2356"/>
                    </a:cubicBezTo>
                    <a:cubicBezTo>
                      <a:pt x="2314" y="2189"/>
                      <a:pt x="2581" y="1835"/>
                      <a:pt x="2610" y="1346"/>
                    </a:cubicBezTo>
                    <a:cubicBezTo>
                      <a:pt x="2612" y="1276"/>
                      <a:pt x="2611" y="1208"/>
                      <a:pt x="2607" y="1142"/>
                    </a:cubicBezTo>
                    <a:cubicBezTo>
                      <a:pt x="2569" y="615"/>
                      <a:pt x="2262" y="236"/>
                      <a:pt x="1721" y="64"/>
                    </a:cubicBezTo>
                    <a:cubicBezTo>
                      <a:pt x="1589" y="22"/>
                      <a:pt x="1457" y="1"/>
                      <a:pt x="132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5" name="Google Shape;2223;p58"/>
              <p:cNvSpPr/>
              <p:nvPr/>
            </p:nvSpPr>
            <p:spPr>
              <a:xfrm>
                <a:off x="12405136" y="-808403"/>
                <a:ext cx="487015" cy="458056"/>
              </a:xfrm>
              <a:custGeom>
                <a:avLst/>
                <a:gdLst/>
                <a:ahLst/>
                <a:cxnLst/>
                <a:rect l="l" t="t" r="r" b="b"/>
                <a:pathLst>
                  <a:path w="2943" h="2768" extrusionOk="0">
                    <a:moveTo>
                      <a:pt x="1497" y="0"/>
                    </a:moveTo>
                    <a:cubicBezTo>
                      <a:pt x="1155" y="0"/>
                      <a:pt x="835" y="134"/>
                      <a:pt x="596" y="421"/>
                    </a:cubicBezTo>
                    <a:cubicBezTo>
                      <a:pt x="239" y="851"/>
                      <a:pt x="1" y="1435"/>
                      <a:pt x="259" y="1973"/>
                    </a:cubicBezTo>
                    <a:cubicBezTo>
                      <a:pt x="486" y="2447"/>
                      <a:pt x="1002" y="2767"/>
                      <a:pt x="1527" y="2767"/>
                    </a:cubicBezTo>
                    <a:cubicBezTo>
                      <a:pt x="1554" y="2767"/>
                      <a:pt x="1582" y="2766"/>
                      <a:pt x="1609" y="2765"/>
                    </a:cubicBezTo>
                    <a:cubicBezTo>
                      <a:pt x="1777" y="2754"/>
                      <a:pt x="1945" y="2712"/>
                      <a:pt x="2103" y="2653"/>
                    </a:cubicBezTo>
                    <a:cubicBezTo>
                      <a:pt x="2606" y="2465"/>
                      <a:pt x="2908" y="2065"/>
                      <a:pt x="2938" y="1515"/>
                    </a:cubicBezTo>
                    <a:cubicBezTo>
                      <a:pt x="2942" y="1436"/>
                      <a:pt x="2942" y="1359"/>
                      <a:pt x="2937" y="1285"/>
                    </a:cubicBezTo>
                    <a:cubicBezTo>
                      <a:pt x="2895" y="692"/>
                      <a:pt x="2548" y="264"/>
                      <a:pt x="1939" y="71"/>
                    </a:cubicBezTo>
                    <a:cubicBezTo>
                      <a:pt x="1790" y="24"/>
                      <a:pt x="1641" y="0"/>
                      <a:pt x="149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6" name="Google Shape;2224;p58"/>
              <p:cNvSpPr/>
              <p:nvPr/>
            </p:nvSpPr>
            <p:spPr>
              <a:xfrm>
                <a:off x="12251403" y="-1132250"/>
                <a:ext cx="116500" cy="149596"/>
              </a:xfrm>
              <a:custGeom>
                <a:avLst/>
                <a:gdLst/>
                <a:ahLst/>
                <a:cxnLst/>
                <a:rect l="l" t="t" r="r" b="b"/>
                <a:pathLst>
                  <a:path w="704" h="904" extrusionOk="0">
                    <a:moveTo>
                      <a:pt x="545" y="0"/>
                    </a:moveTo>
                    <a:cubicBezTo>
                      <a:pt x="528" y="0"/>
                      <a:pt x="509" y="5"/>
                      <a:pt x="490" y="15"/>
                    </a:cubicBezTo>
                    <a:cubicBezTo>
                      <a:pt x="205" y="169"/>
                      <a:pt x="18" y="445"/>
                      <a:pt x="4" y="772"/>
                    </a:cubicBezTo>
                    <a:cubicBezTo>
                      <a:pt x="0" y="857"/>
                      <a:pt x="70" y="904"/>
                      <a:pt x="135" y="904"/>
                    </a:cubicBezTo>
                    <a:cubicBezTo>
                      <a:pt x="190" y="904"/>
                      <a:pt x="241" y="871"/>
                      <a:pt x="244" y="800"/>
                    </a:cubicBezTo>
                    <a:cubicBezTo>
                      <a:pt x="255" y="563"/>
                      <a:pt x="374" y="352"/>
                      <a:pt x="585" y="239"/>
                    </a:cubicBezTo>
                    <a:cubicBezTo>
                      <a:pt x="704" y="174"/>
                      <a:pt x="651" y="0"/>
                      <a:pt x="54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7" name="Google Shape;2225;p58"/>
              <p:cNvSpPr/>
              <p:nvPr/>
            </p:nvSpPr>
            <p:spPr>
              <a:xfrm>
                <a:off x="12498633" y="-752801"/>
                <a:ext cx="125932" cy="178887"/>
              </a:xfrm>
              <a:custGeom>
                <a:avLst/>
                <a:gdLst/>
                <a:ahLst/>
                <a:cxnLst/>
                <a:rect l="l" t="t" r="r" b="b"/>
                <a:pathLst>
                  <a:path w="761" h="1081" extrusionOk="0">
                    <a:moveTo>
                      <a:pt x="600" y="0"/>
                    </a:moveTo>
                    <a:cubicBezTo>
                      <a:pt x="583" y="0"/>
                      <a:pt x="565" y="5"/>
                      <a:pt x="546" y="14"/>
                    </a:cubicBezTo>
                    <a:cubicBezTo>
                      <a:pt x="188" y="201"/>
                      <a:pt x="34" y="560"/>
                      <a:pt x="6" y="949"/>
                    </a:cubicBezTo>
                    <a:cubicBezTo>
                      <a:pt x="0" y="1034"/>
                      <a:pt x="69" y="1080"/>
                      <a:pt x="134" y="1080"/>
                    </a:cubicBezTo>
                    <a:cubicBezTo>
                      <a:pt x="189" y="1080"/>
                      <a:pt x="242" y="1047"/>
                      <a:pt x="246" y="976"/>
                    </a:cubicBezTo>
                    <a:cubicBezTo>
                      <a:pt x="267" y="681"/>
                      <a:pt x="361" y="383"/>
                      <a:pt x="642" y="238"/>
                    </a:cubicBezTo>
                    <a:cubicBezTo>
                      <a:pt x="760" y="175"/>
                      <a:pt x="706" y="0"/>
                      <a:pt x="60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8" name="Google Shape;2226;p58"/>
              <p:cNvSpPr/>
              <p:nvPr/>
            </p:nvSpPr>
            <p:spPr>
              <a:xfrm>
                <a:off x="13043233" y="-783912"/>
                <a:ext cx="117162" cy="165648"/>
              </a:xfrm>
              <a:custGeom>
                <a:avLst/>
                <a:gdLst/>
                <a:ahLst/>
                <a:cxnLst/>
                <a:rect l="l" t="t" r="r" b="b"/>
                <a:pathLst>
                  <a:path w="708" h="1001" extrusionOk="0">
                    <a:moveTo>
                      <a:pt x="553" y="0"/>
                    </a:moveTo>
                    <a:cubicBezTo>
                      <a:pt x="536" y="0"/>
                      <a:pt x="517" y="5"/>
                      <a:pt x="498" y="16"/>
                    </a:cubicBezTo>
                    <a:cubicBezTo>
                      <a:pt x="179" y="196"/>
                      <a:pt x="0" y="535"/>
                      <a:pt x="49" y="901"/>
                    </a:cubicBezTo>
                    <a:cubicBezTo>
                      <a:pt x="59" y="969"/>
                      <a:pt x="111" y="1000"/>
                      <a:pt x="164" y="1000"/>
                    </a:cubicBezTo>
                    <a:cubicBezTo>
                      <a:pt x="232" y="1000"/>
                      <a:pt x="300" y="951"/>
                      <a:pt x="289" y="865"/>
                    </a:cubicBezTo>
                    <a:cubicBezTo>
                      <a:pt x="254" y="614"/>
                      <a:pt x="369" y="364"/>
                      <a:pt x="592" y="238"/>
                    </a:cubicBezTo>
                    <a:cubicBezTo>
                      <a:pt x="707" y="173"/>
                      <a:pt x="656" y="0"/>
                      <a:pt x="553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29" name="Rectangle 1"/>
          <p:cNvSpPr>
            <a:spLocks noChangeArrowheads="1"/>
          </p:cNvSpPr>
          <p:nvPr/>
        </p:nvSpPr>
        <p:spPr bwMode="auto">
          <a:xfrm>
            <a:off x="0" y="727112"/>
            <a:ext cx="9144000" cy="433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zh-TW" altLang="en-US" sz="4000" b="1" dirty="0" smtClean="0">
                <a:solidFill>
                  <a:schemeClr val="accent6">
                    <a:lumMod val="25000"/>
                  </a:schemeClr>
                </a:solidFill>
                <a:latin typeface="標楷體" pitchFamily="65" charset="-120"/>
                <a:ea typeface="標楷體" pitchFamily="65" charset="-120"/>
              </a:rPr>
              <a:t>我當日傳給你們的，</a:t>
            </a:r>
            <a:endParaRPr lang="en-US" altLang="zh-TW" sz="4000" b="1" dirty="0" smtClean="0">
              <a:solidFill>
                <a:schemeClr val="accent6">
                  <a:lumMod val="25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zh-TW" altLang="en-US" sz="4000" b="1" dirty="0" smtClean="0">
                <a:solidFill>
                  <a:schemeClr val="accent6">
                    <a:lumMod val="25000"/>
                  </a:schemeClr>
                </a:solidFill>
                <a:latin typeface="標楷體" pitchFamily="65" charset="-120"/>
                <a:ea typeface="標楷體" pitchFamily="65" charset="-120"/>
              </a:rPr>
              <a:t>原是從主領受的，</a:t>
            </a:r>
            <a:endParaRPr lang="en-US" altLang="zh-TW" sz="4000" b="1" dirty="0" smtClean="0">
              <a:solidFill>
                <a:schemeClr val="accent6">
                  <a:lumMod val="25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zh-TW" altLang="en-US" sz="4000" b="1" dirty="0" smtClean="0">
                <a:solidFill>
                  <a:schemeClr val="accent6">
                    <a:lumMod val="25000"/>
                  </a:schemeClr>
                </a:solidFill>
                <a:latin typeface="標楷體" pitchFamily="65" charset="-120"/>
                <a:ea typeface="標楷體" pitchFamily="65" charset="-120"/>
              </a:rPr>
              <a:t>就是主耶穌被賣的那一夜，拿起餅來，</a:t>
            </a:r>
            <a:br>
              <a:rPr lang="zh-TW" altLang="en-US" sz="4000" b="1" dirty="0" smtClean="0">
                <a:solidFill>
                  <a:schemeClr val="accent6">
                    <a:lumMod val="25000"/>
                  </a:schemeClr>
                </a:solidFill>
                <a:latin typeface="標楷體" pitchFamily="65" charset="-120"/>
                <a:ea typeface="標楷體" pitchFamily="65" charset="-120"/>
              </a:rPr>
            </a:br>
            <a:r>
              <a:rPr lang="zh-TW" altLang="en-US" sz="4000" b="1" dirty="0" smtClean="0">
                <a:solidFill>
                  <a:schemeClr val="accent6">
                    <a:lumMod val="25000"/>
                  </a:schemeClr>
                </a:solidFill>
                <a:latin typeface="標楷體" pitchFamily="65" charset="-120"/>
                <a:ea typeface="標楷體" pitchFamily="65" charset="-120"/>
              </a:rPr>
              <a:t>祝謝了，就擘開，說：</a:t>
            </a:r>
            <a:endParaRPr lang="en-US" altLang="zh-TW" sz="4000" b="1" dirty="0" smtClean="0">
              <a:solidFill>
                <a:schemeClr val="accent6">
                  <a:lumMod val="25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zh-TW" altLang="en-US" sz="4000" b="1" dirty="0" smtClean="0">
                <a:solidFill>
                  <a:schemeClr val="accent6">
                    <a:lumMod val="25000"/>
                  </a:schemeClr>
                </a:solidFill>
                <a:latin typeface="標楷體" pitchFamily="65" charset="-120"/>
                <a:ea typeface="標楷體" pitchFamily="65" charset="-120"/>
              </a:rPr>
              <a:t>「這是我的身體，為你們捨的，</a:t>
            </a:r>
            <a:endParaRPr lang="en-US" altLang="zh-TW" sz="4000" b="1" dirty="0" smtClean="0">
              <a:solidFill>
                <a:schemeClr val="accent6">
                  <a:lumMod val="25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zh-TW" altLang="en-US" sz="4000" b="1" dirty="0" smtClean="0">
                <a:solidFill>
                  <a:schemeClr val="accent6">
                    <a:lumMod val="25000"/>
                  </a:schemeClr>
                </a:solidFill>
                <a:latin typeface="標楷體" pitchFamily="65" charset="-120"/>
                <a:ea typeface="標楷體" pitchFamily="65" charset="-120"/>
              </a:rPr>
              <a:t>你們應當如此行，為的是記念我。</a:t>
            </a:r>
            <a:r>
              <a:rPr lang="zh-TW" altLang="en-US" sz="3600" b="1" dirty="0" smtClean="0">
                <a:solidFill>
                  <a:schemeClr val="accent6">
                    <a:lumMod val="25000"/>
                  </a:schemeClr>
                </a:solidFill>
                <a:latin typeface="標楷體" pitchFamily="65" charset="-120"/>
                <a:ea typeface="標楷體" pitchFamily="65" charset="-120"/>
              </a:rPr>
              <a:t>」</a:t>
            </a:r>
            <a:br>
              <a:rPr lang="zh-TW" altLang="en-US" sz="3600" b="1" dirty="0" smtClean="0">
                <a:solidFill>
                  <a:schemeClr val="accent6">
                    <a:lumMod val="25000"/>
                  </a:schemeClr>
                </a:solidFill>
                <a:latin typeface="標楷體" pitchFamily="65" charset="-120"/>
                <a:ea typeface="標楷體" pitchFamily="65" charset="-120"/>
              </a:rPr>
            </a:br>
            <a:endParaRPr lang="zh-TW" altLang="en-US" sz="3600" b="1" dirty="0" smtClean="0">
              <a:solidFill>
                <a:schemeClr val="accent6">
                  <a:lumMod val="25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2162;p58"/>
          <p:cNvGrpSpPr/>
          <p:nvPr/>
        </p:nvGrpSpPr>
        <p:grpSpPr>
          <a:xfrm rot="-5400000">
            <a:off x="7131321" y="4723609"/>
            <a:ext cx="377862" cy="461920"/>
            <a:chOff x="6" y="0"/>
            <a:chExt cx="604372" cy="672054"/>
          </a:xfrm>
        </p:grpSpPr>
        <p:sp>
          <p:nvSpPr>
            <p:cNvPr id="2163" name="Google Shape;2163;p58"/>
            <p:cNvSpPr/>
            <p:nvPr/>
          </p:nvSpPr>
          <p:spPr>
            <a:xfrm>
              <a:off x="2013" y="0"/>
              <a:ext cx="600342" cy="672054"/>
            </a:xfrm>
            <a:custGeom>
              <a:avLst/>
              <a:gdLst/>
              <a:ahLst/>
              <a:cxnLst/>
              <a:rect l="l" t="t" r="r" b="b"/>
              <a:pathLst>
                <a:path w="6195" h="6935" extrusionOk="0">
                  <a:moveTo>
                    <a:pt x="1263" y="0"/>
                  </a:moveTo>
                  <a:lnTo>
                    <a:pt x="1263" y="0"/>
                  </a:lnTo>
                  <a:cubicBezTo>
                    <a:pt x="1064" y="40"/>
                    <a:pt x="871" y="98"/>
                    <a:pt x="701" y="182"/>
                  </a:cubicBezTo>
                  <a:cubicBezTo>
                    <a:pt x="698" y="201"/>
                    <a:pt x="700" y="222"/>
                    <a:pt x="701" y="240"/>
                  </a:cubicBezTo>
                  <a:cubicBezTo>
                    <a:pt x="728" y="657"/>
                    <a:pt x="875" y="1066"/>
                    <a:pt x="1115" y="1409"/>
                  </a:cubicBezTo>
                  <a:cubicBezTo>
                    <a:pt x="3" y="2361"/>
                    <a:pt x="0" y="3987"/>
                    <a:pt x="720" y="5218"/>
                  </a:cubicBezTo>
                  <a:cubicBezTo>
                    <a:pt x="723" y="5225"/>
                    <a:pt x="727" y="5229"/>
                    <a:pt x="730" y="5237"/>
                  </a:cubicBezTo>
                  <a:cubicBezTo>
                    <a:pt x="761" y="5231"/>
                    <a:pt x="794" y="5226"/>
                    <a:pt x="825" y="5221"/>
                  </a:cubicBezTo>
                  <a:cubicBezTo>
                    <a:pt x="835" y="5219"/>
                    <a:pt x="845" y="5217"/>
                    <a:pt x="853" y="5216"/>
                  </a:cubicBezTo>
                  <a:cubicBezTo>
                    <a:pt x="859" y="5214"/>
                    <a:pt x="866" y="5213"/>
                    <a:pt x="871" y="5213"/>
                  </a:cubicBezTo>
                  <a:cubicBezTo>
                    <a:pt x="965" y="5377"/>
                    <a:pt x="1077" y="5529"/>
                    <a:pt x="1192" y="5673"/>
                  </a:cubicBezTo>
                  <a:cubicBezTo>
                    <a:pt x="1489" y="6043"/>
                    <a:pt x="1862" y="6309"/>
                    <a:pt x="2295" y="6507"/>
                  </a:cubicBezTo>
                  <a:cubicBezTo>
                    <a:pt x="2910" y="6788"/>
                    <a:pt x="3573" y="6934"/>
                    <a:pt x="4239" y="6934"/>
                  </a:cubicBezTo>
                  <a:cubicBezTo>
                    <a:pt x="4599" y="6934"/>
                    <a:pt x="4959" y="6892"/>
                    <a:pt x="5313" y="6805"/>
                  </a:cubicBezTo>
                  <a:cubicBezTo>
                    <a:pt x="5417" y="6854"/>
                    <a:pt x="5530" y="6886"/>
                    <a:pt x="5646" y="6894"/>
                  </a:cubicBezTo>
                  <a:cubicBezTo>
                    <a:pt x="5658" y="6862"/>
                    <a:pt x="5649" y="6823"/>
                    <a:pt x="5640" y="6789"/>
                  </a:cubicBezTo>
                  <a:cubicBezTo>
                    <a:pt x="5627" y="6726"/>
                    <a:pt x="5609" y="6665"/>
                    <a:pt x="5590" y="6605"/>
                  </a:cubicBezTo>
                  <a:cubicBezTo>
                    <a:pt x="6014" y="5870"/>
                    <a:pt x="6194" y="5105"/>
                    <a:pt x="6144" y="4256"/>
                  </a:cubicBezTo>
                  <a:cubicBezTo>
                    <a:pt x="6101" y="3511"/>
                    <a:pt x="5821" y="2784"/>
                    <a:pt x="5358" y="2199"/>
                  </a:cubicBezTo>
                  <a:cubicBezTo>
                    <a:pt x="5377" y="2148"/>
                    <a:pt x="5397" y="2096"/>
                    <a:pt x="5413" y="2042"/>
                  </a:cubicBezTo>
                  <a:cubicBezTo>
                    <a:pt x="4799" y="1261"/>
                    <a:pt x="3842" y="801"/>
                    <a:pt x="2845" y="801"/>
                  </a:cubicBezTo>
                  <a:cubicBezTo>
                    <a:pt x="2816" y="801"/>
                    <a:pt x="2786" y="801"/>
                    <a:pt x="2756" y="802"/>
                  </a:cubicBezTo>
                  <a:cubicBezTo>
                    <a:pt x="2295" y="814"/>
                    <a:pt x="1831" y="933"/>
                    <a:pt x="1438" y="1173"/>
                  </a:cubicBezTo>
                  <a:cubicBezTo>
                    <a:pt x="1381" y="1071"/>
                    <a:pt x="1332" y="965"/>
                    <a:pt x="1294" y="854"/>
                  </a:cubicBezTo>
                  <a:cubicBezTo>
                    <a:pt x="1200" y="580"/>
                    <a:pt x="1178" y="275"/>
                    <a:pt x="1263" y="0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" name="Google Shape;2164;p58"/>
            <p:cNvGrpSpPr/>
            <p:nvPr/>
          </p:nvGrpSpPr>
          <p:grpSpPr>
            <a:xfrm>
              <a:off x="6" y="8"/>
              <a:ext cx="604372" cy="672029"/>
              <a:chOff x="5789475" y="-1569693"/>
              <a:chExt cx="920457" cy="1023499"/>
            </a:xfrm>
          </p:grpSpPr>
          <p:sp>
            <p:nvSpPr>
              <p:cNvPr id="2165" name="Google Shape;2165;p58"/>
              <p:cNvSpPr/>
              <p:nvPr/>
            </p:nvSpPr>
            <p:spPr>
              <a:xfrm>
                <a:off x="5889861" y="-1268093"/>
                <a:ext cx="820071" cy="721898"/>
              </a:xfrm>
              <a:custGeom>
                <a:avLst/>
                <a:gdLst/>
                <a:ahLst/>
                <a:cxnLst/>
                <a:rect l="l" t="t" r="r" b="b"/>
                <a:pathLst>
                  <a:path w="5555" h="4890" extrusionOk="0">
                    <a:moveTo>
                      <a:pt x="4588" y="1"/>
                    </a:moveTo>
                    <a:lnTo>
                      <a:pt x="0" y="2580"/>
                    </a:lnTo>
                    <a:cubicBezTo>
                      <a:pt x="79" y="2971"/>
                      <a:pt x="311" y="3324"/>
                      <a:pt x="556" y="3628"/>
                    </a:cubicBezTo>
                    <a:cubicBezTo>
                      <a:pt x="853" y="3998"/>
                      <a:pt x="1227" y="4265"/>
                      <a:pt x="1660" y="4462"/>
                    </a:cubicBezTo>
                    <a:cubicBezTo>
                      <a:pt x="2274" y="4744"/>
                      <a:pt x="2937" y="4890"/>
                      <a:pt x="3604" y="4890"/>
                    </a:cubicBezTo>
                    <a:cubicBezTo>
                      <a:pt x="3963" y="4890"/>
                      <a:pt x="4323" y="4847"/>
                      <a:pt x="4677" y="4760"/>
                    </a:cubicBezTo>
                    <a:cubicBezTo>
                      <a:pt x="4781" y="4810"/>
                      <a:pt x="4894" y="4841"/>
                      <a:pt x="5009" y="4849"/>
                    </a:cubicBezTo>
                    <a:cubicBezTo>
                      <a:pt x="5022" y="4817"/>
                      <a:pt x="5013" y="4778"/>
                      <a:pt x="5003" y="4745"/>
                    </a:cubicBezTo>
                    <a:cubicBezTo>
                      <a:pt x="4987" y="4683"/>
                      <a:pt x="4969" y="4624"/>
                      <a:pt x="4950" y="4563"/>
                    </a:cubicBezTo>
                    <a:cubicBezTo>
                      <a:pt x="5374" y="3830"/>
                      <a:pt x="5554" y="3062"/>
                      <a:pt x="5504" y="2214"/>
                    </a:cubicBezTo>
                    <a:cubicBezTo>
                      <a:pt x="5457" y="1403"/>
                      <a:pt x="5128" y="609"/>
                      <a:pt x="4588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6" name="Google Shape;2166;p58"/>
              <p:cNvSpPr/>
              <p:nvPr/>
            </p:nvSpPr>
            <p:spPr>
              <a:xfrm>
                <a:off x="5898571" y="-1569693"/>
                <a:ext cx="165786" cy="263367"/>
              </a:xfrm>
              <a:custGeom>
                <a:avLst/>
                <a:gdLst/>
                <a:ahLst/>
                <a:cxnLst/>
                <a:rect l="l" t="t" r="r" b="b"/>
                <a:pathLst>
                  <a:path w="1123" h="1784" extrusionOk="0">
                    <a:moveTo>
                      <a:pt x="565" y="1"/>
                    </a:moveTo>
                    <a:cubicBezTo>
                      <a:pt x="367" y="39"/>
                      <a:pt x="173" y="98"/>
                      <a:pt x="3" y="182"/>
                    </a:cubicBezTo>
                    <a:cubicBezTo>
                      <a:pt x="1" y="200"/>
                      <a:pt x="2" y="221"/>
                      <a:pt x="3" y="239"/>
                    </a:cubicBezTo>
                    <a:cubicBezTo>
                      <a:pt x="42" y="824"/>
                      <a:pt x="314" y="1388"/>
                      <a:pt x="747" y="1783"/>
                    </a:cubicBezTo>
                    <a:cubicBezTo>
                      <a:pt x="875" y="1771"/>
                      <a:pt x="1001" y="1747"/>
                      <a:pt x="1123" y="1707"/>
                    </a:cubicBezTo>
                    <a:cubicBezTo>
                      <a:pt x="902" y="1454"/>
                      <a:pt x="703" y="1173"/>
                      <a:pt x="595" y="855"/>
                    </a:cubicBezTo>
                    <a:cubicBezTo>
                      <a:pt x="503" y="579"/>
                      <a:pt x="481" y="275"/>
                      <a:pt x="56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7" name="Google Shape;2167;p58"/>
              <p:cNvSpPr/>
              <p:nvPr/>
            </p:nvSpPr>
            <p:spPr>
              <a:xfrm>
                <a:off x="5789770" y="-1451592"/>
                <a:ext cx="805160" cy="654876"/>
              </a:xfrm>
              <a:custGeom>
                <a:avLst/>
                <a:gdLst/>
                <a:ahLst/>
                <a:cxnLst/>
                <a:rect l="l" t="t" r="r" b="b"/>
                <a:pathLst>
                  <a:path w="5454" h="4436" extrusionOk="0">
                    <a:moveTo>
                      <a:pt x="2882" y="0"/>
                    </a:moveTo>
                    <a:cubicBezTo>
                      <a:pt x="2854" y="0"/>
                      <a:pt x="2825" y="1"/>
                      <a:pt x="2797" y="2"/>
                    </a:cubicBezTo>
                    <a:cubicBezTo>
                      <a:pt x="2285" y="14"/>
                      <a:pt x="1772" y="158"/>
                      <a:pt x="1355" y="452"/>
                    </a:cubicBezTo>
                    <a:cubicBezTo>
                      <a:pt x="47" y="1375"/>
                      <a:pt x="1" y="3118"/>
                      <a:pt x="761" y="4416"/>
                    </a:cubicBezTo>
                    <a:cubicBezTo>
                      <a:pt x="764" y="4424"/>
                      <a:pt x="768" y="4429"/>
                      <a:pt x="770" y="4435"/>
                    </a:cubicBezTo>
                    <a:cubicBezTo>
                      <a:pt x="2683" y="4143"/>
                      <a:pt x="4848" y="3065"/>
                      <a:pt x="5453" y="1242"/>
                    </a:cubicBezTo>
                    <a:cubicBezTo>
                      <a:pt x="4838" y="460"/>
                      <a:pt x="3880" y="0"/>
                      <a:pt x="2882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8" name="Google Shape;2168;p58"/>
              <p:cNvSpPr/>
              <p:nvPr/>
            </p:nvSpPr>
            <p:spPr>
              <a:xfrm>
                <a:off x="5890156" y="-987455"/>
                <a:ext cx="752162" cy="441111"/>
              </a:xfrm>
              <a:custGeom>
                <a:avLst/>
                <a:gdLst/>
                <a:ahLst/>
                <a:cxnLst/>
                <a:rect l="l" t="t" r="r" b="b"/>
                <a:pathLst>
                  <a:path w="5095" h="2988" extrusionOk="0">
                    <a:moveTo>
                      <a:pt x="1204" y="1"/>
                    </a:moveTo>
                    <a:lnTo>
                      <a:pt x="0" y="678"/>
                    </a:lnTo>
                    <a:cubicBezTo>
                      <a:pt x="79" y="1068"/>
                      <a:pt x="310" y="1422"/>
                      <a:pt x="555" y="1726"/>
                    </a:cubicBezTo>
                    <a:cubicBezTo>
                      <a:pt x="852" y="2096"/>
                      <a:pt x="1226" y="2363"/>
                      <a:pt x="1659" y="2560"/>
                    </a:cubicBezTo>
                    <a:cubicBezTo>
                      <a:pt x="2274" y="2841"/>
                      <a:pt x="2938" y="2988"/>
                      <a:pt x="3604" y="2988"/>
                    </a:cubicBezTo>
                    <a:cubicBezTo>
                      <a:pt x="3963" y="2988"/>
                      <a:pt x="4323" y="2945"/>
                      <a:pt x="4676" y="2858"/>
                    </a:cubicBezTo>
                    <a:cubicBezTo>
                      <a:pt x="4780" y="2908"/>
                      <a:pt x="4894" y="2939"/>
                      <a:pt x="5009" y="2947"/>
                    </a:cubicBezTo>
                    <a:cubicBezTo>
                      <a:pt x="5021" y="2914"/>
                      <a:pt x="5012" y="2876"/>
                      <a:pt x="5004" y="2843"/>
                    </a:cubicBezTo>
                    <a:cubicBezTo>
                      <a:pt x="4987" y="2782"/>
                      <a:pt x="4968" y="2723"/>
                      <a:pt x="4949" y="2662"/>
                    </a:cubicBezTo>
                    <a:cubicBezTo>
                      <a:pt x="5001" y="2572"/>
                      <a:pt x="5051" y="2482"/>
                      <a:pt x="5094" y="2390"/>
                    </a:cubicBezTo>
                    <a:cubicBezTo>
                      <a:pt x="5025" y="2384"/>
                      <a:pt x="4957" y="2377"/>
                      <a:pt x="4891" y="2369"/>
                    </a:cubicBezTo>
                    <a:cubicBezTo>
                      <a:pt x="3776" y="2247"/>
                      <a:pt x="2640" y="1868"/>
                      <a:pt x="1873" y="1050"/>
                    </a:cubicBezTo>
                    <a:cubicBezTo>
                      <a:pt x="1586" y="743"/>
                      <a:pt x="1365" y="387"/>
                      <a:pt x="1204" y="1"/>
                    </a:cubicBezTo>
                    <a:close/>
                  </a:path>
                </a:pathLst>
              </a:custGeom>
              <a:solidFill>
                <a:srgbClr val="4D0029">
                  <a:alpha val="427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9" name="Google Shape;2169;p58"/>
              <p:cNvSpPr/>
              <p:nvPr/>
            </p:nvSpPr>
            <p:spPr>
              <a:xfrm>
                <a:off x="5828301" y="-1450263"/>
                <a:ext cx="752014" cy="643656"/>
              </a:xfrm>
              <a:custGeom>
                <a:avLst/>
                <a:gdLst/>
                <a:ahLst/>
                <a:cxnLst/>
                <a:rect l="l" t="t" r="r" b="b"/>
                <a:pathLst>
                  <a:path w="5094" h="4360" extrusionOk="0">
                    <a:moveTo>
                      <a:pt x="1584" y="434"/>
                    </a:moveTo>
                    <a:cubicBezTo>
                      <a:pt x="1765" y="474"/>
                      <a:pt x="1948" y="509"/>
                      <a:pt x="2131" y="543"/>
                    </a:cubicBezTo>
                    <a:cubicBezTo>
                      <a:pt x="2093" y="729"/>
                      <a:pt x="2057" y="914"/>
                      <a:pt x="2024" y="1101"/>
                    </a:cubicBezTo>
                    <a:cubicBezTo>
                      <a:pt x="1839" y="1065"/>
                      <a:pt x="1655" y="1029"/>
                      <a:pt x="1472" y="988"/>
                    </a:cubicBezTo>
                    <a:cubicBezTo>
                      <a:pt x="1507" y="804"/>
                      <a:pt x="1544" y="619"/>
                      <a:pt x="1584" y="434"/>
                    </a:cubicBezTo>
                    <a:close/>
                    <a:moveTo>
                      <a:pt x="2233" y="562"/>
                    </a:moveTo>
                    <a:cubicBezTo>
                      <a:pt x="2417" y="595"/>
                      <a:pt x="2601" y="626"/>
                      <a:pt x="2787" y="653"/>
                    </a:cubicBezTo>
                    <a:cubicBezTo>
                      <a:pt x="2748" y="841"/>
                      <a:pt x="2714" y="1028"/>
                      <a:pt x="2683" y="1215"/>
                    </a:cubicBezTo>
                    <a:cubicBezTo>
                      <a:pt x="2497" y="1186"/>
                      <a:pt x="2312" y="1153"/>
                      <a:pt x="2126" y="1119"/>
                    </a:cubicBezTo>
                    <a:cubicBezTo>
                      <a:pt x="2159" y="934"/>
                      <a:pt x="2196" y="748"/>
                      <a:pt x="2233" y="562"/>
                    </a:cubicBezTo>
                    <a:close/>
                    <a:moveTo>
                      <a:pt x="2888" y="671"/>
                    </a:moveTo>
                    <a:cubicBezTo>
                      <a:pt x="3074" y="698"/>
                      <a:pt x="3259" y="725"/>
                      <a:pt x="3446" y="748"/>
                    </a:cubicBezTo>
                    <a:cubicBezTo>
                      <a:pt x="3410" y="935"/>
                      <a:pt x="3375" y="1123"/>
                      <a:pt x="3344" y="1311"/>
                    </a:cubicBezTo>
                    <a:cubicBezTo>
                      <a:pt x="3158" y="1286"/>
                      <a:pt x="2971" y="1260"/>
                      <a:pt x="2783" y="1232"/>
                    </a:cubicBezTo>
                    <a:cubicBezTo>
                      <a:pt x="2816" y="1043"/>
                      <a:pt x="2850" y="856"/>
                      <a:pt x="2888" y="671"/>
                    </a:cubicBezTo>
                    <a:close/>
                    <a:moveTo>
                      <a:pt x="3548" y="760"/>
                    </a:moveTo>
                    <a:cubicBezTo>
                      <a:pt x="3735" y="783"/>
                      <a:pt x="3922" y="804"/>
                      <a:pt x="4109" y="824"/>
                    </a:cubicBezTo>
                    <a:cubicBezTo>
                      <a:pt x="4073" y="1012"/>
                      <a:pt x="4039" y="1201"/>
                      <a:pt x="4010" y="1391"/>
                    </a:cubicBezTo>
                    <a:cubicBezTo>
                      <a:pt x="3822" y="1370"/>
                      <a:pt x="3634" y="1349"/>
                      <a:pt x="3447" y="1325"/>
                    </a:cubicBezTo>
                    <a:cubicBezTo>
                      <a:pt x="3478" y="1137"/>
                      <a:pt x="3511" y="948"/>
                      <a:pt x="3548" y="760"/>
                    </a:cubicBezTo>
                    <a:close/>
                    <a:moveTo>
                      <a:pt x="4212" y="834"/>
                    </a:moveTo>
                    <a:cubicBezTo>
                      <a:pt x="4399" y="854"/>
                      <a:pt x="4587" y="872"/>
                      <a:pt x="4774" y="888"/>
                    </a:cubicBezTo>
                    <a:cubicBezTo>
                      <a:pt x="4739" y="1076"/>
                      <a:pt x="4706" y="1265"/>
                      <a:pt x="4676" y="1455"/>
                    </a:cubicBezTo>
                    <a:cubicBezTo>
                      <a:pt x="4488" y="1438"/>
                      <a:pt x="4300" y="1420"/>
                      <a:pt x="4111" y="1400"/>
                    </a:cubicBezTo>
                    <a:cubicBezTo>
                      <a:pt x="4143" y="1212"/>
                      <a:pt x="4175" y="1023"/>
                      <a:pt x="4212" y="834"/>
                    </a:cubicBezTo>
                    <a:close/>
                    <a:moveTo>
                      <a:pt x="806" y="935"/>
                    </a:moveTo>
                    <a:cubicBezTo>
                      <a:pt x="988" y="982"/>
                      <a:pt x="1171" y="1027"/>
                      <a:pt x="1354" y="1066"/>
                    </a:cubicBezTo>
                    <a:cubicBezTo>
                      <a:pt x="1321" y="1253"/>
                      <a:pt x="1289" y="1437"/>
                      <a:pt x="1262" y="1624"/>
                    </a:cubicBezTo>
                    <a:cubicBezTo>
                      <a:pt x="1078" y="1581"/>
                      <a:pt x="893" y="1535"/>
                      <a:pt x="710" y="1487"/>
                    </a:cubicBezTo>
                    <a:cubicBezTo>
                      <a:pt x="740" y="1301"/>
                      <a:pt x="772" y="1118"/>
                      <a:pt x="806" y="935"/>
                    </a:cubicBezTo>
                    <a:close/>
                    <a:moveTo>
                      <a:pt x="1454" y="1087"/>
                    </a:moveTo>
                    <a:cubicBezTo>
                      <a:pt x="1638" y="1128"/>
                      <a:pt x="1822" y="1166"/>
                      <a:pt x="2008" y="1200"/>
                    </a:cubicBezTo>
                    <a:cubicBezTo>
                      <a:pt x="1976" y="1387"/>
                      <a:pt x="1946" y="1574"/>
                      <a:pt x="1920" y="1762"/>
                    </a:cubicBezTo>
                    <a:cubicBezTo>
                      <a:pt x="1734" y="1725"/>
                      <a:pt x="1548" y="1688"/>
                      <a:pt x="1362" y="1646"/>
                    </a:cubicBezTo>
                    <a:cubicBezTo>
                      <a:pt x="1391" y="1459"/>
                      <a:pt x="1422" y="1274"/>
                      <a:pt x="1454" y="1087"/>
                    </a:cubicBezTo>
                    <a:close/>
                    <a:moveTo>
                      <a:pt x="2108" y="1218"/>
                    </a:moveTo>
                    <a:cubicBezTo>
                      <a:pt x="2295" y="1254"/>
                      <a:pt x="2480" y="1285"/>
                      <a:pt x="2666" y="1315"/>
                    </a:cubicBezTo>
                    <a:cubicBezTo>
                      <a:pt x="2635" y="1502"/>
                      <a:pt x="2607" y="1691"/>
                      <a:pt x="2581" y="1879"/>
                    </a:cubicBezTo>
                    <a:cubicBezTo>
                      <a:pt x="2394" y="1849"/>
                      <a:pt x="2207" y="1816"/>
                      <a:pt x="2020" y="1781"/>
                    </a:cubicBezTo>
                    <a:cubicBezTo>
                      <a:pt x="2047" y="1592"/>
                      <a:pt x="2077" y="1405"/>
                      <a:pt x="2108" y="1218"/>
                    </a:cubicBezTo>
                    <a:close/>
                    <a:moveTo>
                      <a:pt x="2768" y="1331"/>
                    </a:moveTo>
                    <a:cubicBezTo>
                      <a:pt x="2955" y="1359"/>
                      <a:pt x="3140" y="1385"/>
                      <a:pt x="3328" y="1410"/>
                    </a:cubicBezTo>
                    <a:cubicBezTo>
                      <a:pt x="3299" y="1599"/>
                      <a:pt x="3271" y="1787"/>
                      <a:pt x="3244" y="1976"/>
                    </a:cubicBezTo>
                    <a:cubicBezTo>
                      <a:pt x="3056" y="1952"/>
                      <a:pt x="2870" y="1924"/>
                      <a:pt x="2683" y="1895"/>
                    </a:cubicBezTo>
                    <a:cubicBezTo>
                      <a:pt x="2709" y="1706"/>
                      <a:pt x="2737" y="1518"/>
                      <a:pt x="2768" y="1331"/>
                    </a:cubicBezTo>
                    <a:close/>
                    <a:moveTo>
                      <a:pt x="3431" y="1425"/>
                    </a:moveTo>
                    <a:cubicBezTo>
                      <a:pt x="3617" y="1448"/>
                      <a:pt x="3806" y="1471"/>
                      <a:pt x="3992" y="1492"/>
                    </a:cubicBezTo>
                    <a:cubicBezTo>
                      <a:pt x="3964" y="1680"/>
                      <a:pt x="3937" y="1870"/>
                      <a:pt x="3912" y="2059"/>
                    </a:cubicBezTo>
                    <a:cubicBezTo>
                      <a:pt x="3723" y="2038"/>
                      <a:pt x="3535" y="2016"/>
                      <a:pt x="3347" y="1991"/>
                    </a:cubicBezTo>
                    <a:cubicBezTo>
                      <a:pt x="3371" y="1802"/>
                      <a:pt x="3400" y="1613"/>
                      <a:pt x="3431" y="1425"/>
                    </a:cubicBezTo>
                    <a:close/>
                    <a:moveTo>
                      <a:pt x="4096" y="1502"/>
                    </a:moveTo>
                    <a:cubicBezTo>
                      <a:pt x="4284" y="1521"/>
                      <a:pt x="4472" y="1540"/>
                      <a:pt x="4660" y="1557"/>
                    </a:cubicBezTo>
                    <a:cubicBezTo>
                      <a:pt x="4632" y="1746"/>
                      <a:pt x="4604" y="1936"/>
                      <a:pt x="4580" y="2127"/>
                    </a:cubicBezTo>
                    <a:cubicBezTo>
                      <a:pt x="4392" y="2110"/>
                      <a:pt x="4201" y="2090"/>
                      <a:pt x="4013" y="2070"/>
                    </a:cubicBezTo>
                    <a:cubicBezTo>
                      <a:pt x="4038" y="1881"/>
                      <a:pt x="4065" y="1692"/>
                      <a:pt x="4096" y="1502"/>
                    </a:cubicBezTo>
                    <a:close/>
                    <a:moveTo>
                      <a:pt x="695" y="1586"/>
                    </a:moveTo>
                    <a:cubicBezTo>
                      <a:pt x="878" y="1634"/>
                      <a:pt x="1062" y="1679"/>
                      <a:pt x="1246" y="1723"/>
                    </a:cubicBezTo>
                    <a:cubicBezTo>
                      <a:pt x="1219" y="1908"/>
                      <a:pt x="1194" y="2095"/>
                      <a:pt x="1172" y="2283"/>
                    </a:cubicBezTo>
                    <a:cubicBezTo>
                      <a:pt x="986" y="2238"/>
                      <a:pt x="801" y="2191"/>
                      <a:pt x="617" y="2141"/>
                    </a:cubicBezTo>
                    <a:cubicBezTo>
                      <a:pt x="640" y="1955"/>
                      <a:pt x="666" y="1770"/>
                      <a:pt x="695" y="1586"/>
                    </a:cubicBezTo>
                    <a:close/>
                    <a:moveTo>
                      <a:pt x="1347" y="1745"/>
                    </a:moveTo>
                    <a:cubicBezTo>
                      <a:pt x="1533" y="1787"/>
                      <a:pt x="1720" y="1827"/>
                      <a:pt x="1905" y="1861"/>
                    </a:cubicBezTo>
                    <a:cubicBezTo>
                      <a:pt x="1879" y="2049"/>
                      <a:pt x="1856" y="2238"/>
                      <a:pt x="1833" y="2426"/>
                    </a:cubicBezTo>
                    <a:cubicBezTo>
                      <a:pt x="1647" y="2389"/>
                      <a:pt x="1460" y="2349"/>
                      <a:pt x="1272" y="2306"/>
                    </a:cubicBezTo>
                    <a:cubicBezTo>
                      <a:pt x="1294" y="2119"/>
                      <a:pt x="1320" y="1932"/>
                      <a:pt x="1347" y="1745"/>
                    </a:cubicBezTo>
                    <a:close/>
                    <a:moveTo>
                      <a:pt x="2008" y="1880"/>
                    </a:moveTo>
                    <a:cubicBezTo>
                      <a:pt x="2193" y="1916"/>
                      <a:pt x="2380" y="1948"/>
                      <a:pt x="2568" y="1978"/>
                    </a:cubicBezTo>
                    <a:cubicBezTo>
                      <a:pt x="2542" y="2168"/>
                      <a:pt x="2518" y="2356"/>
                      <a:pt x="2497" y="2545"/>
                    </a:cubicBezTo>
                    <a:cubicBezTo>
                      <a:pt x="2309" y="2514"/>
                      <a:pt x="2123" y="2481"/>
                      <a:pt x="1935" y="2445"/>
                    </a:cubicBezTo>
                    <a:cubicBezTo>
                      <a:pt x="1957" y="2256"/>
                      <a:pt x="1981" y="2068"/>
                      <a:pt x="2008" y="1880"/>
                    </a:cubicBezTo>
                    <a:close/>
                    <a:moveTo>
                      <a:pt x="2668" y="1995"/>
                    </a:moveTo>
                    <a:cubicBezTo>
                      <a:pt x="2856" y="2023"/>
                      <a:pt x="3044" y="2051"/>
                      <a:pt x="3231" y="2078"/>
                    </a:cubicBezTo>
                    <a:cubicBezTo>
                      <a:pt x="3207" y="2266"/>
                      <a:pt x="3185" y="2455"/>
                      <a:pt x="3164" y="2644"/>
                    </a:cubicBezTo>
                    <a:cubicBezTo>
                      <a:pt x="2976" y="2618"/>
                      <a:pt x="2788" y="2591"/>
                      <a:pt x="2599" y="2561"/>
                    </a:cubicBezTo>
                    <a:cubicBezTo>
                      <a:pt x="2620" y="2371"/>
                      <a:pt x="2643" y="2183"/>
                      <a:pt x="2668" y="1995"/>
                    </a:cubicBezTo>
                    <a:close/>
                    <a:moveTo>
                      <a:pt x="3333" y="2090"/>
                    </a:moveTo>
                    <a:cubicBezTo>
                      <a:pt x="3522" y="2115"/>
                      <a:pt x="3710" y="2137"/>
                      <a:pt x="3898" y="2158"/>
                    </a:cubicBezTo>
                    <a:cubicBezTo>
                      <a:pt x="3874" y="2349"/>
                      <a:pt x="3851" y="2539"/>
                      <a:pt x="3832" y="2728"/>
                    </a:cubicBezTo>
                    <a:cubicBezTo>
                      <a:pt x="3642" y="2707"/>
                      <a:pt x="3454" y="2684"/>
                      <a:pt x="3265" y="2659"/>
                    </a:cubicBezTo>
                    <a:cubicBezTo>
                      <a:pt x="3286" y="2470"/>
                      <a:pt x="3309" y="2279"/>
                      <a:pt x="3333" y="2090"/>
                    </a:cubicBezTo>
                    <a:close/>
                    <a:moveTo>
                      <a:pt x="603" y="2243"/>
                    </a:moveTo>
                    <a:cubicBezTo>
                      <a:pt x="789" y="2293"/>
                      <a:pt x="974" y="2340"/>
                      <a:pt x="1162" y="2384"/>
                    </a:cubicBezTo>
                    <a:cubicBezTo>
                      <a:pt x="1140" y="2570"/>
                      <a:pt x="1120" y="2758"/>
                      <a:pt x="1101" y="2946"/>
                    </a:cubicBezTo>
                    <a:cubicBezTo>
                      <a:pt x="913" y="2902"/>
                      <a:pt x="727" y="2853"/>
                      <a:pt x="541" y="2802"/>
                    </a:cubicBezTo>
                    <a:cubicBezTo>
                      <a:pt x="560" y="2616"/>
                      <a:pt x="581" y="2429"/>
                      <a:pt x="603" y="2243"/>
                    </a:cubicBezTo>
                    <a:close/>
                    <a:moveTo>
                      <a:pt x="1262" y="2409"/>
                    </a:moveTo>
                    <a:cubicBezTo>
                      <a:pt x="1448" y="2452"/>
                      <a:pt x="1634" y="2492"/>
                      <a:pt x="1822" y="2528"/>
                    </a:cubicBezTo>
                    <a:cubicBezTo>
                      <a:pt x="1802" y="2715"/>
                      <a:pt x="1783" y="2904"/>
                      <a:pt x="1764" y="3093"/>
                    </a:cubicBezTo>
                    <a:cubicBezTo>
                      <a:pt x="1576" y="3055"/>
                      <a:pt x="1387" y="3014"/>
                      <a:pt x="1202" y="2972"/>
                    </a:cubicBezTo>
                    <a:cubicBezTo>
                      <a:pt x="1220" y="2783"/>
                      <a:pt x="1240" y="2596"/>
                      <a:pt x="1262" y="2409"/>
                    </a:cubicBezTo>
                    <a:close/>
                    <a:moveTo>
                      <a:pt x="1924" y="2545"/>
                    </a:moveTo>
                    <a:cubicBezTo>
                      <a:pt x="2110" y="2581"/>
                      <a:pt x="2298" y="2614"/>
                      <a:pt x="2485" y="2645"/>
                    </a:cubicBezTo>
                    <a:cubicBezTo>
                      <a:pt x="2465" y="2836"/>
                      <a:pt x="2448" y="3025"/>
                      <a:pt x="2431" y="3214"/>
                    </a:cubicBezTo>
                    <a:cubicBezTo>
                      <a:pt x="2243" y="3183"/>
                      <a:pt x="2055" y="3149"/>
                      <a:pt x="1866" y="3113"/>
                    </a:cubicBezTo>
                    <a:cubicBezTo>
                      <a:pt x="1883" y="2922"/>
                      <a:pt x="1903" y="2734"/>
                      <a:pt x="1924" y="2545"/>
                    </a:cubicBezTo>
                    <a:close/>
                    <a:moveTo>
                      <a:pt x="2589" y="2661"/>
                    </a:moveTo>
                    <a:cubicBezTo>
                      <a:pt x="2777" y="2691"/>
                      <a:pt x="2965" y="2719"/>
                      <a:pt x="3154" y="2745"/>
                    </a:cubicBezTo>
                    <a:cubicBezTo>
                      <a:pt x="3133" y="2936"/>
                      <a:pt x="3116" y="3125"/>
                      <a:pt x="3098" y="3315"/>
                    </a:cubicBezTo>
                    <a:cubicBezTo>
                      <a:pt x="2909" y="3288"/>
                      <a:pt x="2721" y="3260"/>
                      <a:pt x="2532" y="3230"/>
                    </a:cubicBezTo>
                    <a:cubicBezTo>
                      <a:pt x="2549" y="3041"/>
                      <a:pt x="2568" y="2851"/>
                      <a:pt x="2589" y="2661"/>
                    </a:cubicBezTo>
                    <a:close/>
                    <a:moveTo>
                      <a:pt x="530" y="2904"/>
                    </a:moveTo>
                    <a:cubicBezTo>
                      <a:pt x="716" y="2954"/>
                      <a:pt x="902" y="3003"/>
                      <a:pt x="1091" y="3047"/>
                    </a:cubicBezTo>
                    <a:cubicBezTo>
                      <a:pt x="1074" y="3235"/>
                      <a:pt x="1058" y="3423"/>
                      <a:pt x="1042" y="3613"/>
                    </a:cubicBezTo>
                    <a:cubicBezTo>
                      <a:pt x="854" y="3568"/>
                      <a:pt x="666" y="3518"/>
                      <a:pt x="479" y="3466"/>
                    </a:cubicBezTo>
                    <a:cubicBezTo>
                      <a:pt x="495" y="3278"/>
                      <a:pt x="512" y="3092"/>
                      <a:pt x="530" y="2904"/>
                    </a:cubicBezTo>
                    <a:close/>
                    <a:moveTo>
                      <a:pt x="1193" y="3072"/>
                    </a:moveTo>
                    <a:cubicBezTo>
                      <a:pt x="1380" y="3115"/>
                      <a:pt x="1566" y="3156"/>
                      <a:pt x="1757" y="3193"/>
                    </a:cubicBezTo>
                    <a:cubicBezTo>
                      <a:pt x="1738" y="3383"/>
                      <a:pt x="1722" y="3573"/>
                      <a:pt x="1710" y="3762"/>
                    </a:cubicBezTo>
                    <a:cubicBezTo>
                      <a:pt x="1519" y="3724"/>
                      <a:pt x="1331" y="3683"/>
                      <a:pt x="1145" y="3638"/>
                    </a:cubicBezTo>
                    <a:cubicBezTo>
                      <a:pt x="1158" y="3449"/>
                      <a:pt x="1174" y="3260"/>
                      <a:pt x="1193" y="3072"/>
                    </a:cubicBezTo>
                    <a:close/>
                    <a:moveTo>
                      <a:pt x="1856" y="3213"/>
                    </a:moveTo>
                    <a:cubicBezTo>
                      <a:pt x="2044" y="3250"/>
                      <a:pt x="2232" y="3283"/>
                      <a:pt x="2421" y="3315"/>
                    </a:cubicBezTo>
                    <a:cubicBezTo>
                      <a:pt x="2406" y="3505"/>
                      <a:pt x="2390" y="3695"/>
                      <a:pt x="2377" y="3887"/>
                    </a:cubicBezTo>
                    <a:cubicBezTo>
                      <a:pt x="2187" y="3855"/>
                      <a:pt x="1998" y="3821"/>
                      <a:pt x="1810" y="3783"/>
                    </a:cubicBezTo>
                    <a:cubicBezTo>
                      <a:pt x="1825" y="3594"/>
                      <a:pt x="1838" y="3402"/>
                      <a:pt x="1856" y="3213"/>
                    </a:cubicBezTo>
                    <a:close/>
                    <a:moveTo>
                      <a:pt x="473" y="3569"/>
                    </a:moveTo>
                    <a:cubicBezTo>
                      <a:pt x="660" y="3621"/>
                      <a:pt x="848" y="3669"/>
                      <a:pt x="1036" y="3715"/>
                    </a:cubicBezTo>
                    <a:cubicBezTo>
                      <a:pt x="1022" y="3904"/>
                      <a:pt x="1009" y="4092"/>
                      <a:pt x="996" y="4282"/>
                    </a:cubicBezTo>
                    <a:cubicBezTo>
                      <a:pt x="807" y="4237"/>
                      <a:pt x="619" y="4187"/>
                      <a:pt x="432" y="4134"/>
                    </a:cubicBezTo>
                    <a:cubicBezTo>
                      <a:pt x="443" y="3946"/>
                      <a:pt x="458" y="3757"/>
                      <a:pt x="473" y="3569"/>
                    </a:cubicBezTo>
                    <a:close/>
                    <a:moveTo>
                      <a:pt x="2360" y="1"/>
                    </a:moveTo>
                    <a:lnTo>
                      <a:pt x="2360" y="1"/>
                    </a:lnTo>
                    <a:cubicBezTo>
                      <a:pt x="2323" y="4"/>
                      <a:pt x="2287" y="9"/>
                      <a:pt x="2251" y="14"/>
                    </a:cubicBezTo>
                    <a:cubicBezTo>
                      <a:pt x="2218" y="156"/>
                      <a:pt x="2183" y="299"/>
                      <a:pt x="2154" y="443"/>
                    </a:cubicBezTo>
                    <a:cubicBezTo>
                      <a:pt x="1971" y="409"/>
                      <a:pt x="1788" y="374"/>
                      <a:pt x="1606" y="335"/>
                    </a:cubicBezTo>
                    <a:cubicBezTo>
                      <a:pt x="1619" y="275"/>
                      <a:pt x="1633" y="215"/>
                      <a:pt x="1647" y="157"/>
                    </a:cubicBezTo>
                    <a:lnTo>
                      <a:pt x="1647" y="157"/>
                    </a:lnTo>
                    <a:cubicBezTo>
                      <a:pt x="1607" y="171"/>
                      <a:pt x="1568" y="187"/>
                      <a:pt x="1530" y="203"/>
                    </a:cubicBezTo>
                    <a:cubicBezTo>
                      <a:pt x="1522" y="239"/>
                      <a:pt x="1513" y="277"/>
                      <a:pt x="1504" y="314"/>
                    </a:cubicBezTo>
                    <a:cubicBezTo>
                      <a:pt x="1456" y="303"/>
                      <a:pt x="1409" y="292"/>
                      <a:pt x="1362" y="281"/>
                    </a:cubicBezTo>
                    <a:cubicBezTo>
                      <a:pt x="1318" y="304"/>
                      <a:pt x="1273" y="328"/>
                      <a:pt x="1231" y="353"/>
                    </a:cubicBezTo>
                    <a:cubicBezTo>
                      <a:pt x="1314" y="372"/>
                      <a:pt x="1398" y="393"/>
                      <a:pt x="1482" y="412"/>
                    </a:cubicBezTo>
                    <a:cubicBezTo>
                      <a:pt x="1443" y="596"/>
                      <a:pt x="1404" y="780"/>
                      <a:pt x="1371" y="966"/>
                    </a:cubicBezTo>
                    <a:cubicBezTo>
                      <a:pt x="1188" y="924"/>
                      <a:pt x="1005" y="881"/>
                      <a:pt x="823" y="834"/>
                    </a:cubicBezTo>
                    <a:cubicBezTo>
                      <a:pt x="837" y="762"/>
                      <a:pt x="853" y="690"/>
                      <a:pt x="868" y="618"/>
                    </a:cubicBezTo>
                    <a:lnTo>
                      <a:pt x="868" y="618"/>
                    </a:lnTo>
                    <a:cubicBezTo>
                      <a:pt x="822" y="659"/>
                      <a:pt x="779" y="701"/>
                      <a:pt x="737" y="742"/>
                    </a:cubicBezTo>
                    <a:cubicBezTo>
                      <a:pt x="733" y="763"/>
                      <a:pt x="728" y="785"/>
                      <a:pt x="723" y="806"/>
                    </a:cubicBezTo>
                    <a:cubicBezTo>
                      <a:pt x="711" y="803"/>
                      <a:pt x="698" y="799"/>
                      <a:pt x="686" y="796"/>
                    </a:cubicBezTo>
                    <a:cubicBezTo>
                      <a:pt x="660" y="824"/>
                      <a:pt x="636" y="851"/>
                      <a:pt x="612" y="879"/>
                    </a:cubicBezTo>
                    <a:cubicBezTo>
                      <a:pt x="643" y="888"/>
                      <a:pt x="672" y="898"/>
                      <a:pt x="704" y="905"/>
                    </a:cubicBezTo>
                    <a:cubicBezTo>
                      <a:pt x="670" y="1088"/>
                      <a:pt x="639" y="1271"/>
                      <a:pt x="608" y="1456"/>
                    </a:cubicBezTo>
                    <a:cubicBezTo>
                      <a:pt x="502" y="1427"/>
                      <a:pt x="394" y="1395"/>
                      <a:pt x="289" y="1363"/>
                    </a:cubicBezTo>
                    <a:cubicBezTo>
                      <a:pt x="273" y="1394"/>
                      <a:pt x="258" y="1425"/>
                      <a:pt x="244" y="1456"/>
                    </a:cubicBezTo>
                    <a:cubicBezTo>
                      <a:pt x="361" y="1490"/>
                      <a:pt x="476" y="1525"/>
                      <a:pt x="593" y="1557"/>
                    </a:cubicBezTo>
                    <a:cubicBezTo>
                      <a:pt x="565" y="1741"/>
                      <a:pt x="538" y="1927"/>
                      <a:pt x="514" y="2112"/>
                    </a:cubicBezTo>
                    <a:cubicBezTo>
                      <a:pt x="366" y="2070"/>
                      <a:pt x="216" y="2027"/>
                      <a:pt x="69" y="1981"/>
                    </a:cubicBezTo>
                    <a:cubicBezTo>
                      <a:pt x="61" y="2014"/>
                      <a:pt x="54" y="2048"/>
                      <a:pt x="49" y="2081"/>
                    </a:cubicBezTo>
                    <a:cubicBezTo>
                      <a:pt x="200" y="2127"/>
                      <a:pt x="350" y="2171"/>
                      <a:pt x="502" y="2212"/>
                    </a:cubicBezTo>
                    <a:cubicBezTo>
                      <a:pt x="478" y="2399"/>
                      <a:pt x="457" y="2586"/>
                      <a:pt x="439" y="2772"/>
                    </a:cubicBezTo>
                    <a:cubicBezTo>
                      <a:pt x="293" y="2730"/>
                      <a:pt x="146" y="2687"/>
                      <a:pt x="1" y="2641"/>
                    </a:cubicBezTo>
                    <a:lnTo>
                      <a:pt x="1" y="2641"/>
                    </a:lnTo>
                    <a:cubicBezTo>
                      <a:pt x="1" y="2677"/>
                      <a:pt x="2" y="2712"/>
                      <a:pt x="3" y="2748"/>
                    </a:cubicBezTo>
                    <a:cubicBezTo>
                      <a:pt x="144" y="2792"/>
                      <a:pt x="287" y="2834"/>
                      <a:pt x="429" y="2874"/>
                    </a:cubicBezTo>
                    <a:cubicBezTo>
                      <a:pt x="410" y="3062"/>
                      <a:pt x="393" y="3250"/>
                      <a:pt x="377" y="3438"/>
                    </a:cubicBezTo>
                    <a:cubicBezTo>
                      <a:pt x="278" y="3409"/>
                      <a:pt x="180" y="3378"/>
                      <a:pt x="80" y="3349"/>
                    </a:cubicBezTo>
                    <a:lnTo>
                      <a:pt x="80" y="3349"/>
                    </a:lnTo>
                    <a:cubicBezTo>
                      <a:pt x="89" y="3387"/>
                      <a:pt x="99" y="3424"/>
                      <a:pt x="108" y="3462"/>
                    </a:cubicBezTo>
                    <a:cubicBezTo>
                      <a:pt x="195" y="3488"/>
                      <a:pt x="282" y="3516"/>
                      <a:pt x="369" y="3540"/>
                    </a:cubicBezTo>
                    <a:cubicBezTo>
                      <a:pt x="355" y="3722"/>
                      <a:pt x="342" y="3904"/>
                      <a:pt x="330" y="4087"/>
                    </a:cubicBezTo>
                    <a:cubicBezTo>
                      <a:pt x="359" y="4150"/>
                      <a:pt x="389" y="4212"/>
                      <a:pt x="421" y="4272"/>
                    </a:cubicBezTo>
                    <a:cubicBezTo>
                      <a:pt x="423" y="4261"/>
                      <a:pt x="423" y="4249"/>
                      <a:pt x="423" y="4239"/>
                    </a:cubicBezTo>
                    <a:cubicBezTo>
                      <a:pt x="577" y="4282"/>
                      <a:pt x="732" y="4321"/>
                      <a:pt x="886" y="4359"/>
                    </a:cubicBezTo>
                    <a:cubicBezTo>
                      <a:pt x="959" y="4344"/>
                      <a:pt x="1032" y="4328"/>
                      <a:pt x="1106" y="4311"/>
                    </a:cubicBezTo>
                    <a:cubicBezTo>
                      <a:pt x="1103" y="4309"/>
                      <a:pt x="1100" y="4309"/>
                      <a:pt x="1096" y="4308"/>
                    </a:cubicBezTo>
                    <a:cubicBezTo>
                      <a:pt x="1108" y="4119"/>
                      <a:pt x="1120" y="3929"/>
                      <a:pt x="1134" y="3739"/>
                    </a:cubicBezTo>
                    <a:cubicBezTo>
                      <a:pt x="1323" y="3784"/>
                      <a:pt x="1511" y="3825"/>
                      <a:pt x="1699" y="3864"/>
                    </a:cubicBezTo>
                    <a:cubicBezTo>
                      <a:pt x="1692" y="3961"/>
                      <a:pt x="1687" y="4057"/>
                      <a:pt x="1680" y="4154"/>
                    </a:cubicBezTo>
                    <a:cubicBezTo>
                      <a:pt x="1716" y="4144"/>
                      <a:pt x="1751" y="4131"/>
                      <a:pt x="1785" y="4121"/>
                    </a:cubicBezTo>
                    <a:cubicBezTo>
                      <a:pt x="1790" y="4042"/>
                      <a:pt x="1794" y="3963"/>
                      <a:pt x="1799" y="3884"/>
                    </a:cubicBezTo>
                    <a:cubicBezTo>
                      <a:pt x="1941" y="3912"/>
                      <a:pt x="2082" y="3937"/>
                      <a:pt x="2223" y="3962"/>
                    </a:cubicBezTo>
                    <a:cubicBezTo>
                      <a:pt x="2309" y="3927"/>
                      <a:pt x="2394" y="3893"/>
                      <a:pt x="2479" y="3856"/>
                    </a:cubicBezTo>
                    <a:cubicBezTo>
                      <a:pt x="2491" y="3682"/>
                      <a:pt x="2504" y="3507"/>
                      <a:pt x="2520" y="3333"/>
                    </a:cubicBezTo>
                    <a:cubicBezTo>
                      <a:pt x="2708" y="3363"/>
                      <a:pt x="2897" y="3392"/>
                      <a:pt x="3087" y="3418"/>
                    </a:cubicBezTo>
                    <a:cubicBezTo>
                      <a:pt x="3082" y="3465"/>
                      <a:pt x="3080" y="3512"/>
                      <a:pt x="3076" y="3558"/>
                    </a:cubicBezTo>
                    <a:cubicBezTo>
                      <a:pt x="3113" y="3538"/>
                      <a:pt x="3148" y="3517"/>
                      <a:pt x="3184" y="3496"/>
                    </a:cubicBezTo>
                    <a:cubicBezTo>
                      <a:pt x="3185" y="3475"/>
                      <a:pt x="3186" y="3454"/>
                      <a:pt x="3189" y="3431"/>
                    </a:cubicBezTo>
                    <a:cubicBezTo>
                      <a:pt x="3217" y="3435"/>
                      <a:pt x="3247" y="3438"/>
                      <a:pt x="3275" y="3441"/>
                    </a:cubicBezTo>
                    <a:cubicBezTo>
                      <a:pt x="3321" y="3414"/>
                      <a:pt x="3367" y="3386"/>
                      <a:pt x="3411" y="3356"/>
                    </a:cubicBezTo>
                    <a:cubicBezTo>
                      <a:pt x="3339" y="3347"/>
                      <a:pt x="3269" y="3340"/>
                      <a:pt x="3196" y="3330"/>
                    </a:cubicBezTo>
                    <a:cubicBezTo>
                      <a:pt x="3212" y="3140"/>
                      <a:pt x="3231" y="2950"/>
                      <a:pt x="3250" y="2760"/>
                    </a:cubicBezTo>
                    <a:cubicBezTo>
                      <a:pt x="3443" y="2784"/>
                      <a:pt x="3631" y="2807"/>
                      <a:pt x="3822" y="2830"/>
                    </a:cubicBezTo>
                    <a:cubicBezTo>
                      <a:pt x="3812" y="2916"/>
                      <a:pt x="3806" y="3003"/>
                      <a:pt x="3798" y="3088"/>
                    </a:cubicBezTo>
                    <a:cubicBezTo>
                      <a:pt x="3835" y="3058"/>
                      <a:pt x="3872" y="3029"/>
                      <a:pt x="3908" y="2999"/>
                    </a:cubicBezTo>
                    <a:cubicBezTo>
                      <a:pt x="3914" y="2946"/>
                      <a:pt x="3918" y="2894"/>
                      <a:pt x="3923" y="2842"/>
                    </a:cubicBezTo>
                    <a:lnTo>
                      <a:pt x="4076" y="2858"/>
                    </a:lnTo>
                    <a:cubicBezTo>
                      <a:pt x="4110" y="2827"/>
                      <a:pt x="4143" y="2796"/>
                      <a:pt x="4175" y="2766"/>
                    </a:cubicBezTo>
                    <a:cubicBezTo>
                      <a:pt x="4095" y="2758"/>
                      <a:pt x="4013" y="2750"/>
                      <a:pt x="3933" y="2741"/>
                    </a:cubicBezTo>
                    <a:cubicBezTo>
                      <a:pt x="3952" y="2550"/>
                      <a:pt x="3974" y="2361"/>
                      <a:pt x="3999" y="2171"/>
                    </a:cubicBezTo>
                    <a:cubicBezTo>
                      <a:pt x="4188" y="2192"/>
                      <a:pt x="4377" y="2210"/>
                      <a:pt x="4565" y="2227"/>
                    </a:cubicBezTo>
                    <a:cubicBezTo>
                      <a:pt x="4560" y="2274"/>
                      <a:pt x="4555" y="2323"/>
                      <a:pt x="4549" y="2370"/>
                    </a:cubicBezTo>
                    <a:cubicBezTo>
                      <a:pt x="4611" y="2295"/>
                      <a:pt x="4671" y="2219"/>
                      <a:pt x="4727" y="2140"/>
                    </a:cubicBezTo>
                    <a:cubicBezTo>
                      <a:pt x="4713" y="2138"/>
                      <a:pt x="4697" y="2137"/>
                      <a:pt x="4682" y="2136"/>
                    </a:cubicBezTo>
                    <a:cubicBezTo>
                      <a:pt x="4707" y="1945"/>
                      <a:pt x="4733" y="1756"/>
                      <a:pt x="4764" y="1566"/>
                    </a:cubicBezTo>
                    <a:lnTo>
                      <a:pt x="5050" y="1589"/>
                    </a:lnTo>
                    <a:cubicBezTo>
                      <a:pt x="5066" y="1557"/>
                      <a:pt x="5078" y="1524"/>
                      <a:pt x="5093" y="1490"/>
                    </a:cubicBezTo>
                    <a:cubicBezTo>
                      <a:pt x="4989" y="1482"/>
                      <a:pt x="4884" y="1473"/>
                      <a:pt x="4779" y="1464"/>
                    </a:cubicBezTo>
                    <a:cubicBezTo>
                      <a:pt x="4810" y="1275"/>
                      <a:pt x="4842" y="1085"/>
                      <a:pt x="4878" y="897"/>
                    </a:cubicBezTo>
                    <a:lnTo>
                      <a:pt x="4885" y="897"/>
                    </a:lnTo>
                    <a:cubicBezTo>
                      <a:pt x="4844" y="857"/>
                      <a:pt x="4802" y="820"/>
                      <a:pt x="4760" y="783"/>
                    </a:cubicBezTo>
                    <a:cubicBezTo>
                      <a:pt x="4583" y="767"/>
                      <a:pt x="4407" y="751"/>
                      <a:pt x="4231" y="734"/>
                    </a:cubicBezTo>
                    <a:cubicBezTo>
                      <a:pt x="4248" y="638"/>
                      <a:pt x="4269" y="543"/>
                      <a:pt x="4289" y="449"/>
                    </a:cubicBezTo>
                    <a:cubicBezTo>
                      <a:pt x="4258" y="431"/>
                      <a:pt x="4226" y="412"/>
                      <a:pt x="4195" y="395"/>
                    </a:cubicBezTo>
                    <a:cubicBezTo>
                      <a:pt x="4172" y="505"/>
                      <a:pt x="4148" y="615"/>
                      <a:pt x="4127" y="725"/>
                    </a:cubicBezTo>
                    <a:cubicBezTo>
                      <a:pt x="3940" y="705"/>
                      <a:pt x="3754" y="684"/>
                      <a:pt x="3567" y="660"/>
                    </a:cubicBezTo>
                    <a:cubicBezTo>
                      <a:pt x="3600" y="496"/>
                      <a:pt x="3636" y="331"/>
                      <a:pt x="3675" y="166"/>
                    </a:cubicBezTo>
                    <a:lnTo>
                      <a:pt x="3577" y="135"/>
                    </a:lnTo>
                    <a:cubicBezTo>
                      <a:pt x="3537" y="304"/>
                      <a:pt x="3500" y="476"/>
                      <a:pt x="3464" y="647"/>
                    </a:cubicBezTo>
                    <a:cubicBezTo>
                      <a:pt x="3279" y="623"/>
                      <a:pt x="3093" y="597"/>
                      <a:pt x="2908" y="570"/>
                    </a:cubicBezTo>
                    <a:cubicBezTo>
                      <a:pt x="2945" y="386"/>
                      <a:pt x="2987" y="202"/>
                      <a:pt x="3031" y="19"/>
                    </a:cubicBezTo>
                    <a:cubicBezTo>
                      <a:pt x="2998" y="15"/>
                      <a:pt x="2963" y="9"/>
                      <a:pt x="2929" y="5"/>
                    </a:cubicBezTo>
                    <a:cubicBezTo>
                      <a:pt x="2884" y="187"/>
                      <a:pt x="2844" y="370"/>
                      <a:pt x="2805" y="554"/>
                    </a:cubicBezTo>
                    <a:cubicBezTo>
                      <a:pt x="2621" y="526"/>
                      <a:pt x="2437" y="496"/>
                      <a:pt x="2254" y="463"/>
                    </a:cubicBezTo>
                    <a:cubicBezTo>
                      <a:pt x="2287" y="308"/>
                      <a:pt x="2323" y="155"/>
                      <a:pt x="2360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70" name="Google Shape;2170;p58"/>
              <p:cNvSpPr/>
              <p:nvPr/>
            </p:nvSpPr>
            <p:spPr>
              <a:xfrm>
                <a:off x="5789475" y="-1417933"/>
                <a:ext cx="353420" cy="621217"/>
              </a:xfrm>
              <a:custGeom>
                <a:avLst/>
                <a:gdLst/>
                <a:ahLst/>
                <a:cxnLst/>
                <a:rect l="l" t="t" r="r" b="b"/>
                <a:pathLst>
                  <a:path w="2394" h="4208" extrusionOk="0">
                    <a:moveTo>
                      <a:pt x="1756" y="1"/>
                    </a:moveTo>
                    <a:lnTo>
                      <a:pt x="1756" y="1"/>
                    </a:lnTo>
                    <a:cubicBezTo>
                      <a:pt x="1617" y="62"/>
                      <a:pt x="1481" y="135"/>
                      <a:pt x="1356" y="224"/>
                    </a:cubicBezTo>
                    <a:cubicBezTo>
                      <a:pt x="46" y="1147"/>
                      <a:pt x="0" y="2890"/>
                      <a:pt x="762" y="4188"/>
                    </a:cubicBezTo>
                    <a:cubicBezTo>
                      <a:pt x="766" y="4196"/>
                      <a:pt x="770" y="4201"/>
                      <a:pt x="772" y="4207"/>
                    </a:cubicBezTo>
                    <a:cubicBezTo>
                      <a:pt x="1306" y="4125"/>
                      <a:pt x="1860" y="3982"/>
                      <a:pt x="2394" y="3779"/>
                    </a:cubicBezTo>
                    <a:cubicBezTo>
                      <a:pt x="1865" y="3122"/>
                      <a:pt x="1592" y="2270"/>
                      <a:pt x="1572" y="1425"/>
                    </a:cubicBezTo>
                    <a:cubicBezTo>
                      <a:pt x="1562" y="944"/>
                      <a:pt x="1630" y="464"/>
                      <a:pt x="1756" y="1"/>
                    </a:cubicBezTo>
                    <a:close/>
                  </a:path>
                </a:pathLst>
              </a:custGeom>
              <a:solidFill>
                <a:srgbClr val="4D0029">
                  <a:alpha val="427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71" name="Google Shape;2171;p58"/>
              <p:cNvSpPr/>
              <p:nvPr/>
            </p:nvSpPr>
            <p:spPr>
              <a:xfrm>
                <a:off x="6592414" y="-1027166"/>
                <a:ext cx="81786" cy="247276"/>
              </a:xfrm>
              <a:custGeom>
                <a:avLst/>
                <a:gdLst/>
                <a:ahLst/>
                <a:cxnLst/>
                <a:rect l="l" t="t" r="r" b="b"/>
                <a:pathLst>
                  <a:path w="554" h="1675" extrusionOk="0">
                    <a:moveTo>
                      <a:pt x="187" y="1"/>
                    </a:moveTo>
                    <a:cubicBezTo>
                      <a:pt x="93" y="1"/>
                      <a:pt x="1" y="75"/>
                      <a:pt x="43" y="187"/>
                    </a:cubicBezTo>
                    <a:cubicBezTo>
                      <a:pt x="196" y="605"/>
                      <a:pt x="249" y="1037"/>
                      <a:pt x="180" y="1481"/>
                    </a:cubicBezTo>
                    <a:cubicBezTo>
                      <a:pt x="161" y="1598"/>
                      <a:pt x="261" y="1674"/>
                      <a:pt x="351" y="1674"/>
                    </a:cubicBezTo>
                    <a:cubicBezTo>
                      <a:pt x="410" y="1674"/>
                      <a:pt x="464" y="1641"/>
                      <a:pt x="477" y="1562"/>
                    </a:cubicBezTo>
                    <a:cubicBezTo>
                      <a:pt x="554" y="1064"/>
                      <a:pt x="514" y="579"/>
                      <a:pt x="340" y="107"/>
                    </a:cubicBezTo>
                    <a:cubicBezTo>
                      <a:pt x="313" y="33"/>
                      <a:pt x="250" y="1"/>
                      <a:pt x="18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4" name="Google Shape;2195;p58"/>
          <p:cNvGrpSpPr/>
          <p:nvPr/>
        </p:nvGrpSpPr>
        <p:grpSpPr>
          <a:xfrm rot="-10767679">
            <a:off x="741465" y="4433127"/>
            <a:ext cx="765630" cy="706789"/>
            <a:chOff x="3269788" y="3643102"/>
            <a:chExt cx="1124719" cy="1059583"/>
          </a:xfrm>
        </p:grpSpPr>
        <p:sp>
          <p:nvSpPr>
            <p:cNvPr id="2196" name="Google Shape;2196;p58"/>
            <p:cNvSpPr/>
            <p:nvPr/>
          </p:nvSpPr>
          <p:spPr>
            <a:xfrm flipH="1">
              <a:off x="3269788" y="3646810"/>
              <a:ext cx="1124719" cy="1052153"/>
            </a:xfrm>
            <a:custGeom>
              <a:avLst/>
              <a:gdLst/>
              <a:ahLst/>
              <a:cxnLst/>
              <a:rect l="l" t="t" r="r" b="b"/>
              <a:pathLst>
                <a:path w="6784" h="6402" extrusionOk="0">
                  <a:moveTo>
                    <a:pt x="5408" y="1"/>
                  </a:moveTo>
                  <a:cubicBezTo>
                    <a:pt x="4808" y="1"/>
                    <a:pt x="4173" y="202"/>
                    <a:pt x="3798" y="615"/>
                  </a:cubicBezTo>
                  <a:cubicBezTo>
                    <a:pt x="3615" y="816"/>
                    <a:pt x="3468" y="1047"/>
                    <a:pt x="3301" y="1261"/>
                  </a:cubicBezTo>
                  <a:cubicBezTo>
                    <a:pt x="3442" y="879"/>
                    <a:pt x="3254" y="405"/>
                    <a:pt x="2889" y="227"/>
                  </a:cubicBezTo>
                  <a:cubicBezTo>
                    <a:pt x="2797" y="182"/>
                    <a:pt x="2708" y="162"/>
                    <a:pt x="2622" y="162"/>
                  </a:cubicBezTo>
                  <a:cubicBezTo>
                    <a:pt x="2108" y="162"/>
                    <a:pt x="1703" y="881"/>
                    <a:pt x="1567" y="1296"/>
                  </a:cubicBezTo>
                  <a:cubicBezTo>
                    <a:pt x="1465" y="1610"/>
                    <a:pt x="1414" y="1940"/>
                    <a:pt x="1420" y="2271"/>
                  </a:cubicBezTo>
                  <a:cubicBezTo>
                    <a:pt x="1332" y="2034"/>
                    <a:pt x="1135" y="1833"/>
                    <a:pt x="890" y="1768"/>
                  </a:cubicBezTo>
                  <a:cubicBezTo>
                    <a:pt x="835" y="1753"/>
                    <a:pt x="777" y="1745"/>
                    <a:pt x="718" y="1745"/>
                  </a:cubicBezTo>
                  <a:cubicBezTo>
                    <a:pt x="523" y="1745"/>
                    <a:pt x="327" y="1829"/>
                    <a:pt x="207" y="1982"/>
                  </a:cubicBezTo>
                  <a:cubicBezTo>
                    <a:pt x="80" y="2145"/>
                    <a:pt x="47" y="2364"/>
                    <a:pt x="53" y="2572"/>
                  </a:cubicBezTo>
                  <a:cubicBezTo>
                    <a:pt x="69" y="3072"/>
                    <a:pt x="287" y="3539"/>
                    <a:pt x="444" y="4015"/>
                  </a:cubicBezTo>
                  <a:cubicBezTo>
                    <a:pt x="476" y="4112"/>
                    <a:pt x="498" y="4209"/>
                    <a:pt x="514" y="4305"/>
                  </a:cubicBezTo>
                  <a:lnTo>
                    <a:pt x="513" y="4305"/>
                  </a:lnTo>
                  <a:cubicBezTo>
                    <a:pt x="566" y="4638"/>
                    <a:pt x="534" y="4963"/>
                    <a:pt x="504" y="5312"/>
                  </a:cubicBezTo>
                  <a:cubicBezTo>
                    <a:pt x="325" y="5633"/>
                    <a:pt x="163" y="5967"/>
                    <a:pt x="23" y="6312"/>
                  </a:cubicBezTo>
                  <a:cubicBezTo>
                    <a:pt x="0" y="6366"/>
                    <a:pt x="45" y="6401"/>
                    <a:pt x="91" y="6401"/>
                  </a:cubicBezTo>
                  <a:cubicBezTo>
                    <a:pt x="121" y="6401"/>
                    <a:pt x="152" y="6386"/>
                    <a:pt x="167" y="6352"/>
                  </a:cubicBezTo>
                  <a:cubicBezTo>
                    <a:pt x="306" y="6009"/>
                    <a:pt x="467" y="5678"/>
                    <a:pt x="647" y="5356"/>
                  </a:cubicBezTo>
                  <a:cubicBezTo>
                    <a:pt x="777" y="5298"/>
                    <a:pt x="926" y="5278"/>
                    <a:pt x="1075" y="5278"/>
                  </a:cubicBezTo>
                  <a:cubicBezTo>
                    <a:pt x="1146" y="5278"/>
                    <a:pt x="1216" y="5282"/>
                    <a:pt x="1286" y="5289"/>
                  </a:cubicBezTo>
                  <a:cubicBezTo>
                    <a:pt x="1390" y="5299"/>
                    <a:pt x="1495" y="5314"/>
                    <a:pt x="1597" y="5329"/>
                  </a:cubicBezTo>
                  <a:cubicBezTo>
                    <a:pt x="2006" y="5395"/>
                    <a:pt x="2411" y="5501"/>
                    <a:pt x="2823" y="5548"/>
                  </a:cubicBezTo>
                  <a:cubicBezTo>
                    <a:pt x="2950" y="5563"/>
                    <a:pt x="3081" y="5571"/>
                    <a:pt x="3211" y="5571"/>
                  </a:cubicBezTo>
                  <a:cubicBezTo>
                    <a:pt x="3606" y="5571"/>
                    <a:pt x="4002" y="5492"/>
                    <a:pt x="4323" y="5270"/>
                  </a:cubicBezTo>
                  <a:cubicBezTo>
                    <a:pt x="4418" y="5204"/>
                    <a:pt x="4508" y="5120"/>
                    <a:pt x="4543" y="5009"/>
                  </a:cubicBezTo>
                  <a:cubicBezTo>
                    <a:pt x="4573" y="4905"/>
                    <a:pt x="4549" y="4790"/>
                    <a:pt x="4507" y="4689"/>
                  </a:cubicBezTo>
                  <a:cubicBezTo>
                    <a:pt x="4503" y="4681"/>
                    <a:pt x="4500" y="4672"/>
                    <a:pt x="4497" y="4664"/>
                  </a:cubicBezTo>
                  <a:cubicBezTo>
                    <a:pt x="4381" y="4404"/>
                    <a:pt x="4151" y="4196"/>
                    <a:pt x="3880" y="4109"/>
                  </a:cubicBezTo>
                  <a:lnTo>
                    <a:pt x="3880" y="4109"/>
                  </a:lnTo>
                  <a:cubicBezTo>
                    <a:pt x="4102" y="4132"/>
                    <a:pt x="4327" y="4154"/>
                    <a:pt x="4551" y="4154"/>
                  </a:cubicBezTo>
                  <a:cubicBezTo>
                    <a:pt x="4702" y="4154"/>
                    <a:pt x="4853" y="4144"/>
                    <a:pt x="5001" y="4117"/>
                  </a:cubicBezTo>
                  <a:cubicBezTo>
                    <a:pt x="5053" y="4109"/>
                    <a:pt x="5105" y="4097"/>
                    <a:pt x="5158" y="4083"/>
                  </a:cubicBezTo>
                  <a:cubicBezTo>
                    <a:pt x="5579" y="3970"/>
                    <a:pt x="6429" y="3367"/>
                    <a:pt x="5906" y="2905"/>
                  </a:cubicBezTo>
                  <a:cubicBezTo>
                    <a:pt x="5670" y="2695"/>
                    <a:pt x="5342" y="2636"/>
                    <a:pt x="5019" y="2636"/>
                  </a:cubicBezTo>
                  <a:cubicBezTo>
                    <a:pt x="4983" y="2636"/>
                    <a:pt x="4946" y="2637"/>
                    <a:pt x="4910" y="2638"/>
                  </a:cubicBezTo>
                  <a:cubicBezTo>
                    <a:pt x="4873" y="2640"/>
                    <a:pt x="4837" y="2642"/>
                    <a:pt x="4800" y="2645"/>
                  </a:cubicBezTo>
                  <a:cubicBezTo>
                    <a:pt x="5487" y="2413"/>
                    <a:pt x="6115" y="2013"/>
                    <a:pt x="6616" y="1488"/>
                  </a:cubicBezTo>
                  <a:cubicBezTo>
                    <a:pt x="6663" y="1439"/>
                    <a:pt x="6699" y="1380"/>
                    <a:pt x="6724" y="1315"/>
                  </a:cubicBezTo>
                  <a:cubicBezTo>
                    <a:pt x="6775" y="1175"/>
                    <a:pt x="6784" y="1010"/>
                    <a:pt x="6778" y="863"/>
                  </a:cubicBezTo>
                  <a:cubicBezTo>
                    <a:pt x="6775" y="765"/>
                    <a:pt x="6761" y="666"/>
                    <a:pt x="6721" y="576"/>
                  </a:cubicBezTo>
                  <a:cubicBezTo>
                    <a:pt x="6698" y="518"/>
                    <a:pt x="6665" y="467"/>
                    <a:pt x="6626" y="420"/>
                  </a:cubicBezTo>
                  <a:cubicBezTo>
                    <a:pt x="6510" y="279"/>
                    <a:pt x="6337" y="183"/>
                    <a:pt x="6161" y="121"/>
                  </a:cubicBezTo>
                  <a:cubicBezTo>
                    <a:pt x="6149" y="117"/>
                    <a:pt x="6135" y="112"/>
                    <a:pt x="6123" y="107"/>
                  </a:cubicBezTo>
                  <a:cubicBezTo>
                    <a:pt x="6120" y="106"/>
                    <a:pt x="6118" y="106"/>
                    <a:pt x="6113" y="105"/>
                  </a:cubicBezTo>
                  <a:cubicBezTo>
                    <a:pt x="6103" y="101"/>
                    <a:pt x="6091" y="99"/>
                    <a:pt x="6081" y="95"/>
                  </a:cubicBezTo>
                  <a:cubicBezTo>
                    <a:pt x="6078" y="94"/>
                    <a:pt x="6076" y="94"/>
                    <a:pt x="6075" y="92"/>
                  </a:cubicBezTo>
                  <a:cubicBezTo>
                    <a:pt x="5869" y="31"/>
                    <a:pt x="5641" y="1"/>
                    <a:pt x="5408" y="1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5" name="Google Shape;2197;p58"/>
            <p:cNvGrpSpPr/>
            <p:nvPr/>
          </p:nvGrpSpPr>
          <p:grpSpPr>
            <a:xfrm flipH="1">
              <a:off x="3270671" y="3643102"/>
              <a:ext cx="1122964" cy="1059583"/>
              <a:chOff x="9699508" y="-1671885"/>
              <a:chExt cx="1122964" cy="1059583"/>
            </a:xfrm>
          </p:grpSpPr>
          <p:sp>
            <p:nvSpPr>
              <p:cNvPr id="2198" name="Google Shape;2198;p58"/>
              <p:cNvSpPr/>
              <p:nvPr/>
            </p:nvSpPr>
            <p:spPr>
              <a:xfrm>
                <a:off x="9707121" y="-1671885"/>
                <a:ext cx="1115352" cy="922234"/>
              </a:xfrm>
              <a:custGeom>
                <a:avLst/>
                <a:gdLst/>
                <a:ahLst/>
                <a:cxnLst/>
                <a:rect l="l" t="t" r="r" b="b"/>
                <a:pathLst>
                  <a:path w="6740" h="5573" extrusionOk="0">
                    <a:moveTo>
                      <a:pt x="5361" y="1"/>
                    </a:moveTo>
                    <a:cubicBezTo>
                      <a:pt x="4761" y="1"/>
                      <a:pt x="4127" y="203"/>
                      <a:pt x="3752" y="616"/>
                    </a:cubicBezTo>
                    <a:cubicBezTo>
                      <a:pt x="3569" y="818"/>
                      <a:pt x="3423" y="1048"/>
                      <a:pt x="3255" y="1262"/>
                    </a:cubicBezTo>
                    <a:cubicBezTo>
                      <a:pt x="3396" y="882"/>
                      <a:pt x="3208" y="407"/>
                      <a:pt x="2843" y="228"/>
                    </a:cubicBezTo>
                    <a:cubicBezTo>
                      <a:pt x="2751" y="183"/>
                      <a:pt x="2662" y="163"/>
                      <a:pt x="2576" y="163"/>
                    </a:cubicBezTo>
                    <a:cubicBezTo>
                      <a:pt x="2062" y="163"/>
                      <a:pt x="1658" y="882"/>
                      <a:pt x="1521" y="1297"/>
                    </a:cubicBezTo>
                    <a:cubicBezTo>
                      <a:pt x="1420" y="1611"/>
                      <a:pt x="1368" y="1942"/>
                      <a:pt x="1374" y="2272"/>
                    </a:cubicBezTo>
                    <a:cubicBezTo>
                      <a:pt x="1288" y="2034"/>
                      <a:pt x="1089" y="1834"/>
                      <a:pt x="844" y="1770"/>
                    </a:cubicBezTo>
                    <a:cubicBezTo>
                      <a:pt x="788" y="1754"/>
                      <a:pt x="729" y="1746"/>
                      <a:pt x="670" y="1746"/>
                    </a:cubicBezTo>
                    <a:cubicBezTo>
                      <a:pt x="475" y="1746"/>
                      <a:pt x="280" y="1830"/>
                      <a:pt x="161" y="1984"/>
                    </a:cubicBezTo>
                    <a:cubicBezTo>
                      <a:pt x="34" y="2147"/>
                      <a:pt x="1" y="2367"/>
                      <a:pt x="7" y="2573"/>
                    </a:cubicBezTo>
                    <a:cubicBezTo>
                      <a:pt x="23" y="3073"/>
                      <a:pt x="242" y="3540"/>
                      <a:pt x="398" y="4016"/>
                    </a:cubicBezTo>
                    <a:cubicBezTo>
                      <a:pt x="557" y="4502"/>
                      <a:pt x="484" y="4953"/>
                      <a:pt x="446" y="5456"/>
                    </a:cubicBezTo>
                    <a:cubicBezTo>
                      <a:pt x="605" y="5320"/>
                      <a:pt x="818" y="5280"/>
                      <a:pt x="1032" y="5280"/>
                    </a:cubicBezTo>
                    <a:cubicBezTo>
                      <a:pt x="1101" y="5280"/>
                      <a:pt x="1169" y="5284"/>
                      <a:pt x="1237" y="5290"/>
                    </a:cubicBezTo>
                    <a:cubicBezTo>
                      <a:pt x="1755" y="5340"/>
                      <a:pt x="2259" y="5489"/>
                      <a:pt x="2775" y="5549"/>
                    </a:cubicBezTo>
                    <a:cubicBezTo>
                      <a:pt x="2903" y="5564"/>
                      <a:pt x="3033" y="5573"/>
                      <a:pt x="3163" y="5573"/>
                    </a:cubicBezTo>
                    <a:cubicBezTo>
                      <a:pt x="3559" y="5573"/>
                      <a:pt x="3954" y="5494"/>
                      <a:pt x="4275" y="5270"/>
                    </a:cubicBezTo>
                    <a:cubicBezTo>
                      <a:pt x="4371" y="5205"/>
                      <a:pt x="4462" y="5122"/>
                      <a:pt x="4495" y="5011"/>
                    </a:cubicBezTo>
                    <a:cubicBezTo>
                      <a:pt x="4526" y="4906"/>
                      <a:pt x="4502" y="4792"/>
                      <a:pt x="4460" y="4690"/>
                    </a:cubicBezTo>
                    <a:cubicBezTo>
                      <a:pt x="4347" y="4418"/>
                      <a:pt x="4111" y="4201"/>
                      <a:pt x="3831" y="4110"/>
                    </a:cubicBezTo>
                    <a:lnTo>
                      <a:pt x="3831" y="4110"/>
                    </a:lnTo>
                    <a:cubicBezTo>
                      <a:pt x="4054" y="4133"/>
                      <a:pt x="4279" y="4156"/>
                      <a:pt x="4503" y="4156"/>
                    </a:cubicBezTo>
                    <a:cubicBezTo>
                      <a:pt x="4708" y="4156"/>
                      <a:pt x="4910" y="4137"/>
                      <a:pt x="5109" y="4084"/>
                    </a:cubicBezTo>
                    <a:cubicBezTo>
                      <a:pt x="5528" y="3972"/>
                      <a:pt x="6380" y="3367"/>
                      <a:pt x="5857" y="2906"/>
                    </a:cubicBezTo>
                    <a:cubicBezTo>
                      <a:pt x="5620" y="2697"/>
                      <a:pt x="5294" y="2637"/>
                      <a:pt x="4972" y="2637"/>
                    </a:cubicBezTo>
                    <a:cubicBezTo>
                      <a:pt x="4897" y="2637"/>
                      <a:pt x="4822" y="2640"/>
                      <a:pt x="4748" y="2646"/>
                    </a:cubicBezTo>
                    <a:cubicBezTo>
                      <a:pt x="5435" y="2415"/>
                      <a:pt x="6063" y="2013"/>
                      <a:pt x="6564" y="1489"/>
                    </a:cubicBezTo>
                    <a:cubicBezTo>
                      <a:pt x="6715" y="1331"/>
                      <a:pt x="6740" y="1076"/>
                      <a:pt x="6731" y="863"/>
                    </a:cubicBezTo>
                    <a:cubicBezTo>
                      <a:pt x="6727" y="766"/>
                      <a:pt x="6711" y="666"/>
                      <a:pt x="6674" y="575"/>
                    </a:cubicBezTo>
                    <a:cubicBezTo>
                      <a:pt x="6579" y="349"/>
                      <a:pt x="6350" y="203"/>
                      <a:pt x="6115" y="121"/>
                    </a:cubicBezTo>
                    <a:cubicBezTo>
                      <a:pt x="5888" y="41"/>
                      <a:pt x="5628" y="1"/>
                      <a:pt x="536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99" name="Google Shape;2199;p58"/>
              <p:cNvSpPr/>
              <p:nvPr/>
            </p:nvSpPr>
            <p:spPr>
              <a:xfrm>
                <a:off x="9699508" y="-1503591"/>
                <a:ext cx="843630" cy="891289"/>
              </a:xfrm>
              <a:custGeom>
                <a:avLst/>
                <a:gdLst/>
                <a:ahLst/>
                <a:cxnLst/>
                <a:rect l="l" t="t" r="r" b="b"/>
                <a:pathLst>
                  <a:path w="5098" h="5386" extrusionOk="0">
                    <a:moveTo>
                      <a:pt x="4268" y="0"/>
                    </a:moveTo>
                    <a:cubicBezTo>
                      <a:pt x="4256" y="0"/>
                      <a:pt x="4244" y="5"/>
                      <a:pt x="4232" y="15"/>
                    </a:cubicBezTo>
                    <a:cubicBezTo>
                      <a:pt x="3994" y="241"/>
                      <a:pt x="3856" y="538"/>
                      <a:pt x="3835" y="863"/>
                    </a:cubicBezTo>
                    <a:cubicBezTo>
                      <a:pt x="3354" y="1150"/>
                      <a:pt x="2902" y="1480"/>
                      <a:pt x="2484" y="1846"/>
                    </a:cubicBezTo>
                    <a:cubicBezTo>
                      <a:pt x="2439" y="1354"/>
                      <a:pt x="2512" y="871"/>
                      <a:pt x="2710" y="414"/>
                    </a:cubicBezTo>
                    <a:cubicBezTo>
                      <a:pt x="2728" y="371"/>
                      <a:pt x="2692" y="332"/>
                      <a:pt x="2658" y="332"/>
                    </a:cubicBezTo>
                    <a:cubicBezTo>
                      <a:pt x="2642" y="332"/>
                      <a:pt x="2627" y="341"/>
                      <a:pt x="2618" y="360"/>
                    </a:cubicBezTo>
                    <a:cubicBezTo>
                      <a:pt x="2401" y="862"/>
                      <a:pt x="2322" y="1388"/>
                      <a:pt x="2386" y="1932"/>
                    </a:cubicBezTo>
                    <a:cubicBezTo>
                      <a:pt x="1973" y="2305"/>
                      <a:pt x="1593" y="2715"/>
                      <a:pt x="1253" y="3159"/>
                    </a:cubicBezTo>
                    <a:cubicBezTo>
                      <a:pt x="1105" y="2626"/>
                      <a:pt x="1101" y="2078"/>
                      <a:pt x="1106" y="1528"/>
                    </a:cubicBezTo>
                    <a:cubicBezTo>
                      <a:pt x="1107" y="1494"/>
                      <a:pt x="1081" y="1477"/>
                      <a:pt x="1054" y="1477"/>
                    </a:cubicBezTo>
                    <a:cubicBezTo>
                      <a:pt x="1027" y="1477"/>
                      <a:pt x="1000" y="1494"/>
                      <a:pt x="1000" y="1528"/>
                    </a:cubicBezTo>
                    <a:cubicBezTo>
                      <a:pt x="995" y="2108"/>
                      <a:pt x="997" y="2685"/>
                      <a:pt x="1167" y="3243"/>
                    </a:cubicBezTo>
                    <a:cubicBezTo>
                      <a:pt x="1169" y="3249"/>
                      <a:pt x="1172" y="3255"/>
                      <a:pt x="1176" y="3260"/>
                    </a:cubicBezTo>
                    <a:cubicBezTo>
                      <a:pt x="711" y="3884"/>
                      <a:pt x="321" y="4566"/>
                      <a:pt x="23" y="5297"/>
                    </a:cubicBezTo>
                    <a:cubicBezTo>
                      <a:pt x="1" y="5350"/>
                      <a:pt x="44" y="5385"/>
                      <a:pt x="91" y="5385"/>
                    </a:cubicBezTo>
                    <a:cubicBezTo>
                      <a:pt x="121" y="5385"/>
                      <a:pt x="152" y="5370"/>
                      <a:pt x="167" y="5336"/>
                    </a:cubicBezTo>
                    <a:cubicBezTo>
                      <a:pt x="462" y="4611"/>
                      <a:pt x="851" y="3934"/>
                      <a:pt x="1315" y="3320"/>
                    </a:cubicBezTo>
                    <a:cubicBezTo>
                      <a:pt x="1823" y="3496"/>
                      <a:pt x="2348" y="3586"/>
                      <a:pt x="2881" y="3586"/>
                    </a:cubicBezTo>
                    <a:cubicBezTo>
                      <a:pt x="3029" y="3586"/>
                      <a:pt x="3177" y="3579"/>
                      <a:pt x="3326" y="3565"/>
                    </a:cubicBezTo>
                    <a:cubicBezTo>
                      <a:pt x="3392" y="3558"/>
                      <a:pt x="3394" y="3458"/>
                      <a:pt x="3331" y="3458"/>
                    </a:cubicBezTo>
                    <a:cubicBezTo>
                      <a:pt x="3330" y="3458"/>
                      <a:pt x="3328" y="3458"/>
                      <a:pt x="3326" y="3459"/>
                    </a:cubicBezTo>
                    <a:cubicBezTo>
                      <a:pt x="3178" y="3472"/>
                      <a:pt x="3032" y="3479"/>
                      <a:pt x="2885" y="3479"/>
                    </a:cubicBezTo>
                    <a:cubicBezTo>
                      <a:pt x="2374" y="3479"/>
                      <a:pt x="1871" y="3396"/>
                      <a:pt x="1383" y="3231"/>
                    </a:cubicBezTo>
                    <a:cubicBezTo>
                      <a:pt x="1708" y="2809"/>
                      <a:pt x="2069" y="2417"/>
                      <a:pt x="2463" y="2061"/>
                    </a:cubicBezTo>
                    <a:cubicBezTo>
                      <a:pt x="2657" y="2183"/>
                      <a:pt x="2903" y="2199"/>
                      <a:pt x="3125" y="2228"/>
                    </a:cubicBezTo>
                    <a:cubicBezTo>
                      <a:pt x="3275" y="2247"/>
                      <a:pt x="3426" y="2255"/>
                      <a:pt x="3578" y="2255"/>
                    </a:cubicBezTo>
                    <a:cubicBezTo>
                      <a:pt x="3757" y="2255"/>
                      <a:pt x="3937" y="2244"/>
                      <a:pt x="4116" y="2224"/>
                    </a:cubicBezTo>
                    <a:cubicBezTo>
                      <a:pt x="4181" y="2217"/>
                      <a:pt x="4184" y="2118"/>
                      <a:pt x="4124" y="2118"/>
                    </a:cubicBezTo>
                    <a:cubicBezTo>
                      <a:pt x="4121" y="2118"/>
                      <a:pt x="4119" y="2118"/>
                      <a:pt x="4116" y="2118"/>
                    </a:cubicBezTo>
                    <a:cubicBezTo>
                      <a:pt x="3938" y="2137"/>
                      <a:pt x="3760" y="2147"/>
                      <a:pt x="3582" y="2147"/>
                    </a:cubicBezTo>
                    <a:cubicBezTo>
                      <a:pt x="3496" y="2147"/>
                      <a:pt x="3409" y="2145"/>
                      <a:pt x="3323" y="2140"/>
                    </a:cubicBezTo>
                    <a:cubicBezTo>
                      <a:pt x="3082" y="2128"/>
                      <a:pt x="2768" y="2110"/>
                      <a:pt x="2548" y="1987"/>
                    </a:cubicBezTo>
                    <a:cubicBezTo>
                      <a:pt x="2946" y="1634"/>
                      <a:pt x="3376" y="1314"/>
                      <a:pt x="3834" y="1036"/>
                    </a:cubicBezTo>
                    <a:cubicBezTo>
                      <a:pt x="3838" y="1046"/>
                      <a:pt x="3843" y="1057"/>
                      <a:pt x="3856" y="1064"/>
                    </a:cubicBezTo>
                    <a:cubicBezTo>
                      <a:pt x="4024" y="1170"/>
                      <a:pt x="4254" y="1200"/>
                      <a:pt x="4484" y="1200"/>
                    </a:cubicBezTo>
                    <a:cubicBezTo>
                      <a:pt x="4670" y="1200"/>
                      <a:pt x="4856" y="1181"/>
                      <a:pt x="5008" y="1167"/>
                    </a:cubicBezTo>
                    <a:cubicBezTo>
                      <a:pt x="5071" y="1158"/>
                      <a:pt x="5073" y="1059"/>
                      <a:pt x="5011" y="1059"/>
                    </a:cubicBezTo>
                    <a:cubicBezTo>
                      <a:pt x="5009" y="1059"/>
                      <a:pt x="5007" y="1059"/>
                      <a:pt x="5005" y="1059"/>
                    </a:cubicBezTo>
                    <a:cubicBezTo>
                      <a:pt x="4858" y="1073"/>
                      <a:pt x="4673" y="1093"/>
                      <a:pt x="4488" y="1093"/>
                    </a:cubicBezTo>
                    <a:cubicBezTo>
                      <a:pt x="4281" y="1093"/>
                      <a:pt x="4076" y="1068"/>
                      <a:pt x="3926" y="980"/>
                    </a:cubicBezTo>
                    <a:cubicBezTo>
                      <a:pt x="4276" y="773"/>
                      <a:pt x="4640" y="586"/>
                      <a:pt x="5021" y="425"/>
                    </a:cubicBezTo>
                    <a:cubicBezTo>
                      <a:pt x="5098" y="392"/>
                      <a:pt x="5049" y="291"/>
                      <a:pt x="4978" y="291"/>
                    </a:cubicBezTo>
                    <a:cubicBezTo>
                      <a:pt x="4968" y="291"/>
                      <a:pt x="4957" y="293"/>
                      <a:pt x="4946" y="298"/>
                    </a:cubicBezTo>
                    <a:cubicBezTo>
                      <a:pt x="4601" y="444"/>
                      <a:pt x="4268" y="612"/>
                      <a:pt x="3946" y="798"/>
                    </a:cubicBezTo>
                    <a:cubicBezTo>
                      <a:pt x="3979" y="526"/>
                      <a:pt x="4103" y="282"/>
                      <a:pt x="4308" y="90"/>
                    </a:cubicBezTo>
                    <a:cubicBezTo>
                      <a:pt x="4346" y="53"/>
                      <a:pt x="4310" y="0"/>
                      <a:pt x="4268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6" name="Google Shape;2200;p58"/>
          <p:cNvGrpSpPr/>
          <p:nvPr/>
        </p:nvGrpSpPr>
        <p:grpSpPr>
          <a:xfrm>
            <a:off x="8231853" y="4183510"/>
            <a:ext cx="416799" cy="572715"/>
            <a:chOff x="8430725" y="132438"/>
            <a:chExt cx="592549" cy="814209"/>
          </a:xfrm>
        </p:grpSpPr>
        <p:sp>
          <p:nvSpPr>
            <p:cNvPr id="2201" name="Google Shape;2201;p58"/>
            <p:cNvSpPr/>
            <p:nvPr/>
          </p:nvSpPr>
          <p:spPr>
            <a:xfrm flipH="1">
              <a:off x="8430725" y="132441"/>
              <a:ext cx="592548" cy="814207"/>
            </a:xfrm>
            <a:custGeom>
              <a:avLst/>
              <a:gdLst/>
              <a:ahLst/>
              <a:cxnLst/>
              <a:rect l="l" t="t" r="r" b="b"/>
              <a:pathLst>
                <a:path w="5825" h="8004" extrusionOk="0">
                  <a:moveTo>
                    <a:pt x="375" y="1"/>
                  </a:moveTo>
                  <a:cubicBezTo>
                    <a:pt x="240" y="1"/>
                    <a:pt x="110" y="107"/>
                    <a:pt x="59" y="236"/>
                  </a:cubicBezTo>
                  <a:cubicBezTo>
                    <a:pt x="1" y="388"/>
                    <a:pt x="27" y="560"/>
                    <a:pt x="73" y="717"/>
                  </a:cubicBezTo>
                  <a:cubicBezTo>
                    <a:pt x="247" y="1318"/>
                    <a:pt x="717" y="1822"/>
                    <a:pt x="1301" y="2043"/>
                  </a:cubicBezTo>
                  <a:cubicBezTo>
                    <a:pt x="974" y="2955"/>
                    <a:pt x="867" y="3934"/>
                    <a:pt x="992" y="4901"/>
                  </a:cubicBezTo>
                  <a:cubicBezTo>
                    <a:pt x="990" y="4901"/>
                    <a:pt x="989" y="4903"/>
                    <a:pt x="989" y="4903"/>
                  </a:cubicBezTo>
                  <a:cubicBezTo>
                    <a:pt x="733" y="5004"/>
                    <a:pt x="513" y="5474"/>
                    <a:pt x="414" y="5715"/>
                  </a:cubicBezTo>
                  <a:cubicBezTo>
                    <a:pt x="293" y="6005"/>
                    <a:pt x="268" y="6348"/>
                    <a:pt x="407" y="6629"/>
                  </a:cubicBezTo>
                  <a:cubicBezTo>
                    <a:pt x="518" y="6557"/>
                    <a:pt x="626" y="6481"/>
                    <a:pt x="722" y="6399"/>
                  </a:cubicBezTo>
                  <a:cubicBezTo>
                    <a:pt x="725" y="6441"/>
                    <a:pt x="728" y="6482"/>
                    <a:pt x="736" y="6519"/>
                  </a:cubicBezTo>
                  <a:cubicBezTo>
                    <a:pt x="806" y="7039"/>
                    <a:pt x="1105" y="7525"/>
                    <a:pt x="1539" y="7821"/>
                  </a:cubicBezTo>
                  <a:cubicBezTo>
                    <a:pt x="1653" y="7899"/>
                    <a:pt x="1777" y="7965"/>
                    <a:pt x="1912" y="7991"/>
                  </a:cubicBezTo>
                  <a:cubicBezTo>
                    <a:pt x="1955" y="7999"/>
                    <a:pt x="1999" y="8003"/>
                    <a:pt x="2042" y="8003"/>
                  </a:cubicBezTo>
                  <a:cubicBezTo>
                    <a:pt x="2339" y="8003"/>
                    <a:pt x="2630" y="7811"/>
                    <a:pt x="2775" y="7545"/>
                  </a:cubicBezTo>
                  <a:cubicBezTo>
                    <a:pt x="2940" y="7241"/>
                    <a:pt x="2935" y="6866"/>
                    <a:pt x="2824" y="6537"/>
                  </a:cubicBezTo>
                  <a:cubicBezTo>
                    <a:pt x="2744" y="6302"/>
                    <a:pt x="2599" y="6048"/>
                    <a:pt x="2421" y="5821"/>
                  </a:cubicBezTo>
                  <a:cubicBezTo>
                    <a:pt x="2487" y="5804"/>
                    <a:pt x="2552" y="5783"/>
                    <a:pt x="2616" y="5758"/>
                  </a:cubicBezTo>
                  <a:lnTo>
                    <a:pt x="2534" y="5644"/>
                  </a:lnTo>
                  <a:cubicBezTo>
                    <a:pt x="2409" y="5473"/>
                    <a:pt x="2278" y="5304"/>
                    <a:pt x="2116" y="5169"/>
                  </a:cubicBezTo>
                  <a:cubicBezTo>
                    <a:pt x="1883" y="4973"/>
                    <a:pt x="1621" y="4902"/>
                    <a:pt x="1324" y="4879"/>
                  </a:cubicBezTo>
                  <a:cubicBezTo>
                    <a:pt x="1298" y="4877"/>
                    <a:pt x="1271" y="4875"/>
                    <a:pt x="1245" y="4874"/>
                  </a:cubicBezTo>
                  <a:cubicBezTo>
                    <a:pt x="1146" y="4104"/>
                    <a:pt x="1199" y="3328"/>
                    <a:pt x="1397" y="2589"/>
                  </a:cubicBezTo>
                  <a:cubicBezTo>
                    <a:pt x="1802" y="3116"/>
                    <a:pt x="2268" y="3581"/>
                    <a:pt x="2788" y="3982"/>
                  </a:cubicBezTo>
                  <a:cubicBezTo>
                    <a:pt x="2745" y="4212"/>
                    <a:pt x="2745" y="4472"/>
                    <a:pt x="2751" y="4637"/>
                  </a:cubicBezTo>
                  <a:cubicBezTo>
                    <a:pt x="2761" y="4969"/>
                    <a:pt x="2886" y="5303"/>
                    <a:pt x="3141" y="5503"/>
                  </a:cubicBezTo>
                  <a:cubicBezTo>
                    <a:pt x="3215" y="5382"/>
                    <a:pt x="3285" y="5260"/>
                    <a:pt x="3341" y="5135"/>
                  </a:cubicBezTo>
                  <a:cubicBezTo>
                    <a:pt x="3362" y="5173"/>
                    <a:pt x="3383" y="5209"/>
                    <a:pt x="3405" y="5244"/>
                  </a:cubicBezTo>
                  <a:cubicBezTo>
                    <a:pt x="3698" y="5701"/>
                    <a:pt x="4195" y="6014"/>
                    <a:pt x="4738" y="6086"/>
                  </a:cubicBezTo>
                  <a:cubicBezTo>
                    <a:pt x="4799" y="6093"/>
                    <a:pt x="4860" y="6098"/>
                    <a:pt x="4922" y="6098"/>
                  </a:cubicBezTo>
                  <a:cubicBezTo>
                    <a:pt x="5005" y="6098"/>
                    <a:pt x="5088" y="6089"/>
                    <a:pt x="5168" y="6066"/>
                  </a:cubicBezTo>
                  <a:cubicBezTo>
                    <a:pt x="5523" y="5965"/>
                    <a:pt x="5775" y="5596"/>
                    <a:pt x="5801" y="5229"/>
                  </a:cubicBezTo>
                  <a:cubicBezTo>
                    <a:pt x="5825" y="4859"/>
                    <a:pt x="5657" y="4508"/>
                    <a:pt x="5410" y="4252"/>
                  </a:cubicBezTo>
                  <a:cubicBezTo>
                    <a:pt x="5232" y="4068"/>
                    <a:pt x="4982" y="3897"/>
                    <a:pt x="4714" y="3770"/>
                  </a:cubicBezTo>
                  <a:cubicBezTo>
                    <a:pt x="4770" y="3721"/>
                    <a:pt x="4822" y="3670"/>
                    <a:pt x="4872" y="3615"/>
                  </a:cubicBezTo>
                  <a:cubicBezTo>
                    <a:pt x="4829" y="3592"/>
                    <a:pt x="4787" y="3570"/>
                    <a:pt x="4744" y="3547"/>
                  </a:cubicBezTo>
                  <a:cubicBezTo>
                    <a:pt x="4550" y="3445"/>
                    <a:pt x="4351" y="3350"/>
                    <a:pt x="4137" y="3299"/>
                  </a:cubicBezTo>
                  <a:cubicBezTo>
                    <a:pt x="4045" y="3277"/>
                    <a:pt x="3955" y="3267"/>
                    <a:pt x="3866" y="3267"/>
                  </a:cubicBezTo>
                  <a:cubicBezTo>
                    <a:pt x="3660" y="3267"/>
                    <a:pt x="3461" y="3321"/>
                    <a:pt x="3254" y="3406"/>
                  </a:cubicBezTo>
                  <a:cubicBezTo>
                    <a:pt x="3143" y="3452"/>
                    <a:pt x="3028" y="3500"/>
                    <a:pt x="2945" y="3589"/>
                  </a:cubicBezTo>
                  <a:cubicBezTo>
                    <a:pt x="2913" y="3625"/>
                    <a:pt x="2884" y="3670"/>
                    <a:pt x="2860" y="3722"/>
                  </a:cubicBezTo>
                  <a:cubicBezTo>
                    <a:pt x="2341" y="3310"/>
                    <a:pt x="1879" y="2832"/>
                    <a:pt x="1479" y="2290"/>
                  </a:cubicBezTo>
                  <a:cubicBezTo>
                    <a:pt x="1486" y="2268"/>
                    <a:pt x="1494" y="2245"/>
                    <a:pt x="1501" y="2223"/>
                  </a:cubicBezTo>
                  <a:cubicBezTo>
                    <a:pt x="1966" y="2460"/>
                    <a:pt x="2489" y="2588"/>
                    <a:pt x="3012" y="2589"/>
                  </a:cubicBezTo>
                  <a:cubicBezTo>
                    <a:pt x="3148" y="2589"/>
                    <a:pt x="3287" y="2582"/>
                    <a:pt x="3414" y="2531"/>
                  </a:cubicBezTo>
                  <a:cubicBezTo>
                    <a:pt x="3540" y="2481"/>
                    <a:pt x="3654" y="2385"/>
                    <a:pt x="3696" y="2255"/>
                  </a:cubicBezTo>
                  <a:cubicBezTo>
                    <a:pt x="3745" y="2102"/>
                    <a:pt x="3682" y="1926"/>
                    <a:pt x="3569" y="1810"/>
                  </a:cubicBezTo>
                  <a:cubicBezTo>
                    <a:pt x="3455" y="1694"/>
                    <a:pt x="3300" y="1629"/>
                    <a:pt x="3143" y="1588"/>
                  </a:cubicBezTo>
                  <a:cubicBezTo>
                    <a:pt x="2996" y="1550"/>
                    <a:pt x="2844" y="1531"/>
                    <a:pt x="2692" y="1531"/>
                  </a:cubicBezTo>
                  <a:cubicBezTo>
                    <a:pt x="2321" y="1531"/>
                    <a:pt x="1950" y="1643"/>
                    <a:pt x="1642" y="1851"/>
                  </a:cubicBezTo>
                  <a:cubicBezTo>
                    <a:pt x="1820" y="1420"/>
                    <a:pt x="2051" y="1009"/>
                    <a:pt x="2332" y="622"/>
                  </a:cubicBezTo>
                  <a:cubicBezTo>
                    <a:pt x="2401" y="528"/>
                    <a:pt x="2314" y="429"/>
                    <a:pt x="2224" y="429"/>
                  </a:cubicBezTo>
                  <a:cubicBezTo>
                    <a:pt x="2189" y="429"/>
                    <a:pt x="2154" y="444"/>
                    <a:pt x="2127" y="481"/>
                  </a:cubicBezTo>
                  <a:cubicBezTo>
                    <a:pt x="1850" y="860"/>
                    <a:pt x="1621" y="1265"/>
                    <a:pt x="1439" y="1689"/>
                  </a:cubicBezTo>
                  <a:cubicBezTo>
                    <a:pt x="1324" y="1083"/>
                    <a:pt x="1072" y="499"/>
                    <a:pt x="606" y="108"/>
                  </a:cubicBezTo>
                  <a:cubicBezTo>
                    <a:pt x="558" y="68"/>
                    <a:pt x="504" y="28"/>
                    <a:pt x="444" y="10"/>
                  </a:cubicBezTo>
                  <a:cubicBezTo>
                    <a:pt x="421" y="4"/>
                    <a:pt x="398" y="1"/>
                    <a:pt x="375" y="1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7" name="Google Shape;2202;p58"/>
            <p:cNvGrpSpPr/>
            <p:nvPr/>
          </p:nvGrpSpPr>
          <p:grpSpPr>
            <a:xfrm flipH="1">
              <a:off x="8430728" y="132438"/>
              <a:ext cx="592546" cy="814204"/>
              <a:chOff x="8718313" y="645768"/>
              <a:chExt cx="891985" cy="1225658"/>
            </a:xfrm>
          </p:grpSpPr>
          <p:sp>
            <p:nvSpPr>
              <p:cNvPr id="2203" name="Google Shape;2203;p58"/>
              <p:cNvSpPr/>
              <p:nvPr/>
            </p:nvSpPr>
            <p:spPr>
              <a:xfrm>
                <a:off x="8718313" y="645768"/>
                <a:ext cx="228929" cy="318664"/>
              </a:xfrm>
              <a:custGeom>
                <a:avLst/>
                <a:gdLst/>
                <a:ahLst/>
                <a:cxnLst/>
                <a:rect l="l" t="t" r="r" b="b"/>
                <a:pathLst>
                  <a:path w="1495" h="2081" extrusionOk="0">
                    <a:moveTo>
                      <a:pt x="375" y="0"/>
                    </a:moveTo>
                    <a:cubicBezTo>
                      <a:pt x="240" y="0"/>
                      <a:pt x="109" y="106"/>
                      <a:pt x="59" y="236"/>
                    </a:cubicBezTo>
                    <a:cubicBezTo>
                      <a:pt x="1" y="390"/>
                      <a:pt x="27" y="560"/>
                      <a:pt x="73" y="717"/>
                    </a:cubicBezTo>
                    <a:cubicBezTo>
                      <a:pt x="253" y="1337"/>
                      <a:pt x="749" y="1854"/>
                      <a:pt x="1360" y="2064"/>
                    </a:cubicBezTo>
                    <a:lnTo>
                      <a:pt x="1495" y="2080"/>
                    </a:lnTo>
                    <a:cubicBezTo>
                      <a:pt x="1424" y="1344"/>
                      <a:pt x="1173" y="584"/>
                      <a:pt x="606" y="108"/>
                    </a:cubicBezTo>
                    <a:cubicBezTo>
                      <a:pt x="558" y="68"/>
                      <a:pt x="506" y="27"/>
                      <a:pt x="444" y="10"/>
                    </a:cubicBezTo>
                    <a:cubicBezTo>
                      <a:pt x="421" y="3"/>
                      <a:pt x="398" y="0"/>
                      <a:pt x="37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4" name="Google Shape;2204;p58"/>
              <p:cNvSpPr/>
              <p:nvPr/>
            </p:nvSpPr>
            <p:spPr>
              <a:xfrm>
                <a:off x="8941271" y="880211"/>
                <a:ext cx="350668" cy="162318"/>
              </a:xfrm>
              <a:custGeom>
                <a:avLst/>
                <a:gdLst/>
                <a:ahLst/>
                <a:cxnLst/>
                <a:rect l="l" t="t" r="r" b="b"/>
                <a:pathLst>
                  <a:path w="2290" h="1060" extrusionOk="0">
                    <a:moveTo>
                      <a:pt x="1236" y="1"/>
                    </a:moveTo>
                    <a:cubicBezTo>
                      <a:pt x="790" y="1"/>
                      <a:pt x="344" y="162"/>
                      <a:pt x="10" y="456"/>
                    </a:cubicBezTo>
                    <a:lnTo>
                      <a:pt x="0" y="671"/>
                    </a:lnTo>
                    <a:cubicBezTo>
                      <a:pt x="478" y="923"/>
                      <a:pt x="1017" y="1057"/>
                      <a:pt x="1556" y="1060"/>
                    </a:cubicBezTo>
                    <a:cubicBezTo>
                      <a:pt x="1692" y="1060"/>
                      <a:pt x="1830" y="1051"/>
                      <a:pt x="1958" y="1001"/>
                    </a:cubicBezTo>
                    <a:cubicBezTo>
                      <a:pt x="2084" y="952"/>
                      <a:pt x="2198" y="856"/>
                      <a:pt x="2240" y="726"/>
                    </a:cubicBezTo>
                    <a:cubicBezTo>
                      <a:pt x="2289" y="571"/>
                      <a:pt x="2226" y="397"/>
                      <a:pt x="2112" y="281"/>
                    </a:cubicBezTo>
                    <a:cubicBezTo>
                      <a:pt x="1999" y="163"/>
                      <a:pt x="1844" y="99"/>
                      <a:pt x="1687" y="58"/>
                    </a:cubicBezTo>
                    <a:cubicBezTo>
                      <a:pt x="1539" y="19"/>
                      <a:pt x="1387" y="1"/>
                      <a:pt x="123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5" name="Google Shape;2205;p58"/>
              <p:cNvSpPr/>
              <p:nvPr/>
            </p:nvSpPr>
            <p:spPr>
              <a:xfrm>
                <a:off x="8815704" y="711308"/>
                <a:ext cx="270581" cy="864113"/>
              </a:xfrm>
              <a:custGeom>
                <a:avLst/>
                <a:gdLst/>
                <a:ahLst/>
                <a:cxnLst/>
                <a:rect l="l" t="t" r="r" b="b"/>
                <a:pathLst>
                  <a:path w="1767" h="5643" extrusionOk="0">
                    <a:moveTo>
                      <a:pt x="1590" y="0"/>
                    </a:moveTo>
                    <a:cubicBezTo>
                      <a:pt x="1554" y="0"/>
                      <a:pt x="1519" y="16"/>
                      <a:pt x="1492" y="53"/>
                    </a:cubicBezTo>
                    <a:cubicBezTo>
                      <a:pt x="336" y="1640"/>
                      <a:pt x="0" y="3677"/>
                      <a:pt x="594" y="5548"/>
                    </a:cubicBezTo>
                    <a:cubicBezTo>
                      <a:pt x="615" y="5613"/>
                      <a:pt x="671" y="5643"/>
                      <a:pt x="726" y="5643"/>
                    </a:cubicBezTo>
                    <a:cubicBezTo>
                      <a:pt x="798" y="5643"/>
                      <a:pt x="866" y="5591"/>
                      <a:pt x="839" y="5503"/>
                    </a:cubicBezTo>
                    <a:cubicBezTo>
                      <a:pt x="263" y="3689"/>
                      <a:pt x="575" y="1733"/>
                      <a:pt x="1697" y="194"/>
                    </a:cubicBezTo>
                    <a:cubicBezTo>
                      <a:pt x="1767" y="100"/>
                      <a:pt x="1679" y="0"/>
                      <a:pt x="1590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6" name="Google Shape;2206;p58"/>
              <p:cNvSpPr/>
              <p:nvPr/>
            </p:nvSpPr>
            <p:spPr>
              <a:xfrm>
                <a:off x="8901304" y="983269"/>
                <a:ext cx="413451" cy="361999"/>
              </a:xfrm>
              <a:custGeom>
                <a:avLst/>
                <a:gdLst/>
                <a:ahLst/>
                <a:cxnLst/>
                <a:rect l="l" t="t" r="r" b="b"/>
                <a:pathLst>
                  <a:path w="2700" h="2364" extrusionOk="0">
                    <a:moveTo>
                      <a:pt x="172" y="1"/>
                    </a:moveTo>
                    <a:cubicBezTo>
                      <a:pt x="85" y="1"/>
                      <a:pt x="0" y="115"/>
                      <a:pt x="70" y="211"/>
                    </a:cubicBezTo>
                    <a:cubicBezTo>
                      <a:pt x="708" y="1087"/>
                      <a:pt x="1503" y="1803"/>
                      <a:pt x="2440" y="2345"/>
                    </a:cubicBezTo>
                    <a:cubicBezTo>
                      <a:pt x="2462" y="2358"/>
                      <a:pt x="2484" y="2363"/>
                      <a:pt x="2506" y="2363"/>
                    </a:cubicBezTo>
                    <a:cubicBezTo>
                      <a:pt x="2617" y="2363"/>
                      <a:pt x="2699" y="2207"/>
                      <a:pt x="2581" y="2140"/>
                    </a:cubicBezTo>
                    <a:cubicBezTo>
                      <a:pt x="1661" y="1608"/>
                      <a:pt x="883" y="907"/>
                      <a:pt x="258" y="49"/>
                    </a:cubicBezTo>
                    <a:cubicBezTo>
                      <a:pt x="234" y="15"/>
                      <a:pt x="203" y="1"/>
                      <a:pt x="17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7" name="Google Shape;2207;p58"/>
              <p:cNvSpPr/>
              <p:nvPr/>
            </p:nvSpPr>
            <p:spPr>
              <a:xfrm>
                <a:off x="8822288" y="1442202"/>
                <a:ext cx="346074" cy="429223"/>
              </a:xfrm>
              <a:custGeom>
                <a:avLst/>
                <a:gdLst/>
                <a:ahLst/>
                <a:cxnLst/>
                <a:rect l="l" t="t" r="r" b="b"/>
                <a:pathLst>
                  <a:path w="2260" h="2803" extrusionOk="0">
                    <a:moveTo>
                      <a:pt x="868" y="1"/>
                    </a:moveTo>
                    <a:cubicBezTo>
                      <a:pt x="745" y="1"/>
                      <a:pt x="622" y="43"/>
                      <a:pt x="480" y="111"/>
                    </a:cubicBezTo>
                    <a:cubicBezTo>
                      <a:pt x="60" y="313"/>
                      <a:pt x="0" y="909"/>
                      <a:pt x="55" y="1318"/>
                    </a:cubicBezTo>
                    <a:cubicBezTo>
                      <a:pt x="126" y="1839"/>
                      <a:pt x="425" y="2325"/>
                      <a:pt x="859" y="2620"/>
                    </a:cubicBezTo>
                    <a:cubicBezTo>
                      <a:pt x="973" y="2697"/>
                      <a:pt x="1097" y="2764"/>
                      <a:pt x="1231" y="2790"/>
                    </a:cubicBezTo>
                    <a:cubicBezTo>
                      <a:pt x="1274" y="2799"/>
                      <a:pt x="1317" y="2802"/>
                      <a:pt x="1360" y="2802"/>
                    </a:cubicBezTo>
                    <a:cubicBezTo>
                      <a:pt x="1657" y="2802"/>
                      <a:pt x="1948" y="2611"/>
                      <a:pt x="2094" y="2344"/>
                    </a:cubicBezTo>
                    <a:cubicBezTo>
                      <a:pt x="2260" y="2039"/>
                      <a:pt x="2255" y="1664"/>
                      <a:pt x="2144" y="1337"/>
                    </a:cubicBezTo>
                    <a:cubicBezTo>
                      <a:pt x="2041" y="1042"/>
                      <a:pt x="1841" y="718"/>
                      <a:pt x="1601" y="458"/>
                    </a:cubicBezTo>
                    <a:cubicBezTo>
                      <a:pt x="1474" y="318"/>
                      <a:pt x="1333" y="197"/>
                      <a:pt x="1193" y="106"/>
                    </a:cubicBezTo>
                    <a:cubicBezTo>
                      <a:pt x="1078" y="32"/>
                      <a:pt x="973" y="1"/>
                      <a:pt x="868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8" name="Google Shape;2208;p58"/>
              <p:cNvSpPr/>
              <p:nvPr/>
            </p:nvSpPr>
            <p:spPr>
              <a:xfrm>
                <a:off x="8759658" y="1391669"/>
                <a:ext cx="359090" cy="269203"/>
              </a:xfrm>
              <a:custGeom>
                <a:avLst/>
                <a:gdLst/>
                <a:ahLst/>
                <a:cxnLst/>
                <a:rect l="l" t="t" r="r" b="b"/>
                <a:pathLst>
                  <a:path w="2345" h="1758" extrusionOk="0">
                    <a:moveTo>
                      <a:pt x="913" y="0"/>
                    </a:moveTo>
                    <a:cubicBezTo>
                      <a:pt x="847" y="0"/>
                      <a:pt x="781" y="7"/>
                      <a:pt x="720" y="31"/>
                    </a:cubicBezTo>
                    <a:cubicBezTo>
                      <a:pt x="464" y="133"/>
                      <a:pt x="244" y="602"/>
                      <a:pt x="145" y="844"/>
                    </a:cubicBezTo>
                    <a:cubicBezTo>
                      <a:pt x="24" y="1135"/>
                      <a:pt x="0" y="1477"/>
                      <a:pt x="138" y="1758"/>
                    </a:cubicBezTo>
                    <a:cubicBezTo>
                      <a:pt x="498" y="1524"/>
                      <a:pt x="819" y="1255"/>
                      <a:pt x="877" y="809"/>
                    </a:cubicBezTo>
                    <a:cubicBezTo>
                      <a:pt x="1129" y="942"/>
                      <a:pt x="1415" y="1009"/>
                      <a:pt x="1700" y="1009"/>
                    </a:cubicBezTo>
                    <a:cubicBezTo>
                      <a:pt x="1920" y="1009"/>
                      <a:pt x="2140" y="969"/>
                      <a:pt x="2345" y="889"/>
                    </a:cubicBezTo>
                    <a:cubicBezTo>
                      <a:pt x="2314" y="849"/>
                      <a:pt x="2288" y="811"/>
                      <a:pt x="2261" y="774"/>
                    </a:cubicBezTo>
                    <a:cubicBezTo>
                      <a:pt x="2136" y="601"/>
                      <a:pt x="2005" y="434"/>
                      <a:pt x="1843" y="298"/>
                    </a:cubicBezTo>
                    <a:cubicBezTo>
                      <a:pt x="1611" y="102"/>
                      <a:pt x="1349" y="31"/>
                      <a:pt x="1052" y="7"/>
                    </a:cubicBezTo>
                    <a:cubicBezTo>
                      <a:pt x="1006" y="4"/>
                      <a:pt x="959" y="0"/>
                      <a:pt x="91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9" name="Google Shape;2209;p58"/>
              <p:cNvSpPr/>
              <p:nvPr/>
            </p:nvSpPr>
            <p:spPr>
              <a:xfrm>
                <a:off x="9173418" y="1188311"/>
                <a:ext cx="436880" cy="390941"/>
              </a:xfrm>
              <a:custGeom>
                <a:avLst/>
                <a:gdLst/>
                <a:ahLst/>
                <a:cxnLst/>
                <a:rect l="l" t="t" r="r" b="b"/>
                <a:pathLst>
                  <a:path w="2853" h="2553" extrusionOk="0">
                    <a:moveTo>
                      <a:pt x="911" y="0"/>
                    </a:moveTo>
                    <a:cubicBezTo>
                      <a:pt x="655" y="0"/>
                      <a:pt x="495" y="128"/>
                      <a:pt x="314" y="353"/>
                    </a:cubicBezTo>
                    <a:cubicBezTo>
                      <a:pt x="0" y="747"/>
                      <a:pt x="200" y="1338"/>
                      <a:pt x="429" y="1698"/>
                    </a:cubicBezTo>
                    <a:cubicBezTo>
                      <a:pt x="722" y="2155"/>
                      <a:pt x="1218" y="2469"/>
                      <a:pt x="1762" y="2540"/>
                    </a:cubicBezTo>
                    <a:cubicBezTo>
                      <a:pt x="1823" y="2548"/>
                      <a:pt x="1885" y="2552"/>
                      <a:pt x="1946" y="2552"/>
                    </a:cubicBezTo>
                    <a:cubicBezTo>
                      <a:pt x="2029" y="2552"/>
                      <a:pt x="2112" y="2544"/>
                      <a:pt x="2193" y="2520"/>
                    </a:cubicBezTo>
                    <a:cubicBezTo>
                      <a:pt x="2546" y="2420"/>
                      <a:pt x="2799" y="2051"/>
                      <a:pt x="2826" y="1684"/>
                    </a:cubicBezTo>
                    <a:cubicBezTo>
                      <a:pt x="2853" y="1317"/>
                      <a:pt x="2684" y="963"/>
                      <a:pt x="2436" y="707"/>
                    </a:cubicBezTo>
                    <a:cubicBezTo>
                      <a:pt x="2214" y="477"/>
                      <a:pt x="1881" y="269"/>
                      <a:pt x="1537" y="138"/>
                    </a:cubicBezTo>
                    <a:cubicBezTo>
                      <a:pt x="1354" y="68"/>
                      <a:pt x="1168" y="21"/>
                      <a:pt x="996" y="4"/>
                    </a:cubicBezTo>
                    <a:cubicBezTo>
                      <a:pt x="966" y="1"/>
                      <a:pt x="938" y="0"/>
                      <a:pt x="911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0" name="Google Shape;2210;p58"/>
              <p:cNvSpPr/>
              <p:nvPr/>
            </p:nvSpPr>
            <p:spPr>
              <a:xfrm>
                <a:off x="9137432" y="1145894"/>
                <a:ext cx="327239" cy="342246"/>
              </a:xfrm>
              <a:custGeom>
                <a:avLst/>
                <a:gdLst/>
                <a:ahLst/>
                <a:cxnLst/>
                <a:rect l="l" t="t" r="r" b="b"/>
                <a:pathLst>
                  <a:path w="2137" h="2235" extrusionOk="0">
                    <a:moveTo>
                      <a:pt x="1132" y="1"/>
                    </a:moveTo>
                    <a:cubicBezTo>
                      <a:pt x="925" y="1"/>
                      <a:pt x="725" y="56"/>
                      <a:pt x="518" y="140"/>
                    </a:cubicBezTo>
                    <a:cubicBezTo>
                      <a:pt x="407" y="185"/>
                      <a:pt x="292" y="234"/>
                      <a:pt x="209" y="323"/>
                    </a:cubicBezTo>
                    <a:cubicBezTo>
                      <a:pt x="8" y="543"/>
                      <a:pt x="0" y="1093"/>
                      <a:pt x="9" y="1369"/>
                    </a:cubicBezTo>
                    <a:cubicBezTo>
                      <a:pt x="20" y="1700"/>
                      <a:pt x="144" y="2035"/>
                      <a:pt x="399" y="2235"/>
                    </a:cubicBezTo>
                    <a:cubicBezTo>
                      <a:pt x="642" y="1840"/>
                      <a:pt x="834" y="1432"/>
                      <a:pt x="696" y="983"/>
                    </a:cubicBezTo>
                    <a:lnTo>
                      <a:pt x="696" y="983"/>
                    </a:lnTo>
                    <a:cubicBezTo>
                      <a:pt x="703" y="983"/>
                      <a:pt x="710" y="983"/>
                      <a:pt x="717" y="983"/>
                    </a:cubicBezTo>
                    <a:cubicBezTo>
                      <a:pt x="1240" y="983"/>
                      <a:pt x="1771" y="747"/>
                      <a:pt x="2136" y="349"/>
                    </a:cubicBezTo>
                    <a:cubicBezTo>
                      <a:pt x="2093" y="326"/>
                      <a:pt x="2050" y="303"/>
                      <a:pt x="2008" y="281"/>
                    </a:cubicBezTo>
                    <a:cubicBezTo>
                      <a:pt x="1815" y="179"/>
                      <a:pt x="1616" y="84"/>
                      <a:pt x="1402" y="32"/>
                    </a:cubicBezTo>
                    <a:cubicBezTo>
                      <a:pt x="1310" y="11"/>
                      <a:pt x="1220" y="1"/>
                      <a:pt x="113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1" name="Google Shape;2211;p58"/>
              <p:cNvSpPr/>
              <p:nvPr/>
            </p:nvSpPr>
            <p:spPr>
              <a:xfrm>
                <a:off x="8919527" y="1747698"/>
                <a:ext cx="150067" cy="74115"/>
              </a:xfrm>
              <a:custGeom>
                <a:avLst/>
                <a:gdLst/>
                <a:ahLst/>
                <a:cxnLst/>
                <a:rect l="l" t="t" r="r" b="b"/>
                <a:pathLst>
                  <a:path w="980" h="484" extrusionOk="0">
                    <a:moveTo>
                      <a:pt x="185" y="0"/>
                    </a:moveTo>
                    <a:cubicBezTo>
                      <a:pt x="89" y="0"/>
                      <a:pt x="0" y="115"/>
                      <a:pt x="84" y="204"/>
                    </a:cubicBezTo>
                    <a:cubicBezTo>
                      <a:pt x="254" y="387"/>
                      <a:pt x="481" y="484"/>
                      <a:pt x="726" y="484"/>
                    </a:cubicBezTo>
                    <a:cubicBezTo>
                      <a:pt x="758" y="484"/>
                      <a:pt x="791" y="482"/>
                      <a:pt x="824" y="478"/>
                    </a:cubicBezTo>
                    <a:cubicBezTo>
                      <a:pt x="980" y="463"/>
                      <a:pt x="941" y="232"/>
                      <a:pt x="792" y="232"/>
                    </a:cubicBezTo>
                    <a:cubicBezTo>
                      <a:pt x="788" y="232"/>
                      <a:pt x="783" y="232"/>
                      <a:pt x="778" y="233"/>
                    </a:cubicBezTo>
                    <a:cubicBezTo>
                      <a:pt x="757" y="235"/>
                      <a:pt x="737" y="236"/>
                      <a:pt x="716" y="236"/>
                    </a:cubicBezTo>
                    <a:cubicBezTo>
                      <a:pt x="549" y="236"/>
                      <a:pt x="389" y="164"/>
                      <a:pt x="274" y="40"/>
                    </a:cubicBezTo>
                    <a:cubicBezTo>
                      <a:pt x="247" y="12"/>
                      <a:pt x="215" y="0"/>
                      <a:pt x="18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2" name="Google Shape;2212;p58"/>
              <p:cNvSpPr/>
              <p:nvPr/>
            </p:nvSpPr>
            <p:spPr>
              <a:xfrm>
                <a:off x="9357022" y="1473747"/>
                <a:ext cx="186359" cy="55586"/>
              </a:xfrm>
              <a:custGeom>
                <a:avLst/>
                <a:gdLst/>
                <a:ahLst/>
                <a:cxnLst/>
                <a:rect l="l" t="t" r="r" b="b"/>
                <a:pathLst>
                  <a:path w="1217" h="363" extrusionOk="0">
                    <a:moveTo>
                      <a:pt x="197" y="1"/>
                    </a:moveTo>
                    <a:cubicBezTo>
                      <a:pt x="83" y="1"/>
                      <a:pt x="1" y="157"/>
                      <a:pt x="120" y="223"/>
                    </a:cubicBezTo>
                    <a:cubicBezTo>
                      <a:pt x="284" y="315"/>
                      <a:pt x="462" y="362"/>
                      <a:pt x="640" y="362"/>
                    </a:cubicBezTo>
                    <a:cubicBezTo>
                      <a:pt x="792" y="362"/>
                      <a:pt x="945" y="328"/>
                      <a:pt x="1090" y="258"/>
                    </a:cubicBezTo>
                    <a:cubicBezTo>
                      <a:pt x="1216" y="196"/>
                      <a:pt x="1151" y="19"/>
                      <a:pt x="1038" y="19"/>
                    </a:cubicBezTo>
                    <a:cubicBezTo>
                      <a:pt x="1020" y="19"/>
                      <a:pt x="1002" y="23"/>
                      <a:pt x="982" y="33"/>
                    </a:cubicBezTo>
                    <a:cubicBezTo>
                      <a:pt x="870" y="87"/>
                      <a:pt x="750" y="115"/>
                      <a:pt x="631" y="115"/>
                    </a:cubicBezTo>
                    <a:cubicBezTo>
                      <a:pt x="505" y="115"/>
                      <a:pt x="378" y="83"/>
                      <a:pt x="262" y="18"/>
                    </a:cubicBezTo>
                    <a:cubicBezTo>
                      <a:pt x="240" y="6"/>
                      <a:pt x="218" y="1"/>
                      <a:pt x="19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8" name="Google Shape;2213;p58"/>
          <p:cNvGrpSpPr/>
          <p:nvPr/>
        </p:nvGrpSpPr>
        <p:grpSpPr>
          <a:xfrm flipH="1">
            <a:off x="1549101" y="4570762"/>
            <a:ext cx="632041" cy="572738"/>
            <a:chOff x="6439225" y="-732131"/>
            <a:chExt cx="903949" cy="819133"/>
          </a:xfrm>
        </p:grpSpPr>
        <p:sp>
          <p:nvSpPr>
            <p:cNvPr id="2214" name="Google Shape;2214;p58"/>
            <p:cNvSpPr/>
            <p:nvPr/>
          </p:nvSpPr>
          <p:spPr>
            <a:xfrm>
              <a:off x="6439225" y="-731974"/>
              <a:ext cx="903949" cy="818825"/>
            </a:xfrm>
            <a:custGeom>
              <a:avLst/>
              <a:gdLst/>
              <a:ahLst/>
              <a:cxnLst/>
              <a:rect l="l" t="t" r="r" b="b"/>
              <a:pathLst>
                <a:path w="9156" h="8294" extrusionOk="0">
                  <a:moveTo>
                    <a:pt x="5329" y="0"/>
                  </a:moveTo>
                  <a:cubicBezTo>
                    <a:pt x="4954" y="385"/>
                    <a:pt x="4749" y="930"/>
                    <a:pt x="4777" y="1466"/>
                  </a:cubicBezTo>
                  <a:cubicBezTo>
                    <a:pt x="4807" y="1987"/>
                    <a:pt x="5056" y="2493"/>
                    <a:pt x="5451" y="2834"/>
                  </a:cubicBezTo>
                  <a:cubicBezTo>
                    <a:pt x="5211" y="3090"/>
                    <a:pt x="4989" y="3365"/>
                    <a:pt x="4781" y="3654"/>
                  </a:cubicBezTo>
                  <a:cubicBezTo>
                    <a:pt x="4671" y="3648"/>
                    <a:pt x="4561" y="3645"/>
                    <a:pt x="4450" y="3645"/>
                  </a:cubicBezTo>
                  <a:cubicBezTo>
                    <a:pt x="3784" y="3645"/>
                    <a:pt x="3127" y="3748"/>
                    <a:pt x="2523" y="4007"/>
                  </a:cubicBezTo>
                  <a:cubicBezTo>
                    <a:pt x="2393" y="3676"/>
                    <a:pt x="2120" y="3435"/>
                    <a:pt x="1721" y="3309"/>
                  </a:cubicBezTo>
                  <a:cubicBezTo>
                    <a:pt x="1589" y="3267"/>
                    <a:pt x="1457" y="3245"/>
                    <a:pt x="1328" y="3245"/>
                  </a:cubicBezTo>
                  <a:cubicBezTo>
                    <a:pt x="1024" y="3245"/>
                    <a:pt x="740" y="3365"/>
                    <a:pt x="529" y="3620"/>
                  </a:cubicBezTo>
                  <a:cubicBezTo>
                    <a:pt x="211" y="4002"/>
                    <a:pt x="1" y="4519"/>
                    <a:pt x="229" y="4997"/>
                  </a:cubicBezTo>
                  <a:cubicBezTo>
                    <a:pt x="431" y="5419"/>
                    <a:pt x="890" y="5703"/>
                    <a:pt x="1356" y="5703"/>
                  </a:cubicBezTo>
                  <a:cubicBezTo>
                    <a:pt x="1380" y="5703"/>
                    <a:pt x="1404" y="5702"/>
                    <a:pt x="1428" y="5701"/>
                  </a:cubicBezTo>
                  <a:cubicBezTo>
                    <a:pt x="1578" y="5692"/>
                    <a:pt x="1726" y="5654"/>
                    <a:pt x="1867" y="5602"/>
                  </a:cubicBezTo>
                  <a:cubicBezTo>
                    <a:pt x="2314" y="5433"/>
                    <a:pt x="2581" y="5080"/>
                    <a:pt x="2610" y="4591"/>
                  </a:cubicBezTo>
                  <a:cubicBezTo>
                    <a:pt x="2613" y="4520"/>
                    <a:pt x="2613" y="4452"/>
                    <a:pt x="2608" y="4387"/>
                  </a:cubicBezTo>
                  <a:cubicBezTo>
                    <a:pt x="2604" y="4337"/>
                    <a:pt x="2599" y="4287"/>
                    <a:pt x="2590" y="4240"/>
                  </a:cubicBezTo>
                  <a:cubicBezTo>
                    <a:pt x="3167" y="3986"/>
                    <a:pt x="3799" y="3886"/>
                    <a:pt x="4439" y="3886"/>
                  </a:cubicBezTo>
                  <a:cubicBezTo>
                    <a:pt x="4498" y="3886"/>
                    <a:pt x="4558" y="3887"/>
                    <a:pt x="4618" y="3889"/>
                  </a:cubicBezTo>
                  <a:cubicBezTo>
                    <a:pt x="4233" y="4463"/>
                    <a:pt x="3906" y="5082"/>
                    <a:pt x="3640" y="5699"/>
                  </a:cubicBezTo>
                  <a:cubicBezTo>
                    <a:pt x="3561" y="5660"/>
                    <a:pt x="3475" y="5626"/>
                    <a:pt x="3385" y="5597"/>
                  </a:cubicBezTo>
                  <a:cubicBezTo>
                    <a:pt x="3236" y="5551"/>
                    <a:pt x="3087" y="5526"/>
                    <a:pt x="2942" y="5526"/>
                  </a:cubicBezTo>
                  <a:cubicBezTo>
                    <a:pt x="2600" y="5526"/>
                    <a:pt x="2280" y="5660"/>
                    <a:pt x="2042" y="5948"/>
                  </a:cubicBezTo>
                  <a:cubicBezTo>
                    <a:pt x="1685" y="6377"/>
                    <a:pt x="1447" y="6961"/>
                    <a:pt x="1705" y="7498"/>
                  </a:cubicBezTo>
                  <a:cubicBezTo>
                    <a:pt x="1932" y="7973"/>
                    <a:pt x="2448" y="8294"/>
                    <a:pt x="2973" y="8294"/>
                  </a:cubicBezTo>
                  <a:cubicBezTo>
                    <a:pt x="3000" y="8294"/>
                    <a:pt x="3028" y="8293"/>
                    <a:pt x="3055" y="8291"/>
                  </a:cubicBezTo>
                  <a:cubicBezTo>
                    <a:pt x="3223" y="8281"/>
                    <a:pt x="3391" y="8239"/>
                    <a:pt x="3549" y="8178"/>
                  </a:cubicBezTo>
                  <a:cubicBezTo>
                    <a:pt x="4053" y="7991"/>
                    <a:pt x="4354" y="7591"/>
                    <a:pt x="4384" y="7041"/>
                  </a:cubicBezTo>
                  <a:cubicBezTo>
                    <a:pt x="4388" y="6962"/>
                    <a:pt x="4388" y="6886"/>
                    <a:pt x="4383" y="6811"/>
                  </a:cubicBezTo>
                  <a:cubicBezTo>
                    <a:pt x="4353" y="6390"/>
                    <a:pt x="4170" y="6053"/>
                    <a:pt x="3849" y="5823"/>
                  </a:cubicBezTo>
                  <a:cubicBezTo>
                    <a:pt x="4213" y="4971"/>
                    <a:pt x="4696" y="4108"/>
                    <a:pt x="5293" y="3372"/>
                  </a:cubicBezTo>
                  <a:cubicBezTo>
                    <a:pt x="5502" y="4037"/>
                    <a:pt x="5637" y="4714"/>
                    <a:pt x="5697" y="5401"/>
                  </a:cubicBezTo>
                  <a:cubicBezTo>
                    <a:pt x="5596" y="5459"/>
                    <a:pt x="5502" y="5540"/>
                    <a:pt x="5418" y="5640"/>
                  </a:cubicBezTo>
                  <a:cubicBezTo>
                    <a:pt x="5100" y="6022"/>
                    <a:pt x="4890" y="6540"/>
                    <a:pt x="5119" y="7017"/>
                  </a:cubicBezTo>
                  <a:cubicBezTo>
                    <a:pt x="5320" y="7439"/>
                    <a:pt x="5779" y="7723"/>
                    <a:pt x="6245" y="7723"/>
                  </a:cubicBezTo>
                  <a:cubicBezTo>
                    <a:pt x="6269" y="7723"/>
                    <a:pt x="6293" y="7723"/>
                    <a:pt x="6317" y="7721"/>
                  </a:cubicBezTo>
                  <a:cubicBezTo>
                    <a:pt x="6468" y="7712"/>
                    <a:pt x="6615" y="7674"/>
                    <a:pt x="6757" y="7622"/>
                  </a:cubicBezTo>
                  <a:cubicBezTo>
                    <a:pt x="7203" y="7454"/>
                    <a:pt x="7472" y="7100"/>
                    <a:pt x="7499" y="6612"/>
                  </a:cubicBezTo>
                  <a:cubicBezTo>
                    <a:pt x="7503" y="6541"/>
                    <a:pt x="7503" y="6473"/>
                    <a:pt x="7498" y="6408"/>
                  </a:cubicBezTo>
                  <a:cubicBezTo>
                    <a:pt x="7459" y="5881"/>
                    <a:pt x="7153" y="5500"/>
                    <a:pt x="6611" y="5329"/>
                  </a:cubicBezTo>
                  <a:cubicBezTo>
                    <a:pt x="6480" y="5287"/>
                    <a:pt x="6348" y="5266"/>
                    <a:pt x="6220" y="5266"/>
                  </a:cubicBezTo>
                  <a:cubicBezTo>
                    <a:pt x="6121" y="5266"/>
                    <a:pt x="6024" y="5279"/>
                    <a:pt x="5931" y="5305"/>
                  </a:cubicBezTo>
                  <a:cubicBezTo>
                    <a:pt x="5862" y="4601"/>
                    <a:pt x="5718" y="3909"/>
                    <a:pt x="5501" y="3226"/>
                  </a:cubicBezTo>
                  <a:cubicBezTo>
                    <a:pt x="5492" y="3201"/>
                    <a:pt x="5480" y="3183"/>
                    <a:pt x="5464" y="3172"/>
                  </a:cubicBezTo>
                  <a:cubicBezTo>
                    <a:pt x="5580" y="3037"/>
                    <a:pt x="5702" y="2908"/>
                    <a:pt x="5826" y="2786"/>
                  </a:cubicBezTo>
                  <a:lnTo>
                    <a:pt x="5865" y="2797"/>
                  </a:lnTo>
                  <a:cubicBezTo>
                    <a:pt x="6332" y="3211"/>
                    <a:pt x="6902" y="3509"/>
                    <a:pt x="7506" y="3659"/>
                  </a:cubicBezTo>
                  <a:cubicBezTo>
                    <a:pt x="7710" y="3709"/>
                    <a:pt x="7925" y="3739"/>
                    <a:pt x="8138" y="3739"/>
                  </a:cubicBezTo>
                  <a:cubicBezTo>
                    <a:pt x="8515" y="3739"/>
                    <a:pt x="8882" y="3644"/>
                    <a:pt x="9155" y="3393"/>
                  </a:cubicBezTo>
                  <a:cubicBezTo>
                    <a:pt x="8747" y="2932"/>
                    <a:pt x="8194" y="2592"/>
                    <a:pt x="7589" y="2470"/>
                  </a:cubicBezTo>
                  <a:cubicBezTo>
                    <a:pt x="7426" y="2437"/>
                    <a:pt x="7259" y="2420"/>
                    <a:pt x="7092" y="2420"/>
                  </a:cubicBezTo>
                  <a:cubicBezTo>
                    <a:pt x="6662" y="2420"/>
                    <a:pt x="6232" y="2530"/>
                    <a:pt x="5863" y="2750"/>
                  </a:cubicBezTo>
                  <a:cubicBezTo>
                    <a:pt x="6449" y="2180"/>
                    <a:pt x="7127" y="1741"/>
                    <a:pt x="7891" y="1527"/>
                  </a:cubicBezTo>
                  <a:cubicBezTo>
                    <a:pt x="8026" y="1488"/>
                    <a:pt x="8010" y="1283"/>
                    <a:pt x="7891" y="1283"/>
                  </a:cubicBezTo>
                  <a:cubicBezTo>
                    <a:pt x="7880" y="1283"/>
                    <a:pt x="7868" y="1285"/>
                    <a:pt x="7856" y="1288"/>
                  </a:cubicBezTo>
                  <a:cubicBezTo>
                    <a:pt x="7083" y="1505"/>
                    <a:pt x="6396" y="1934"/>
                    <a:pt x="5797" y="2489"/>
                  </a:cubicBezTo>
                  <a:cubicBezTo>
                    <a:pt x="5938" y="2107"/>
                    <a:pt x="6006" y="1698"/>
                    <a:pt x="5967" y="1295"/>
                  </a:cubicBezTo>
                  <a:cubicBezTo>
                    <a:pt x="5919" y="804"/>
                    <a:pt x="5701" y="323"/>
                    <a:pt x="5329" y="0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9" name="Google Shape;2215;p58"/>
            <p:cNvGrpSpPr/>
            <p:nvPr/>
          </p:nvGrpSpPr>
          <p:grpSpPr>
            <a:xfrm>
              <a:off x="6439234" y="-732131"/>
              <a:ext cx="903941" cy="819133"/>
              <a:chOff x="12165849" y="-1723350"/>
              <a:chExt cx="1515154" cy="1373003"/>
            </a:xfrm>
          </p:grpSpPr>
          <p:sp>
            <p:nvSpPr>
              <p:cNvPr id="2216" name="Google Shape;2216;p58"/>
              <p:cNvSpPr/>
              <p:nvPr/>
            </p:nvSpPr>
            <p:spPr>
              <a:xfrm>
                <a:off x="13127298" y="-1322885"/>
                <a:ext cx="553704" cy="218768"/>
              </a:xfrm>
              <a:custGeom>
                <a:avLst/>
                <a:gdLst/>
                <a:ahLst/>
                <a:cxnLst/>
                <a:rect l="l" t="t" r="r" b="b"/>
                <a:pathLst>
                  <a:path w="3346" h="1322" extrusionOk="0">
                    <a:moveTo>
                      <a:pt x="1284" y="1"/>
                    </a:moveTo>
                    <a:cubicBezTo>
                      <a:pt x="832" y="1"/>
                      <a:pt x="380" y="122"/>
                      <a:pt x="0" y="363"/>
                    </a:cubicBezTo>
                    <a:lnTo>
                      <a:pt x="55" y="379"/>
                    </a:lnTo>
                    <a:cubicBezTo>
                      <a:pt x="522" y="793"/>
                      <a:pt x="1090" y="1091"/>
                      <a:pt x="1696" y="1240"/>
                    </a:cubicBezTo>
                    <a:cubicBezTo>
                      <a:pt x="1900" y="1291"/>
                      <a:pt x="2115" y="1322"/>
                      <a:pt x="2328" y="1322"/>
                    </a:cubicBezTo>
                    <a:cubicBezTo>
                      <a:pt x="2704" y="1322"/>
                      <a:pt x="3072" y="1226"/>
                      <a:pt x="3345" y="975"/>
                    </a:cubicBezTo>
                    <a:cubicBezTo>
                      <a:pt x="2937" y="513"/>
                      <a:pt x="2384" y="171"/>
                      <a:pt x="1779" y="50"/>
                    </a:cubicBezTo>
                    <a:cubicBezTo>
                      <a:pt x="1616" y="17"/>
                      <a:pt x="1450" y="1"/>
                      <a:pt x="1284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7" name="Google Shape;2217;p58"/>
              <p:cNvSpPr/>
              <p:nvPr/>
            </p:nvSpPr>
            <p:spPr>
              <a:xfrm>
                <a:off x="12951556" y="-1723350"/>
                <a:ext cx="209666" cy="473776"/>
              </a:xfrm>
              <a:custGeom>
                <a:avLst/>
                <a:gdLst/>
                <a:ahLst/>
                <a:cxnLst/>
                <a:rect l="l" t="t" r="r" b="b"/>
                <a:pathLst>
                  <a:path w="1267" h="2863" extrusionOk="0">
                    <a:moveTo>
                      <a:pt x="580" y="1"/>
                    </a:moveTo>
                    <a:cubicBezTo>
                      <a:pt x="205" y="385"/>
                      <a:pt x="0" y="930"/>
                      <a:pt x="28" y="1466"/>
                    </a:cubicBezTo>
                    <a:cubicBezTo>
                      <a:pt x="58" y="2002"/>
                      <a:pt x="321" y="2522"/>
                      <a:pt x="735" y="2863"/>
                    </a:cubicBezTo>
                    <a:lnTo>
                      <a:pt x="948" y="2730"/>
                    </a:lnTo>
                    <a:cubicBezTo>
                      <a:pt x="1155" y="2282"/>
                      <a:pt x="1266" y="1785"/>
                      <a:pt x="1218" y="1294"/>
                    </a:cubicBezTo>
                    <a:cubicBezTo>
                      <a:pt x="1169" y="805"/>
                      <a:pt x="952" y="324"/>
                      <a:pt x="58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8" name="Google Shape;2218;p58"/>
              <p:cNvSpPr/>
              <p:nvPr/>
            </p:nvSpPr>
            <p:spPr>
              <a:xfrm>
                <a:off x="12681325" y="-1511203"/>
                <a:ext cx="812850" cy="984124"/>
              </a:xfrm>
              <a:custGeom>
                <a:avLst/>
                <a:gdLst/>
                <a:ahLst/>
                <a:cxnLst/>
                <a:rect l="l" t="t" r="r" b="b"/>
                <a:pathLst>
                  <a:path w="4912" h="5947" extrusionOk="0">
                    <a:moveTo>
                      <a:pt x="4775" y="1"/>
                    </a:moveTo>
                    <a:cubicBezTo>
                      <a:pt x="4764" y="1"/>
                      <a:pt x="4753" y="2"/>
                      <a:pt x="4741" y="6"/>
                    </a:cubicBezTo>
                    <a:cubicBezTo>
                      <a:pt x="2292" y="694"/>
                      <a:pt x="708" y="3507"/>
                      <a:pt x="29" y="5779"/>
                    </a:cubicBezTo>
                    <a:cubicBezTo>
                      <a:pt x="0" y="5874"/>
                      <a:pt x="82" y="5946"/>
                      <a:pt x="156" y="5946"/>
                    </a:cubicBezTo>
                    <a:cubicBezTo>
                      <a:pt x="198" y="5946"/>
                      <a:pt x="238" y="5923"/>
                      <a:pt x="254" y="5869"/>
                    </a:cubicBezTo>
                    <a:cubicBezTo>
                      <a:pt x="902" y="3697"/>
                      <a:pt x="2422" y="905"/>
                      <a:pt x="4776" y="245"/>
                    </a:cubicBezTo>
                    <a:cubicBezTo>
                      <a:pt x="4912" y="207"/>
                      <a:pt x="4895" y="1"/>
                      <a:pt x="477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9" name="Google Shape;2219;p58"/>
              <p:cNvSpPr/>
              <p:nvPr/>
            </p:nvSpPr>
            <p:spPr>
              <a:xfrm>
                <a:off x="13033966" y="-1201421"/>
                <a:ext cx="123946" cy="565288"/>
              </a:xfrm>
              <a:custGeom>
                <a:avLst/>
                <a:gdLst/>
                <a:ahLst/>
                <a:cxnLst/>
                <a:rect l="l" t="t" r="r" b="b"/>
                <a:pathLst>
                  <a:path w="749" h="3416" extrusionOk="0">
                    <a:moveTo>
                      <a:pt x="157" y="1"/>
                    </a:moveTo>
                    <a:cubicBezTo>
                      <a:pt x="83" y="1"/>
                      <a:pt x="1" y="75"/>
                      <a:pt x="31" y="171"/>
                    </a:cubicBezTo>
                    <a:cubicBezTo>
                      <a:pt x="355" y="1182"/>
                      <a:pt x="508" y="2221"/>
                      <a:pt x="490" y="3284"/>
                    </a:cubicBezTo>
                    <a:cubicBezTo>
                      <a:pt x="488" y="3368"/>
                      <a:pt x="559" y="3415"/>
                      <a:pt x="624" y="3415"/>
                    </a:cubicBezTo>
                    <a:cubicBezTo>
                      <a:pt x="679" y="3415"/>
                      <a:pt x="729" y="3382"/>
                      <a:pt x="731" y="3311"/>
                    </a:cubicBezTo>
                    <a:cubicBezTo>
                      <a:pt x="748" y="2207"/>
                      <a:pt x="590" y="1129"/>
                      <a:pt x="253" y="76"/>
                    </a:cubicBezTo>
                    <a:cubicBezTo>
                      <a:pt x="236" y="23"/>
                      <a:pt x="198" y="1"/>
                      <a:pt x="157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0" name="Google Shape;2220;p58"/>
              <p:cNvSpPr/>
              <p:nvPr/>
            </p:nvSpPr>
            <p:spPr>
              <a:xfrm>
                <a:off x="12442534" y="-1120004"/>
                <a:ext cx="548078" cy="165979"/>
              </a:xfrm>
              <a:custGeom>
                <a:avLst/>
                <a:gdLst/>
                <a:ahLst/>
                <a:cxnLst/>
                <a:rect l="l" t="t" r="r" b="b"/>
                <a:pathLst>
                  <a:path w="3312" h="1003" extrusionOk="0">
                    <a:moveTo>
                      <a:pt x="2779" y="1"/>
                    </a:moveTo>
                    <a:cubicBezTo>
                      <a:pt x="1824" y="1"/>
                      <a:pt x="890" y="211"/>
                      <a:pt x="103" y="788"/>
                    </a:cubicBezTo>
                    <a:cubicBezTo>
                      <a:pt x="0" y="862"/>
                      <a:pt x="80" y="1003"/>
                      <a:pt x="180" y="1003"/>
                    </a:cubicBezTo>
                    <a:cubicBezTo>
                      <a:pt x="203" y="1003"/>
                      <a:pt x="227" y="996"/>
                      <a:pt x="251" y="979"/>
                    </a:cubicBezTo>
                    <a:cubicBezTo>
                      <a:pt x="992" y="436"/>
                      <a:pt x="1873" y="242"/>
                      <a:pt x="2771" y="242"/>
                    </a:cubicBezTo>
                    <a:cubicBezTo>
                      <a:pt x="2891" y="242"/>
                      <a:pt x="3011" y="245"/>
                      <a:pt x="3130" y="252"/>
                    </a:cubicBezTo>
                    <a:cubicBezTo>
                      <a:pt x="3133" y="252"/>
                      <a:pt x="3136" y="252"/>
                      <a:pt x="3139" y="252"/>
                    </a:cubicBezTo>
                    <a:cubicBezTo>
                      <a:pt x="3287" y="252"/>
                      <a:pt x="3311" y="20"/>
                      <a:pt x="3158" y="11"/>
                    </a:cubicBezTo>
                    <a:cubicBezTo>
                      <a:pt x="3031" y="4"/>
                      <a:pt x="2905" y="1"/>
                      <a:pt x="277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1" name="Google Shape;2221;p58"/>
              <p:cNvSpPr/>
              <p:nvPr/>
            </p:nvSpPr>
            <p:spPr>
              <a:xfrm>
                <a:off x="12975220" y="-851428"/>
                <a:ext cx="432406" cy="406756"/>
              </a:xfrm>
              <a:custGeom>
                <a:avLst/>
                <a:gdLst/>
                <a:ahLst/>
                <a:cxnLst/>
                <a:rect l="l" t="t" r="r" b="b"/>
                <a:pathLst>
                  <a:path w="2613" h="2458" extrusionOk="0">
                    <a:moveTo>
                      <a:pt x="1328" y="0"/>
                    </a:moveTo>
                    <a:cubicBezTo>
                      <a:pt x="1025" y="0"/>
                      <a:pt x="740" y="119"/>
                      <a:pt x="528" y="374"/>
                    </a:cubicBezTo>
                    <a:cubicBezTo>
                      <a:pt x="210" y="756"/>
                      <a:pt x="0" y="1273"/>
                      <a:pt x="229" y="1752"/>
                    </a:cubicBezTo>
                    <a:cubicBezTo>
                      <a:pt x="430" y="2173"/>
                      <a:pt x="889" y="2457"/>
                      <a:pt x="1355" y="2457"/>
                    </a:cubicBezTo>
                    <a:cubicBezTo>
                      <a:pt x="1379" y="2457"/>
                      <a:pt x="1403" y="2456"/>
                      <a:pt x="1428" y="2455"/>
                    </a:cubicBezTo>
                    <a:cubicBezTo>
                      <a:pt x="1578" y="2445"/>
                      <a:pt x="1726" y="2408"/>
                      <a:pt x="1867" y="2355"/>
                    </a:cubicBezTo>
                    <a:cubicBezTo>
                      <a:pt x="2314" y="2188"/>
                      <a:pt x="2582" y="1834"/>
                      <a:pt x="2609" y="1345"/>
                    </a:cubicBezTo>
                    <a:cubicBezTo>
                      <a:pt x="2612" y="1274"/>
                      <a:pt x="2610" y="1206"/>
                      <a:pt x="2607" y="1141"/>
                    </a:cubicBezTo>
                    <a:cubicBezTo>
                      <a:pt x="2568" y="614"/>
                      <a:pt x="2262" y="234"/>
                      <a:pt x="1720" y="63"/>
                    </a:cubicBezTo>
                    <a:cubicBezTo>
                      <a:pt x="1589" y="22"/>
                      <a:pt x="1457" y="0"/>
                      <a:pt x="132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2" name="Google Shape;2222;p58"/>
              <p:cNvSpPr/>
              <p:nvPr/>
            </p:nvSpPr>
            <p:spPr>
              <a:xfrm>
                <a:off x="12165849" y="-1186197"/>
                <a:ext cx="432240" cy="406756"/>
              </a:xfrm>
              <a:custGeom>
                <a:avLst/>
                <a:gdLst/>
                <a:ahLst/>
                <a:cxnLst/>
                <a:rect l="l" t="t" r="r" b="b"/>
                <a:pathLst>
                  <a:path w="2612" h="2458" extrusionOk="0">
                    <a:moveTo>
                      <a:pt x="1328" y="1"/>
                    </a:moveTo>
                    <a:cubicBezTo>
                      <a:pt x="1024" y="1"/>
                      <a:pt x="740" y="120"/>
                      <a:pt x="529" y="375"/>
                    </a:cubicBezTo>
                    <a:cubicBezTo>
                      <a:pt x="211" y="756"/>
                      <a:pt x="1" y="1274"/>
                      <a:pt x="229" y="1753"/>
                    </a:cubicBezTo>
                    <a:cubicBezTo>
                      <a:pt x="431" y="2174"/>
                      <a:pt x="889" y="2458"/>
                      <a:pt x="1356" y="2458"/>
                    </a:cubicBezTo>
                    <a:cubicBezTo>
                      <a:pt x="1380" y="2458"/>
                      <a:pt x="1404" y="2457"/>
                      <a:pt x="1428" y="2456"/>
                    </a:cubicBezTo>
                    <a:cubicBezTo>
                      <a:pt x="1578" y="2447"/>
                      <a:pt x="1726" y="2408"/>
                      <a:pt x="1867" y="2356"/>
                    </a:cubicBezTo>
                    <a:cubicBezTo>
                      <a:pt x="2314" y="2189"/>
                      <a:pt x="2581" y="1835"/>
                      <a:pt x="2610" y="1346"/>
                    </a:cubicBezTo>
                    <a:cubicBezTo>
                      <a:pt x="2612" y="1276"/>
                      <a:pt x="2611" y="1208"/>
                      <a:pt x="2607" y="1142"/>
                    </a:cubicBezTo>
                    <a:cubicBezTo>
                      <a:pt x="2569" y="615"/>
                      <a:pt x="2262" y="236"/>
                      <a:pt x="1721" y="64"/>
                    </a:cubicBezTo>
                    <a:cubicBezTo>
                      <a:pt x="1589" y="22"/>
                      <a:pt x="1457" y="1"/>
                      <a:pt x="132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3" name="Google Shape;2223;p58"/>
              <p:cNvSpPr/>
              <p:nvPr/>
            </p:nvSpPr>
            <p:spPr>
              <a:xfrm>
                <a:off x="12405136" y="-808403"/>
                <a:ext cx="487015" cy="458056"/>
              </a:xfrm>
              <a:custGeom>
                <a:avLst/>
                <a:gdLst/>
                <a:ahLst/>
                <a:cxnLst/>
                <a:rect l="l" t="t" r="r" b="b"/>
                <a:pathLst>
                  <a:path w="2943" h="2768" extrusionOk="0">
                    <a:moveTo>
                      <a:pt x="1497" y="0"/>
                    </a:moveTo>
                    <a:cubicBezTo>
                      <a:pt x="1155" y="0"/>
                      <a:pt x="835" y="134"/>
                      <a:pt x="596" y="421"/>
                    </a:cubicBezTo>
                    <a:cubicBezTo>
                      <a:pt x="239" y="851"/>
                      <a:pt x="1" y="1435"/>
                      <a:pt x="259" y="1973"/>
                    </a:cubicBezTo>
                    <a:cubicBezTo>
                      <a:pt x="486" y="2447"/>
                      <a:pt x="1002" y="2767"/>
                      <a:pt x="1527" y="2767"/>
                    </a:cubicBezTo>
                    <a:cubicBezTo>
                      <a:pt x="1554" y="2767"/>
                      <a:pt x="1582" y="2766"/>
                      <a:pt x="1609" y="2765"/>
                    </a:cubicBezTo>
                    <a:cubicBezTo>
                      <a:pt x="1777" y="2754"/>
                      <a:pt x="1945" y="2712"/>
                      <a:pt x="2103" y="2653"/>
                    </a:cubicBezTo>
                    <a:cubicBezTo>
                      <a:pt x="2606" y="2465"/>
                      <a:pt x="2908" y="2065"/>
                      <a:pt x="2938" y="1515"/>
                    </a:cubicBezTo>
                    <a:cubicBezTo>
                      <a:pt x="2942" y="1436"/>
                      <a:pt x="2942" y="1359"/>
                      <a:pt x="2937" y="1285"/>
                    </a:cubicBezTo>
                    <a:cubicBezTo>
                      <a:pt x="2895" y="692"/>
                      <a:pt x="2548" y="264"/>
                      <a:pt x="1939" y="71"/>
                    </a:cubicBezTo>
                    <a:cubicBezTo>
                      <a:pt x="1790" y="24"/>
                      <a:pt x="1641" y="0"/>
                      <a:pt x="149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4" name="Google Shape;2224;p58"/>
              <p:cNvSpPr/>
              <p:nvPr/>
            </p:nvSpPr>
            <p:spPr>
              <a:xfrm>
                <a:off x="12251403" y="-1132250"/>
                <a:ext cx="116500" cy="149596"/>
              </a:xfrm>
              <a:custGeom>
                <a:avLst/>
                <a:gdLst/>
                <a:ahLst/>
                <a:cxnLst/>
                <a:rect l="l" t="t" r="r" b="b"/>
                <a:pathLst>
                  <a:path w="704" h="904" extrusionOk="0">
                    <a:moveTo>
                      <a:pt x="545" y="0"/>
                    </a:moveTo>
                    <a:cubicBezTo>
                      <a:pt x="528" y="0"/>
                      <a:pt x="509" y="5"/>
                      <a:pt x="490" y="15"/>
                    </a:cubicBezTo>
                    <a:cubicBezTo>
                      <a:pt x="205" y="169"/>
                      <a:pt x="18" y="445"/>
                      <a:pt x="4" y="772"/>
                    </a:cubicBezTo>
                    <a:cubicBezTo>
                      <a:pt x="0" y="857"/>
                      <a:pt x="70" y="904"/>
                      <a:pt x="135" y="904"/>
                    </a:cubicBezTo>
                    <a:cubicBezTo>
                      <a:pt x="190" y="904"/>
                      <a:pt x="241" y="871"/>
                      <a:pt x="244" y="800"/>
                    </a:cubicBezTo>
                    <a:cubicBezTo>
                      <a:pt x="255" y="563"/>
                      <a:pt x="374" y="352"/>
                      <a:pt x="585" y="239"/>
                    </a:cubicBezTo>
                    <a:cubicBezTo>
                      <a:pt x="704" y="174"/>
                      <a:pt x="651" y="0"/>
                      <a:pt x="54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5" name="Google Shape;2225;p58"/>
              <p:cNvSpPr/>
              <p:nvPr/>
            </p:nvSpPr>
            <p:spPr>
              <a:xfrm>
                <a:off x="12498633" y="-752801"/>
                <a:ext cx="125932" cy="178887"/>
              </a:xfrm>
              <a:custGeom>
                <a:avLst/>
                <a:gdLst/>
                <a:ahLst/>
                <a:cxnLst/>
                <a:rect l="l" t="t" r="r" b="b"/>
                <a:pathLst>
                  <a:path w="761" h="1081" extrusionOk="0">
                    <a:moveTo>
                      <a:pt x="600" y="0"/>
                    </a:moveTo>
                    <a:cubicBezTo>
                      <a:pt x="583" y="0"/>
                      <a:pt x="565" y="5"/>
                      <a:pt x="546" y="14"/>
                    </a:cubicBezTo>
                    <a:cubicBezTo>
                      <a:pt x="188" y="201"/>
                      <a:pt x="34" y="560"/>
                      <a:pt x="6" y="949"/>
                    </a:cubicBezTo>
                    <a:cubicBezTo>
                      <a:pt x="0" y="1034"/>
                      <a:pt x="69" y="1080"/>
                      <a:pt x="134" y="1080"/>
                    </a:cubicBezTo>
                    <a:cubicBezTo>
                      <a:pt x="189" y="1080"/>
                      <a:pt x="242" y="1047"/>
                      <a:pt x="246" y="976"/>
                    </a:cubicBezTo>
                    <a:cubicBezTo>
                      <a:pt x="267" y="681"/>
                      <a:pt x="361" y="383"/>
                      <a:pt x="642" y="238"/>
                    </a:cubicBezTo>
                    <a:cubicBezTo>
                      <a:pt x="760" y="175"/>
                      <a:pt x="706" y="0"/>
                      <a:pt x="60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6" name="Google Shape;2226;p58"/>
              <p:cNvSpPr/>
              <p:nvPr/>
            </p:nvSpPr>
            <p:spPr>
              <a:xfrm>
                <a:off x="13043233" y="-783912"/>
                <a:ext cx="117162" cy="165648"/>
              </a:xfrm>
              <a:custGeom>
                <a:avLst/>
                <a:gdLst/>
                <a:ahLst/>
                <a:cxnLst/>
                <a:rect l="l" t="t" r="r" b="b"/>
                <a:pathLst>
                  <a:path w="708" h="1001" extrusionOk="0">
                    <a:moveTo>
                      <a:pt x="553" y="0"/>
                    </a:moveTo>
                    <a:cubicBezTo>
                      <a:pt x="536" y="0"/>
                      <a:pt x="517" y="5"/>
                      <a:pt x="498" y="16"/>
                    </a:cubicBezTo>
                    <a:cubicBezTo>
                      <a:pt x="179" y="196"/>
                      <a:pt x="0" y="535"/>
                      <a:pt x="49" y="901"/>
                    </a:cubicBezTo>
                    <a:cubicBezTo>
                      <a:pt x="59" y="969"/>
                      <a:pt x="111" y="1000"/>
                      <a:pt x="164" y="1000"/>
                    </a:cubicBezTo>
                    <a:cubicBezTo>
                      <a:pt x="232" y="1000"/>
                      <a:pt x="300" y="951"/>
                      <a:pt x="289" y="865"/>
                    </a:cubicBezTo>
                    <a:cubicBezTo>
                      <a:pt x="254" y="614"/>
                      <a:pt x="369" y="364"/>
                      <a:pt x="592" y="238"/>
                    </a:cubicBezTo>
                    <a:cubicBezTo>
                      <a:pt x="707" y="173"/>
                      <a:pt x="656" y="0"/>
                      <a:pt x="553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0" name="Google Shape;2227;p58"/>
          <p:cNvGrpSpPr/>
          <p:nvPr/>
        </p:nvGrpSpPr>
        <p:grpSpPr>
          <a:xfrm>
            <a:off x="0" y="3936466"/>
            <a:ext cx="671995" cy="1207034"/>
            <a:chOff x="9952902" y="1048000"/>
            <a:chExt cx="807783" cy="1450937"/>
          </a:xfrm>
        </p:grpSpPr>
        <p:sp>
          <p:nvSpPr>
            <p:cNvPr id="2228" name="Google Shape;2228;p58"/>
            <p:cNvSpPr/>
            <p:nvPr/>
          </p:nvSpPr>
          <p:spPr>
            <a:xfrm>
              <a:off x="9964275" y="1048006"/>
              <a:ext cx="796410" cy="1450924"/>
            </a:xfrm>
            <a:custGeom>
              <a:avLst/>
              <a:gdLst/>
              <a:ahLst/>
              <a:cxnLst/>
              <a:rect l="l" t="t" r="r" b="b"/>
              <a:pathLst>
                <a:path w="10344" h="18845" extrusionOk="0">
                  <a:moveTo>
                    <a:pt x="5130" y="0"/>
                  </a:moveTo>
                  <a:cubicBezTo>
                    <a:pt x="4838" y="0"/>
                    <a:pt x="4544" y="76"/>
                    <a:pt x="4255" y="252"/>
                  </a:cubicBezTo>
                  <a:cubicBezTo>
                    <a:pt x="3573" y="669"/>
                    <a:pt x="3126" y="1456"/>
                    <a:pt x="2919" y="2194"/>
                  </a:cubicBezTo>
                  <a:cubicBezTo>
                    <a:pt x="2668" y="3092"/>
                    <a:pt x="2624" y="4048"/>
                    <a:pt x="2792" y="4965"/>
                  </a:cubicBezTo>
                  <a:cubicBezTo>
                    <a:pt x="1675" y="5103"/>
                    <a:pt x="660" y="5878"/>
                    <a:pt x="232" y="6919"/>
                  </a:cubicBezTo>
                  <a:cubicBezTo>
                    <a:pt x="81" y="7289"/>
                    <a:pt x="0" y="7712"/>
                    <a:pt x="131" y="8089"/>
                  </a:cubicBezTo>
                  <a:cubicBezTo>
                    <a:pt x="326" y="8660"/>
                    <a:pt x="927" y="8973"/>
                    <a:pt x="1475" y="9228"/>
                  </a:cubicBezTo>
                  <a:cubicBezTo>
                    <a:pt x="797" y="9836"/>
                    <a:pt x="559" y="10860"/>
                    <a:pt x="823" y="11732"/>
                  </a:cubicBezTo>
                  <a:cubicBezTo>
                    <a:pt x="1089" y="12602"/>
                    <a:pt x="1816" y="13301"/>
                    <a:pt x="2674" y="13604"/>
                  </a:cubicBezTo>
                  <a:cubicBezTo>
                    <a:pt x="2687" y="13609"/>
                    <a:pt x="2700" y="13612"/>
                    <a:pt x="2715" y="13617"/>
                  </a:cubicBezTo>
                  <a:cubicBezTo>
                    <a:pt x="3010" y="13717"/>
                    <a:pt x="3326" y="13769"/>
                    <a:pt x="3639" y="13769"/>
                  </a:cubicBezTo>
                  <a:cubicBezTo>
                    <a:pt x="4082" y="13769"/>
                    <a:pt x="4521" y="13665"/>
                    <a:pt x="4893" y="13444"/>
                  </a:cubicBezTo>
                  <a:lnTo>
                    <a:pt x="4893" y="13444"/>
                  </a:lnTo>
                  <a:lnTo>
                    <a:pt x="4810" y="17097"/>
                  </a:lnTo>
                  <a:cubicBezTo>
                    <a:pt x="4762" y="17045"/>
                    <a:pt x="4706" y="16995"/>
                    <a:pt x="4636" y="16990"/>
                  </a:cubicBezTo>
                  <a:cubicBezTo>
                    <a:pt x="4633" y="16989"/>
                    <a:pt x="4629" y="16989"/>
                    <a:pt x="4626" y="16989"/>
                  </a:cubicBezTo>
                  <a:cubicBezTo>
                    <a:pt x="4502" y="16989"/>
                    <a:pt x="4426" y="17129"/>
                    <a:pt x="4394" y="17251"/>
                  </a:cubicBezTo>
                  <a:cubicBezTo>
                    <a:pt x="4360" y="17386"/>
                    <a:pt x="4345" y="17526"/>
                    <a:pt x="4346" y="17664"/>
                  </a:cubicBezTo>
                  <a:cubicBezTo>
                    <a:pt x="4213" y="17758"/>
                    <a:pt x="4124" y="17904"/>
                    <a:pt x="4040" y="18048"/>
                  </a:cubicBezTo>
                  <a:cubicBezTo>
                    <a:pt x="4108" y="17504"/>
                    <a:pt x="4089" y="16950"/>
                    <a:pt x="3985" y="16412"/>
                  </a:cubicBezTo>
                  <a:cubicBezTo>
                    <a:pt x="3959" y="16275"/>
                    <a:pt x="3920" y="16129"/>
                    <a:pt x="3810" y="16043"/>
                  </a:cubicBezTo>
                  <a:cubicBezTo>
                    <a:pt x="3751" y="15997"/>
                    <a:pt x="3683" y="15978"/>
                    <a:pt x="3611" y="15978"/>
                  </a:cubicBezTo>
                  <a:cubicBezTo>
                    <a:pt x="3452" y="15978"/>
                    <a:pt x="3280" y="16076"/>
                    <a:pt x="3165" y="16198"/>
                  </a:cubicBezTo>
                  <a:cubicBezTo>
                    <a:pt x="2693" y="16705"/>
                    <a:pt x="2720" y="17499"/>
                    <a:pt x="2893" y="18169"/>
                  </a:cubicBezTo>
                  <a:cubicBezTo>
                    <a:pt x="2677" y="18049"/>
                    <a:pt x="2454" y="17941"/>
                    <a:pt x="2226" y="17845"/>
                  </a:cubicBezTo>
                  <a:cubicBezTo>
                    <a:pt x="2168" y="17821"/>
                    <a:pt x="2099" y="17801"/>
                    <a:pt x="2036" y="17801"/>
                  </a:cubicBezTo>
                  <a:cubicBezTo>
                    <a:pt x="1977" y="17801"/>
                    <a:pt x="1924" y="17819"/>
                    <a:pt x="1893" y="17868"/>
                  </a:cubicBezTo>
                  <a:cubicBezTo>
                    <a:pt x="1862" y="17914"/>
                    <a:pt x="1866" y="17974"/>
                    <a:pt x="1872" y="18028"/>
                  </a:cubicBezTo>
                  <a:cubicBezTo>
                    <a:pt x="1911" y="18347"/>
                    <a:pt x="2082" y="18645"/>
                    <a:pt x="2332" y="18844"/>
                  </a:cubicBezTo>
                  <a:lnTo>
                    <a:pt x="5886" y="18844"/>
                  </a:lnTo>
                  <a:cubicBezTo>
                    <a:pt x="5896" y="18816"/>
                    <a:pt x="5908" y="18786"/>
                    <a:pt x="5917" y="18756"/>
                  </a:cubicBezTo>
                  <a:cubicBezTo>
                    <a:pt x="6259" y="18787"/>
                    <a:pt x="6602" y="18803"/>
                    <a:pt x="6944" y="18803"/>
                  </a:cubicBezTo>
                  <a:cubicBezTo>
                    <a:pt x="7232" y="18803"/>
                    <a:pt x="7519" y="18792"/>
                    <a:pt x="7805" y="18769"/>
                  </a:cubicBezTo>
                  <a:cubicBezTo>
                    <a:pt x="7869" y="18764"/>
                    <a:pt x="7939" y="18756"/>
                    <a:pt x="7984" y="18710"/>
                  </a:cubicBezTo>
                  <a:cubicBezTo>
                    <a:pt x="8019" y="18675"/>
                    <a:pt x="8031" y="18623"/>
                    <a:pt x="8042" y="18574"/>
                  </a:cubicBezTo>
                  <a:cubicBezTo>
                    <a:pt x="8097" y="18331"/>
                    <a:pt x="8129" y="18023"/>
                    <a:pt x="7922" y="17882"/>
                  </a:cubicBezTo>
                  <a:cubicBezTo>
                    <a:pt x="7850" y="17834"/>
                    <a:pt x="7762" y="17818"/>
                    <a:pt x="7675" y="17818"/>
                  </a:cubicBezTo>
                  <a:cubicBezTo>
                    <a:pt x="7654" y="17818"/>
                    <a:pt x="7634" y="17819"/>
                    <a:pt x="7613" y="17821"/>
                  </a:cubicBezTo>
                  <a:cubicBezTo>
                    <a:pt x="7361" y="17844"/>
                    <a:pt x="7120" y="17974"/>
                    <a:pt x="6963" y="18174"/>
                  </a:cubicBezTo>
                  <a:cubicBezTo>
                    <a:pt x="7031" y="17970"/>
                    <a:pt x="7084" y="17761"/>
                    <a:pt x="7120" y="17549"/>
                  </a:cubicBezTo>
                  <a:cubicBezTo>
                    <a:pt x="7137" y="17450"/>
                    <a:pt x="7138" y="17324"/>
                    <a:pt x="7050" y="17276"/>
                  </a:cubicBezTo>
                  <a:cubicBezTo>
                    <a:pt x="7027" y="17263"/>
                    <a:pt x="7002" y="17258"/>
                    <a:pt x="6977" y="17258"/>
                  </a:cubicBezTo>
                  <a:cubicBezTo>
                    <a:pt x="6939" y="17258"/>
                    <a:pt x="6900" y="17269"/>
                    <a:pt x="6865" y="17281"/>
                  </a:cubicBezTo>
                  <a:cubicBezTo>
                    <a:pt x="6572" y="17384"/>
                    <a:pt x="6323" y="17605"/>
                    <a:pt x="6187" y="17884"/>
                  </a:cubicBezTo>
                  <a:cubicBezTo>
                    <a:pt x="6386" y="17441"/>
                    <a:pt x="6527" y="16973"/>
                    <a:pt x="6605" y="16493"/>
                  </a:cubicBezTo>
                  <a:cubicBezTo>
                    <a:pt x="6630" y="16338"/>
                    <a:pt x="6624" y="16135"/>
                    <a:pt x="6477" y="16079"/>
                  </a:cubicBezTo>
                  <a:cubicBezTo>
                    <a:pt x="6454" y="16070"/>
                    <a:pt x="6431" y="16066"/>
                    <a:pt x="6408" y="16066"/>
                  </a:cubicBezTo>
                  <a:cubicBezTo>
                    <a:pt x="6332" y="16066"/>
                    <a:pt x="6256" y="16106"/>
                    <a:pt x="6189" y="16147"/>
                  </a:cubicBezTo>
                  <a:cubicBezTo>
                    <a:pt x="5903" y="16328"/>
                    <a:pt x="5658" y="16569"/>
                    <a:pt x="5470" y="16850"/>
                  </a:cubicBezTo>
                  <a:lnTo>
                    <a:pt x="5390" y="13339"/>
                  </a:lnTo>
                  <a:lnTo>
                    <a:pt x="5390" y="13339"/>
                  </a:lnTo>
                  <a:cubicBezTo>
                    <a:pt x="5685" y="13558"/>
                    <a:pt x="6060" y="13668"/>
                    <a:pt x="6426" y="13732"/>
                  </a:cubicBezTo>
                  <a:cubicBezTo>
                    <a:pt x="6687" y="13781"/>
                    <a:pt x="6955" y="13809"/>
                    <a:pt x="7222" y="13809"/>
                  </a:cubicBezTo>
                  <a:cubicBezTo>
                    <a:pt x="7284" y="13809"/>
                    <a:pt x="7346" y="13808"/>
                    <a:pt x="7407" y="13805"/>
                  </a:cubicBezTo>
                  <a:lnTo>
                    <a:pt x="7413" y="13805"/>
                  </a:lnTo>
                  <a:cubicBezTo>
                    <a:pt x="7523" y="13799"/>
                    <a:pt x="7634" y="13788"/>
                    <a:pt x="7745" y="13771"/>
                  </a:cubicBezTo>
                  <a:cubicBezTo>
                    <a:pt x="7771" y="13767"/>
                    <a:pt x="7796" y="13763"/>
                    <a:pt x="7821" y="13757"/>
                  </a:cubicBezTo>
                  <a:cubicBezTo>
                    <a:pt x="7849" y="13752"/>
                    <a:pt x="7876" y="13747"/>
                    <a:pt x="7904" y="13741"/>
                  </a:cubicBezTo>
                  <a:cubicBezTo>
                    <a:pt x="7918" y="13738"/>
                    <a:pt x="7931" y="13734"/>
                    <a:pt x="7944" y="13731"/>
                  </a:cubicBezTo>
                  <a:cubicBezTo>
                    <a:pt x="7967" y="13726"/>
                    <a:pt x="7990" y="13721"/>
                    <a:pt x="8012" y="13715"/>
                  </a:cubicBezTo>
                  <a:cubicBezTo>
                    <a:pt x="8089" y="13695"/>
                    <a:pt x="8165" y="13672"/>
                    <a:pt x="8240" y="13644"/>
                  </a:cubicBezTo>
                  <a:cubicBezTo>
                    <a:pt x="8245" y="13642"/>
                    <a:pt x="8250" y="13639"/>
                    <a:pt x="8255" y="13638"/>
                  </a:cubicBezTo>
                  <a:cubicBezTo>
                    <a:pt x="8765" y="13450"/>
                    <a:pt x="9222" y="13068"/>
                    <a:pt x="9431" y="12572"/>
                  </a:cubicBezTo>
                  <a:cubicBezTo>
                    <a:pt x="9459" y="12504"/>
                    <a:pt x="9483" y="12435"/>
                    <a:pt x="9502" y="12363"/>
                  </a:cubicBezTo>
                  <a:cubicBezTo>
                    <a:pt x="9573" y="12095"/>
                    <a:pt x="9558" y="11805"/>
                    <a:pt x="9472" y="11541"/>
                  </a:cubicBezTo>
                  <a:cubicBezTo>
                    <a:pt x="9464" y="11517"/>
                    <a:pt x="9457" y="11494"/>
                    <a:pt x="9447" y="11472"/>
                  </a:cubicBezTo>
                  <a:cubicBezTo>
                    <a:pt x="9442" y="11459"/>
                    <a:pt x="9438" y="11447"/>
                    <a:pt x="9433" y="11435"/>
                  </a:cubicBezTo>
                  <a:cubicBezTo>
                    <a:pt x="9317" y="11155"/>
                    <a:pt x="9113" y="10919"/>
                    <a:pt x="8840" y="10789"/>
                  </a:cubicBezTo>
                  <a:cubicBezTo>
                    <a:pt x="8892" y="10745"/>
                    <a:pt x="8942" y="10699"/>
                    <a:pt x="8993" y="10653"/>
                  </a:cubicBezTo>
                  <a:cubicBezTo>
                    <a:pt x="9026" y="10622"/>
                    <a:pt x="9058" y="10590"/>
                    <a:pt x="9092" y="10559"/>
                  </a:cubicBezTo>
                  <a:cubicBezTo>
                    <a:pt x="9172" y="10479"/>
                    <a:pt x="9253" y="10397"/>
                    <a:pt x="9328" y="10312"/>
                  </a:cubicBezTo>
                  <a:cubicBezTo>
                    <a:pt x="9344" y="10295"/>
                    <a:pt x="9359" y="10278"/>
                    <a:pt x="9372" y="10261"/>
                  </a:cubicBezTo>
                  <a:cubicBezTo>
                    <a:pt x="9417" y="10209"/>
                    <a:pt x="9460" y="10156"/>
                    <a:pt x="9503" y="10103"/>
                  </a:cubicBezTo>
                  <a:cubicBezTo>
                    <a:pt x="9532" y="10067"/>
                    <a:pt x="9559" y="10031"/>
                    <a:pt x="9585" y="9994"/>
                  </a:cubicBezTo>
                  <a:cubicBezTo>
                    <a:pt x="9802" y="9702"/>
                    <a:pt x="9979" y="9383"/>
                    <a:pt x="10100" y="9041"/>
                  </a:cubicBezTo>
                  <a:cubicBezTo>
                    <a:pt x="10116" y="8997"/>
                    <a:pt x="10128" y="8954"/>
                    <a:pt x="10143" y="8911"/>
                  </a:cubicBezTo>
                  <a:cubicBezTo>
                    <a:pt x="10343" y="8256"/>
                    <a:pt x="10327" y="7529"/>
                    <a:pt x="10022" y="6918"/>
                  </a:cubicBezTo>
                  <a:cubicBezTo>
                    <a:pt x="9982" y="6837"/>
                    <a:pt x="9936" y="6758"/>
                    <a:pt x="9885" y="6683"/>
                  </a:cubicBezTo>
                  <a:cubicBezTo>
                    <a:pt x="9872" y="6664"/>
                    <a:pt x="9859" y="6644"/>
                    <a:pt x="9846" y="6626"/>
                  </a:cubicBezTo>
                  <a:cubicBezTo>
                    <a:pt x="9501" y="6146"/>
                    <a:pt x="8956" y="5807"/>
                    <a:pt x="8370" y="5769"/>
                  </a:cubicBezTo>
                  <a:cubicBezTo>
                    <a:pt x="8345" y="5768"/>
                    <a:pt x="8322" y="5767"/>
                    <a:pt x="8297" y="5765"/>
                  </a:cubicBezTo>
                  <a:cubicBezTo>
                    <a:pt x="8308" y="5727"/>
                    <a:pt x="8318" y="5689"/>
                    <a:pt x="8328" y="5650"/>
                  </a:cubicBezTo>
                  <a:cubicBezTo>
                    <a:pt x="8333" y="5630"/>
                    <a:pt x="8336" y="5612"/>
                    <a:pt x="8340" y="5592"/>
                  </a:cubicBezTo>
                  <a:cubicBezTo>
                    <a:pt x="8359" y="5513"/>
                    <a:pt x="8375" y="5431"/>
                    <a:pt x="8386" y="5351"/>
                  </a:cubicBezTo>
                  <a:cubicBezTo>
                    <a:pt x="8391" y="5318"/>
                    <a:pt x="8395" y="5285"/>
                    <a:pt x="8401" y="5252"/>
                  </a:cubicBezTo>
                  <a:cubicBezTo>
                    <a:pt x="8411" y="5169"/>
                    <a:pt x="8418" y="5085"/>
                    <a:pt x="8424" y="5001"/>
                  </a:cubicBezTo>
                  <a:cubicBezTo>
                    <a:pt x="8448" y="4630"/>
                    <a:pt x="8424" y="4254"/>
                    <a:pt x="8370" y="3884"/>
                  </a:cubicBezTo>
                  <a:cubicBezTo>
                    <a:pt x="8197" y="2659"/>
                    <a:pt x="7684" y="1435"/>
                    <a:pt x="6718" y="661"/>
                  </a:cubicBezTo>
                  <a:lnTo>
                    <a:pt x="6717" y="661"/>
                  </a:lnTo>
                  <a:cubicBezTo>
                    <a:pt x="6703" y="650"/>
                    <a:pt x="6689" y="639"/>
                    <a:pt x="6675" y="629"/>
                  </a:cubicBezTo>
                  <a:cubicBezTo>
                    <a:pt x="6671" y="626"/>
                    <a:pt x="6667" y="621"/>
                    <a:pt x="6663" y="619"/>
                  </a:cubicBezTo>
                  <a:cubicBezTo>
                    <a:pt x="6650" y="610"/>
                    <a:pt x="6639" y="599"/>
                    <a:pt x="6625" y="591"/>
                  </a:cubicBezTo>
                  <a:cubicBezTo>
                    <a:pt x="6623" y="589"/>
                    <a:pt x="6621" y="588"/>
                    <a:pt x="6619" y="586"/>
                  </a:cubicBezTo>
                  <a:cubicBezTo>
                    <a:pt x="6603" y="573"/>
                    <a:pt x="6588" y="562"/>
                    <a:pt x="6572" y="551"/>
                  </a:cubicBezTo>
                  <a:lnTo>
                    <a:pt x="6569" y="549"/>
                  </a:lnTo>
                  <a:cubicBezTo>
                    <a:pt x="6553" y="537"/>
                    <a:pt x="6537" y="526"/>
                    <a:pt x="6522" y="515"/>
                  </a:cubicBezTo>
                  <a:cubicBezTo>
                    <a:pt x="6093" y="210"/>
                    <a:pt x="5615" y="0"/>
                    <a:pt x="5130" y="0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9" name="Google Shape;2229;p58"/>
            <p:cNvSpPr/>
            <p:nvPr/>
          </p:nvSpPr>
          <p:spPr>
            <a:xfrm>
              <a:off x="10285359" y="2284975"/>
              <a:ext cx="293803" cy="210574"/>
            </a:xfrm>
            <a:custGeom>
              <a:avLst/>
              <a:gdLst/>
              <a:ahLst/>
              <a:cxnLst/>
              <a:rect l="l" t="t" r="r" b="b"/>
              <a:pathLst>
                <a:path w="3816" h="2735" extrusionOk="0">
                  <a:moveTo>
                    <a:pt x="2091" y="0"/>
                  </a:moveTo>
                  <a:cubicBezTo>
                    <a:pt x="2016" y="0"/>
                    <a:pt x="1939" y="39"/>
                    <a:pt x="1873" y="81"/>
                  </a:cubicBezTo>
                  <a:cubicBezTo>
                    <a:pt x="1363" y="402"/>
                    <a:pt x="983" y="923"/>
                    <a:pt x="830" y="1507"/>
                  </a:cubicBezTo>
                  <a:cubicBezTo>
                    <a:pt x="739" y="1337"/>
                    <a:pt x="628" y="1179"/>
                    <a:pt x="498" y="1037"/>
                  </a:cubicBezTo>
                  <a:cubicBezTo>
                    <a:pt x="449" y="982"/>
                    <a:pt x="392" y="928"/>
                    <a:pt x="319" y="923"/>
                  </a:cubicBezTo>
                  <a:cubicBezTo>
                    <a:pt x="315" y="923"/>
                    <a:pt x="311" y="922"/>
                    <a:pt x="307" y="922"/>
                  </a:cubicBezTo>
                  <a:cubicBezTo>
                    <a:pt x="184" y="922"/>
                    <a:pt x="107" y="1063"/>
                    <a:pt x="76" y="1184"/>
                  </a:cubicBezTo>
                  <a:cubicBezTo>
                    <a:pt x="1" y="1482"/>
                    <a:pt x="14" y="1802"/>
                    <a:pt x="114" y="2094"/>
                  </a:cubicBezTo>
                  <a:lnTo>
                    <a:pt x="618" y="2554"/>
                  </a:lnTo>
                  <a:cubicBezTo>
                    <a:pt x="1279" y="2675"/>
                    <a:pt x="1952" y="2735"/>
                    <a:pt x="2624" y="2735"/>
                  </a:cubicBezTo>
                  <a:cubicBezTo>
                    <a:pt x="2913" y="2735"/>
                    <a:pt x="3202" y="2724"/>
                    <a:pt x="3491" y="2701"/>
                  </a:cubicBezTo>
                  <a:cubicBezTo>
                    <a:pt x="3555" y="2696"/>
                    <a:pt x="3625" y="2689"/>
                    <a:pt x="3670" y="2643"/>
                  </a:cubicBezTo>
                  <a:cubicBezTo>
                    <a:pt x="3705" y="2607"/>
                    <a:pt x="3718" y="2555"/>
                    <a:pt x="3728" y="2507"/>
                  </a:cubicBezTo>
                  <a:cubicBezTo>
                    <a:pt x="3784" y="2263"/>
                    <a:pt x="3815" y="1955"/>
                    <a:pt x="3608" y="1816"/>
                  </a:cubicBezTo>
                  <a:cubicBezTo>
                    <a:pt x="3538" y="1768"/>
                    <a:pt x="3453" y="1751"/>
                    <a:pt x="3366" y="1751"/>
                  </a:cubicBezTo>
                  <a:cubicBezTo>
                    <a:pt x="3344" y="1751"/>
                    <a:pt x="3322" y="1752"/>
                    <a:pt x="3300" y="1754"/>
                  </a:cubicBezTo>
                  <a:cubicBezTo>
                    <a:pt x="3048" y="1777"/>
                    <a:pt x="2806" y="1908"/>
                    <a:pt x="2649" y="2106"/>
                  </a:cubicBezTo>
                  <a:cubicBezTo>
                    <a:pt x="2717" y="1903"/>
                    <a:pt x="2769" y="1693"/>
                    <a:pt x="2806" y="1482"/>
                  </a:cubicBezTo>
                  <a:cubicBezTo>
                    <a:pt x="2823" y="1383"/>
                    <a:pt x="2824" y="1257"/>
                    <a:pt x="2736" y="1209"/>
                  </a:cubicBezTo>
                  <a:cubicBezTo>
                    <a:pt x="2713" y="1197"/>
                    <a:pt x="2688" y="1192"/>
                    <a:pt x="2663" y="1192"/>
                  </a:cubicBezTo>
                  <a:cubicBezTo>
                    <a:pt x="2625" y="1192"/>
                    <a:pt x="2586" y="1202"/>
                    <a:pt x="2551" y="1215"/>
                  </a:cubicBezTo>
                  <a:cubicBezTo>
                    <a:pt x="2258" y="1317"/>
                    <a:pt x="2010" y="1538"/>
                    <a:pt x="1874" y="1816"/>
                  </a:cubicBezTo>
                  <a:lnTo>
                    <a:pt x="1874" y="1816"/>
                  </a:lnTo>
                  <a:cubicBezTo>
                    <a:pt x="2073" y="1373"/>
                    <a:pt x="2214" y="906"/>
                    <a:pt x="2291" y="427"/>
                  </a:cubicBezTo>
                  <a:cubicBezTo>
                    <a:pt x="2316" y="271"/>
                    <a:pt x="2309" y="70"/>
                    <a:pt x="2161" y="13"/>
                  </a:cubicBezTo>
                  <a:cubicBezTo>
                    <a:pt x="2138" y="4"/>
                    <a:pt x="2114" y="0"/>
                    <a:pt x="209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0" name="Google Shape;2230;p58"/>
            <p:cNvSpPr/>
            <p:nvPr/>
          </p:nvSpPr>
          <p:spPr>
            <a:xfrm>
              <a:off x="9952902" y="1048000"/>
              <a:ext cx="796564" cy="1063497"/>
            </a:xfrm>
            <a:custGeom>
              <a:avLst/>
              <a:gdLst/>
              <a:ahLst/>
              <a:cxnLst/>
              <a:rect l="l" t="t" r="r" b="b"/>
              <a:pathLst>
                <a:path w="10346" h="13813" extrusionOk="0">
                  <a:moveTo>
                    <a:pt x="5130" y="0"/>
                  </a:moveTo>
                  <a:cubicBezTo>
                    <a:pt x="4838" y="0"/>
                    <a:pt x="4543" y="76"/>
                    <a:pt x="4255" y="253"/>
                  </a:cubicBezTo>
                  <a:cubicBezTo>
                    <a:pt x="3574" y="669"/>
                    <a:pt x="3126" y="1456"/>
                    <a:pt x="2919" y="2194"/>
                  </a:cubicBezTo>
                  <a:cubicBezTo>
                    <a:pt x="2668" y="3092"/>
                    <a:pt x="2624" y="4048"/>
                    <a:pt x="2792" y="4965"/>
                  </a:cubicBezTo>
                  <a:cubicBezTo>
                    <a:pt x="1676" y="5102"/>
                    <a:pt x="660" y="5878"/>
                    <a:pt x="233" y="6919"/>
                  </a:cubicBezTo>
                  <a:cubicBezTo>
                    <a:pt x="82" y="7290"/>
                    <a:pt x="0" y="7711"/>
                    <a:pt x="131" y="8090"/>
                  </a:cubicBezTo>
                  <a:cubicBezTo>
                    <a:pt x="328" y="8660"/>
                    <a:pt x="927" y="8973"/>
                    <a:pt x="1475" y="9227"/>
                  </a:cubicBezTo>
                  <a:cubicBezTo>
                    <a:pt x="798" y="9837"/>
                    <a:pt x="559" y="10860"/>
                    <a:pt x="824" y="11731"/>
                  </a:cubicBezTo>
                  <a:cubicBezTo>
                    <a:pt x="1089" y="12602"/>
                    <a:pt x="1818" y="13300"/>
                    <a:pt x="2675" y="13603"/>
                  </a:cubicBezTo>
                  <a:cubicBezTo>
                    <a:pt x="2982" y="13712"/>
                    <a:pt x="3313" y="13769"/>
                    <a:pt x="3641" y="13769"/>
                  </a:cubicBezTo>
                  <a:cubicBezTo>
                    <a:pt x="4224" y="13769"/>
                    <a:pt x="4799" y="13589"/>
                    <a:pt x="5226" y="13197"/>
                  </a:cubicBezTo>
                  <a:cubicBezTo>
                    <a:pt x="5540" y="13514"/>
                    <a:pt x="5990" y="13655"/>
                    <a:pt x="6429" y="13736"/>
                  </a:cubicBezTo>
                  <a:cubicBezTo>
                    <a:pt x="6692" y="13783"/>
                    <a:pt x="6962" y="13812"/>
                    <a:pt x="7231" y="13812"/>
                  </a:cubicBezTo>
                  <a:cubicBezTo>
                    <a:pt x="7582" y="13812"/>
                    <a:pt x="7930" y="13763"/>
                    <a:pt x="8259" y="13642"/>
                  </a:cubicBezTo>
                  <a:cubicBezTo>
                    <a:pt x="8839" y="13427"/>
                    <a:pt x="9347" y="12963"/>
                    <a:pt x="9505" y="12366"/>
                  </a:cubicBezTo>
                  <a:cubicBezTo>
                    <a:pt x="9663" y="11768"/>
                    <a:pt x="9400" y="11055"/>
                    <a:pt x="8841" y="10790"/>
                  </a:cubicBezTo>
                  <a:cubicBezTo>
                    <a:pt x="9393" y="10318"/>
                    <a:pt x="9859" y="9727"/>
                    <a:pt x="10101" y="9041"/>
                  </a:cubicBezTo>
                  <a:cubicBezTo>
                    <a:pt x="10345" y="8356"/>
                    <a:pt x="10346" y="7570"/>
                    <a:pt x="10021" y="6919"/>
                  </a:cubicBezTo>
                  <a:cubicBezTo>
                    <a:pt x="9696" y="6268"/>
                    <a:pt x="9023" y="5782"/>
                    <a:pt x="8295" y="5766"/>
                  </a:cubicBezTo>
                  <a:cubicBezTo>
                    <a:pt x="8469" y="5159"/>
                    <a:pt x="8458" y="4511"/>
                    <a:pt x="8369" y="3887"/>
                  </a:cubicBezTo>
                  <a:cubicBezTo>
                    <a:pt x="8196" y="2663"/>
                    <a:pt x="7683" y="1436"/>
                    <a:pt x="6718" y="662"/>
                  </a:cubicBezTo>
                  <a:cubicBezTo>
                    <a:pt x="6242" y="281"/>
                    <a:pt x="5691" y="0"/>
                    <a:pt x="513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1" name="Google Shape;2231;p58"/>
            <p:cNvSpPr/>
            <p:nvPr/>
          </p:nvSpPr>
          <p:spPr>
            <a:xfrm>
              <a:off x="10147618" y="1407328"/>
              <a:ext cx="429695" cy="1059494"/>
            </a:xfrm>
            <a:custGeom>
              <a:avLst/>
              <a:gdLst/>
              <a:ahLst/>
              <a:cxnLst/>
              <a:rect l="l" t="t" r="r" b="b"/>
              <a:pathLst>
                <a:path w="5581" h="13761" extrusionOk="0">
                  <a:moveTo>
                    <a:pt x="4418" y="1"/>
                  </a:moveTo>
                  <a:cubicBezTo>
                    <a:pt x="4333" y="1"/>
                    <a:pt x="4240" y="73"/>
                    <a:pt x="4258" y="183"/>
                  </a:cubicBezTo>
                  <a:cubicBezTo>
                    <a:pt x="4387" y="929"/>
                    <a:pt x="4434" y="1673"/>
                    <a:pt x="4407" y="2428"/>
                  </a:cubicBezTo>
                  <a:cubicBezTo>
                    <a:pt x="4386" y="3003"/>
                    <a:pt x="4179" y="3284"/>
                    <a:pt x="3589" y="3362"/>
                  </a:cubicBezTo>
                  <a:cubicBezTo>
                    <a:pt x="3451" y="3380"/>
                    <a:pt x="3312" y="3388"/>
                    <a:pt x="3172" y="3388"/>
                  </a:cubicBezTo>
                  <a:cubicBezTo>
                    <a:pt x="3031" y="3388"/>
                    <a:pt x="2889" y="3380"/>
                    <a:pt x="2747" y="3367"/>
                  </a:cubicBezTo>
                  <a:lnTo>
                    <a:pt x="2697" y="1124"/>
                  </a:lnTo>
                  <a:cubicBezTo>
                    <a:pt x="2695" y="1077"/>
                    <a:pt x="2661" y="1040"/>
                    <a:pt x="2617" y="1040"/>
                  </a:cubicBezTo>
                  <a:cubicBezTo>
                    <a:pt x="2574" y="1040"/>
                    <a:pt x="2538" y="1077"/>
                    <a:pt x="2537" y="1124"/>
                  </a:cubicBezTo>
                  <a:lnTo>
                    <a:pt x="2505" y="2561"/>
                  </a:lnTo>
                  <a:cubicBezTo>
                    <a:pt x="2484" y="2560"/>
                    <a:pt x="2463" y="2560"/>
                    <a:pt x="2441" y="2560"/>
                  </a:cubicBezTo>
                  <a:cubicBezTo>
                    <a:pt x="2335" y="2560"/>
                    <a:pt x="2218" y="2565"/>
                    <a:pt x="2098" y="2565"/>
                  </a:cubicBezTo>
                  <a:cubicBezTo>
                    <a:pt x="1716" y="2565"/>
                    <a:pt x="1311" y="2520"/>
                    <a:pt x="1192" y="2151"/>
                  </a:cubicBezTo>
                  <a:cubicBezTo>
                    <a:pt x="1025" y="1643"/>
                    <a:pt x="1101" y="968"/>
                    <a:pt x="1176" y="451"/>
                  </a:cubicBezTo>
                  <a:cubicBezTo>
                    <a:pt x="1192" y="341"/>
                    <a:pt x="1096" y="269"/>
                    <a:pt x="1012" y="269"/>
                  </a:cubicBezTo>
                  <a:cubicBezTo>
                    <a:pt x="957" y="269"/>
                    <a:pt x="906" y="300"/>
                    <a:pt x="896" y="373"/>
                  </a:cubicBezTo>
                  <a:cubicBezTo>
                    <a:pt x="811" y="962"/>
                    <a:pt x="682" y="1824"/>
                    <a:pt x="965" y="2380"/>
                  </a:cubicBezTo>
                  <a:cubicBezTo>
                    <a:pt x="1185" y="2815"/>
                    <a:pt x="1661" y="2849"/>
                    <a:pt x="2116" y="2849"/>
                  </a:cubicBezTo>
                  <a:cubicBezTo>
                    <a:pt x="2203" y="2849"/>
                    <a:pt x="2288" y="2848"/>
                    <a:pt x="2371" y="2848"/>
                  </a:cubicBezTo>
                  <a:cubicBezTo>
                    <a:pt x="2415" y="2848"/>
                    <a:pt x="2458" y="2848"/>
                    <a:pt x="2500" y="2850"/>
                  </a:cubicBezTo>
                  <a:lnTo>
                    <a:pt x="2436" y="5711"/>
                  </a:lnTo>
                  <a:cubicBezTo>
                    <a:pt x="1898" y="5685"/>
                    <a:pt x="1305" y="5663"/>
                    <a:pt x="838" y="5428"/>
                  </a:cubicBezTo>
                  <a:cubicBezTo>
                    <a:pt x="217" y="5114"/>
                    <a:pt x="437" y="3775"/>
                    <a:pt x="524" y="3238"/>
                  </a:cubicBezTo>
                  <a:cubicBezTo>
                    <a:pt x="543" y="3129"/>
                    <a:pt x="449" y="3056"/>
                    <a:pt x="365" y="3056"/>
                  </a:cubicBezTo>
                  <a:cubicBezTo>
                    <a:pt x="309" y="3056"/>
                    <a:pt x="257" y="3088"/>
                    <a:pt x="245" y="3162"/>
                  </a:cubicBezTo>
                  <a:cubicBezTo>
                    <a:pt x="128" y="3871"/>
                    <a:pt x="1" y="4836"/>
                    <a:pt x="444" y="5463"/>
                  </a:cubicBezTo>
                  <a:cubicBezTo>
                    <a:pt x="616" y="5706"/>
                    <a:pt x="935" y="5798"/>
                    <a:pt x="1212" y="5853"/>
                  </a:cubicBezTo>
                  <a:cubicBezTo>
                    <a:pt x="1611" y="5934"/>
                    <a:pt x="2023" y="5970"/>
                    <a:pt x="2431" y="5998"/>
                  </a:cubicBezTo>
                  <a:lnTo>
                    <a:pt x="2258" y="13672"/>
                  </a:lnTo>
                  <a:cubicBezTo>
                    <a:pt x="2256" y="13720"/>
                    <a:pt x="2292" y="13761"/>
                    <a:pt x="2338" y="13761"/>
                  </a:cubicBezTo>
                  <a:lnTo>
                    <a:pt x="2903" y="13761"/>
                  </a:lnTo>
                  <a:cubicBezTo>
                    <a:pt x="2948" y="13761"/>
                    <a:pt x="2983" y="13720"/>
                    <a:pt x="2983" y="13672"/>
                  </a:cubicBezTo>
                  <a:lnTo>
                    <a:pt x="2826" y="6687"/>
                  </a:lnTo>
                  <a:lnTo>
                    <a:pt x="2826" y="6687"/>
                  </a:lnTo>
                  <a:cubicBezTo>
                    <a:pt x="2962" y="6695"/>
                    <a:pt x="3099" y="6700"/>
                    <a:pt x="3236" y="6700"/>
                  </a:cubicBezTo>
                  <a:cubicBezTo>
                    <a:pt x="3502" y="6700"/>
                    <a:pt x="3768" y="6682"/>
                    <a:pt x="4031" y="6641"/>
                  </a:cubicBezTo>
                  <a:cubicBezTo>
                    <a:pt x="4389" y="6584"/>
                    <a:pt x="4870" y="6541"/>
                    <a:pt x="5160" y="6290"/>
                  </a:cubicBezTo>
                  <a:cubicBezTo>
                    <a:pt x="5447" y="6039"/>
                    <a:pt x="5510" y="5732"/>
                    <a:pt x="5539" y="5365"/>
                  </a:cubicBezTo>
                  <a:cubicBezTo>
                    <a:pt x="5580" y="4804"/>
                    <a:pt x="5573" y="4236"/>
                    <a:pt x="5550" y="3674"/>
                  </a:cubicBezTo>
                  <a:cubicBezTo>
                    <a:pt x="5546" y="3581"/>
                    <a:pt x="5472" y="3534"/>
                    <a:pt x="5399" y="3534"/>
                  </a:cubicBezTo>
                  <a:cubicBezTo>
                    <a:pt x="5326" y="3534"/>
                    <a:pt x="5256" y="3581"/>
                    <a:pt x="5260" y="3674"/>
                  </a:cubicBezTo>
                  <a:cubicBezTo>
                    <a:pt x="5276" y="4051"/>
                    <a:pt x="5278" y="4426"/>
                    <a:pt x="5271" y="4803"/>
                  </a:cubicBezTo>
                  <a:cubicBezTo>
                    <a:pt x="5260" y="5274"/>
                    <a:pt x="5318" y="5855"/>
                    <a:pt x="4858" y="6134"/>
                  </a:cubicBezTo>
                  <a:cubicBezTo>
                    <a:pt x="4523" y="6338"/>
                    <a:pt x="3991" y="6362"/>
                    <a:pt x="3618" y="6395"/>
                  </a:cubicBezTo>
                  <a:cubicBezTo>
                    <a:pt x="3489" y="6407"/>
                    <a:pt x="3360" y="6412"/>
                    <a:pt x="3231" y="6412"/>
                  </a:cubicBezTo>
                  <a:cubicBezTo>
                    <a:pt x="3091" y="6412"/>
                    <a:pt x="2952" y="6407"/>
                    <a:pt x="2813" y="6397"/>
                  </a:cubicBezTo>
                  <a:lnTo>
                    <a:pt x="2752" y="3659"/>
                  </a:lnTo>
                  <a:lnTo>
                    <a:pt x="2752" y="3659"/>
                  </a:lnTo>
                  <a:cubicBezTo>
                    <a:pt x="2920" y="3675"/>
                    <a:pt x="3104" y="3689"/>
                    <a:pt x="3290" y="3689"/>
                  </a:cubicBezTo>
                  <a:cubicBezTo>
                    <a:pt x="3854" y="3689"/>
                    <a:pt x="4434" y="3564"/>
                    <a:pt x="4624" y="3023"/>
                  </a:cubicBezTo>
                  <a:cubicBezTo>
                    <a:pt x="4763" y="2633"/>
                    <a:pt x="4708" y="2126"/>
                    <a:pt x="4703" y="1721"/>
                  </a:cubicBezTo>
                  <a:cubicBezTo>
                    <a:pt x="4695" y="1180"/>
                    <a:pt x="4630" y="639"/>
                    <a:pt x="4539" y="106"/>
                  </a:cubicBezTo>
                  <a:cubicBezTo>
                    <a:pt x="4526" y="32"/>
                    <a:pt x="4474" y="1"/>
                    <a:pt x="441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2" name="Google Shape;2232;p58"/>
            <p:cNvSpPr/>
            <p:nvPr/>
          </p:nvSpPr>
          <p:spPr>
            <a:xfrm>
              <a:off x="10096341" y="2278045"/>
              <a:ext cx="319827" cy="220891"/>
            </a:xfrm>
            <a:custGeom>
              <a:avLst/>
              <a:gdLst/>
              <a:ahLst/>
              <a:cxnLst/>
              <a:rect l="l" t="t" r="r" b="b"/>
              <a:pathLst>
                <a:path w="4154" h="2869" extrusionOk="0">
                  <a:moveTo>
                    <a:pt x="1749" y="1"/>
                  </a:moveTo>
                  <a:cubicBezTo>
                    <a:pt x="1591" y="1"/>
                    <a:pt x="1419" y="99"/>
                    <a:pt x="1304" y="220"/>
                  </a:cubicBezTo>
                  <a:cubicBezTo>
                    <a:pt x="831" y="727"/>
                    <a:pt x="858" y="1521"/>
                    <a:pt x="1033" y="2191"/>
                  </a:cubicBezTo>
                  <a:cubicBezTo>
                    <a:pt x="815" y="2071"/>
                    <a:pt x="593" y="1964"/>
                    <a:pt x="364" y="1867"/>
                  </a:cubicBezTo>
                  <a:cubicBezTo>
                    <a:pt x="307" y="1843"/>
                    <a:pt x="238" y="1823"/>
                    <a:pt x="176" y="1823"/>
                  </a:cubicBezTo>
                  <a:cubicBezTo>
                    <a:pt x="116" y="1823"/>
                    <a:pt x="63" y="1841"/>
                    <a:pt x="31" y="1891"/>
                  </a:cubicBezTo>
                  <a:cubicBezTo>
                    <a:pt x="1" y="1937"/>
                    <a:pt x="4" y="1997"/>
                    <a:pt x="10" y="2050"/>
                  </a:cubicBezTo>
                  <a:cubicBezTo>
                    <a:pt x="50" y="2371"/>
                    <a:pt x="221" y="2669"/>
                    <a:pt x="472" y="2869"/>
                  </a:cubicBezTo>
                  <a:lnTo>
                    <a:pt x="4025" y="2869"/>
                  </a:lnTo>
                  <a:cubicBezTo>
                    <a:pt x="4047" y="2810"/>
                    <a:pt x="4067" y="2751"/>
                    <a:pt x="4085" y="2692"/>
                  </a:cubicBezTo>
                  <a:cubicBezTo>
                    <a:pt x="4130" y="2533"/>
                    <a:pt x="4154" y="2351"/>
                    <a:pt x="4067" y="2209"/>
                  </a:cubicBezTo>
                  <a:cubicBezTo>
                    <a:pt x="3991" y="2083"/>
                    <a:pt x="3845" y="2025"/>
                    <a:pt x="3695" y="2025"/>
                  </a:cubicBezTo>
                  <a:cubicBezTo>
                    <a:pt x="3616" y="2025"/>
                    <a:pt x="3536" y="2041"/>
                    <a:pt x="3465" y="2073"/>
                  </a:cubicBezTo>
                  <a:cubicBezTo>
                    <a:pt x="3260" y="2164"/>
                    <a:pt x="3110" y="2346"/>
                    <a:pt x="2970" y="2523"/>
                  </a:cubicBezTo>
                  <a:cubicBezTo>
                    <a:pt x="3042" y="2342"/>
                    <a:pt x="3075" y="2144"/>
                    <a:pt x="3063" y="1950"/>
                  </a:cubicBezTo>
                  <a:cubicBezTo>
                    <a:pt x="3059" y="1874"/>
                    <a:pt x="3047" y="1796"/>
                    <a:pt x="3006" y="1733"/>
                  </a:cubicBezTo>
                  <a:cubicBezTo>
                    <a:pt x="2948" y="1644"/>
                    <a:pt x="2846" y="1604"/>
                    <a:pt x="2739" y="1604"/>
                  </a:cubicBezTo>
                  <a:cubicBezTo>
                    <a:pt x="2664" y="1604"/>
                    <a:pt x="2587" y="1624"/>
                    <a:pt x="2523" y="1662"/>
                  </a:cubicBezTo>
                  <a:cubicBezTo>
                    <a:pt x="2367" y="1754"/>
                    <a:pt x="2269" y="1916"/>
                    <a:pt x="2179" y="2070"/>
                  </a:cubicBezTo>
                  <a:cubicBezTo>
                    <a:pt x="2247" y="1526"/>
                    <a:pt x="2227" y="972"/>
                    <a:pt x="2123" y="435"/>
                  </a:cubicBezTo>
                  <a:cubicBezTo>
                    <a:pt x="2097" y="298"/>
                    <a:pt x="2058" y="151"/>
                    <a:pt x="1949" y="67"/>
                  </a:cubicBezTo>
                  <a:cubicBezTo>
                    <a:pt x="1889" y="20"/>
                    <a:pt x="1821" y="1"/>
                    <a:pt x="174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233" name="Google Shape;2233;p58"/>
          <p:cNvSpPr txBox="1"/>
          <p:nvPr/>
        </p:nvSpPr>
        <p:spPr>
          <a:xfrm flipH="1">
            <a:off x="0" y="-1"/>
            <a:ext cx="9144000" cy="85931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zh-TW" altLang="en-US" sz="6600" dirty="0" smtClean="0">
                <a:latin typeface="標楷體" pitchFamily="65" charset="-120"/>
                <a:ea typeface="標楷體" pitchFamily="65" charset="-120"/>
              </a:rPr>
              <a:t>聖餐主日</a:t>
            </a:r>
            <a:endParaRPr lang="zh-TW" altLang="en-US" sz="6600" dirty="0">
              <a:latin typeface="標楷體" pitchFamily="65" charset="-120"/>
              <a:ea typeface="標楷體" pitchFamily="65" charset="-120"/>
            </a:endParaRPr>
          </a:p>
        </p:txBody>
      </p:sp>
      <p:grpSp>
        <p:nvGrpSpPr>
          <p:cNvPr id="11" name="Google Shape;2162;p58"/>
          <p:cNvGrpSpPr/>
          <p:nvPr/>
        </p:nvGrpSpPr>
        <p:grpSpPr>
          <a:xfrm rot="-5400000">
            <a:off x="7624565" y="4646037"/>
            <a:ext cx="485439" cy="509485"/>
            <a:chOff x="6" y="0"/>
            <a:chExt cx="604372" cy="672054"/>
          </a:xfrm>
        </p:grpSpPr>
        <p:sp>
          <p:nvSpPr>
            <p:cNvPr id="80" name="Google Shape;2163;p58"/>
            <p:cNvSpPr/>
            <p:nvPr/>
          </p:nvSpPr>
          <p:spPr>
            <a:xfrm>
              <a:off x="2013" y="0"/>
              <a:ext cx="600342" cy="672054"/>
            </a:xfrm>
            <a:custGeom>
              <a:avLst/>
              <a:gdLst/>
              <a:ahLst/>
              <a:cxnLst/>
              <a:rect l="l" t="t" r="r" b="b"/>
              <a:pathLst>
                <a:path w="6195" h="6935" extrusionOk="0">
                  <a:moveTo>
                    <a:pt x="1263" y="0"/>
                  </a:moveTo>
                  <a:lnTo>
                    <a:pt x="1263" y="0"/>
                  </a:lnTo>
                  <a:cubicBezTo>
                    <a:pt x="1064" y="40"/>
                    <a:pt x="871" y="98"/>
                    <a:pt x="701" y="182"/>
                  </a:cubicBezTo>
                  <a:cubicBezTo>
                    <a:pt x="698" y="201"/>
                    <a:pt x="700" y="222"/>
                    <a:pt x="701" y="240"/>
                  </a:cubicBezTo>
                  <a:cubicBezTo>
                    <a:pt x="728" y="657"/>
                    <a:pt x="875" y="1066"/>
                    <a:pt x="1115" y="1409"/>
                  </a:cubicBezTo>
                  <a:cubicBezTo>
                    <a:pt x="3" y="2361"/>
                    <a:pt x="0" y="3987"/>
                    <a:pt x="720" y="5218"/>
                  </a:cubicBezTo>
                  <a:cubicBezTo>
                    <a:pt x="723" y="5225"/>
                    <a:pt x="727" y="5229"/>
                    <a:pt x="730" y="5237"/>
                  </a:cubicBezTo>
                  <a:cubicBezTo>
                    <a:pt x="761" y="5231"/>
                    <a:pt x="794" y="5226"/>
                    <a:pt x="825" y="5221"/>
                  </a:cubicBezTo>
                  <a:cubicBezTo>
                    <a:pt x="835" y="5219"/>
                    <a:pt x="845" y="5217"/>
                    <a:pt x="853" y="5216"/>
                  </a:cubicBezTo>
                  <a:cubicBezTo>
                    <a:pt x="859" y="5214"/>
                    <a:pt x="866" y="5213"/>
                    <a:pt x="871" y="5213"/>
                  </a:cubicBezTo>
                  <a:cubicBezTo>
                    <a:pt x="965" y="5377"/>
                    <a:pt x="1077" y="5529"/>
                    <a:pt x="1192" y="5673"/>
                  </a:cubicBezTo>
                  <a:cubicBezTo>
                    <a:pt x="1489" y="6043"/>
                    <a:pt x="1862" y="6309"/>
                    <a:pt x="2295" y="6507"/>
                  </a:cubicBezTo>
                  <a:cubicBezTo>
                    <a:pt x="2910" y="6788"/>
                    <a:pt x="3573" y="6934"/>
                    <a:pt x="4239" y="6934"/>
                  </a:cubicBezTo>
                  <a:cubicBezTo>
                    <a:pt x="4599" y="6934"/>
                    <a:pt x="4959" y="6892"/>
                    <a:pt x="5313" y="6805"/>
                  </a:cubicBezTo>
                  <a:cubicBezTo>
                    <a:pt x="5417" y="6854"/>
                    <a:pt x="5530" y="6886"/>
                    <a:pt x="5646" y="6894"/>
                  </a:cubicBezTo>
                  <a:cubicBezTo>
                    <a:pt x="5658" y="6862"/>
                    <a:pt x="5649" y="6823"/>
                    <a:pt x="5640" y="6789"/>
                  </a:cubicBezTo>
                  <a:cubicBezTo>
                    <a:pt x="5627" y="6726"/>
                    <a:pt x="5609" y="6665"/>
                    <a:pt x="5590" y="6605"/>
                  </a:cubicBezTo>
                  <a:cubicBezTo>
                    <a:pt x="6014" y="5870"/>
                    <a:pt x="6194" y="5105"/>
                    <a:pt x="6144" y="4256"/>
                  </a:cubicBezTo>
                  <a:cubicBezTo>
                    <a:pt x="6101" y="3511"/>
                    <a:pt x="5821" y="2784"/>
                    <a:pt x="5358" y="2199"/>
                  </a:cubicBezTo>
                  <a:cubicBezTo>
                    <a:pt x="5377" y="2148"/>
                    <a:pt x="5397" y="2096"/>
                    <a:pt x="5413" y="2042"/>
                  </a:cubicBezTo>
                  <a:cubicBezTo>
                    <a:pt x="4799" y="1261"/>
                    <a:pt x="3842" y="801"/>
                    <a:pt x="2845" y="801"/>
                  </a:cubicBezTo>
                  <a:cubicBezTo>
                    <a:pt x="2816" y="801"/>
                    <a:pt x="2786" y="801"/>
                    <a:pt x="2756" y="802"/>
                  </a:cubicBezTo>
                  <a:cubicBezTo>
                    <a:pt x="2295" y="814"/>
                    <a:pt x="1831" y="933"/>
                    <a:pt x="1438" y="1173"/>
                  </a:cubicBezTo>
                  <a:cubicBezTo>
                    <a:pt x="1381" y="1071"/>
                    <a:pt x="1332" y="965"/>
                    <a:pt x="1294" y="854"/>
                  </a:cubicBezTo>
                  <a:cubicBezTo>
                    <a:pt x="1200" y="580"/>
                    <a:pt x="1178" y="275"/>
                    <a:pt x="1263" y="0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2" name="Google Shape;2164;p58"/>
            <p:cNvGrpSpPr/>
            <p:nvPr/>
          </p:nvGrpSpPr>
          <p:grpSpPr>
            <a:xfrm>
              <a:off x="11" y="8"/>
              <a:ext cx="604373" cy="672028"/>
              <a:chOff x="5789475" y="-1569693"/>
              <a:chExt cx="920457" cy="1023498"/>
            </a:xfrm>
          </p:grpSpPr>
          <p:sp>
            <p:nvSpPr>
              <p:cNvPr id="82" name="Google Shape;2165;p58"/>
              <p:cNvSpPr/>
              <p:nvPr/>
            </p:nvSpPr>
            <p:spPr>
              <a:xfrm>
                <a:off x="5889861" y="-1268093"/>
                <a:ext cx="820071" cy="721898"/>
              </a:xfrm>
              <a:custGeom>
                <a:avLst/>
                <a:gdLst/>
                <a:ahLst/>
                <a:cxnLst/>
                <a:rect l="l" t="t" r="r" b="b"/>
                <a:pathLst>
                  <a:path w="5555" h="4890" extrusionOk="0">
                    <a:moveTo>
                      <a:pt x="4588" y="1"/>
                    </a:moveTo>
                    <a:lnTo>
                      <a:pt x="0" y="2580"/>
                    </a:lnTo>
                    <a:cubicBezTo>
                      <a:pt x="79" y="2971"/>
                      <a:pt x="311" y="3324"/>
                      <a:pt x="556" y="3628"/>
                    </a:cubicBezTo>
                    <a:cubicBezTo>
                      <a:pt x="853" y="3998"/>
                      <a:pt x="1227" y="4265"/>
                      <a:pt x="1660" y="4462"/>
                    </a:cubicBezTo>
                    <a:cubicBezTo>
                      <a:pt x="2274" y="4744"/>
                      <a:pt x="2937" y="4890"/>
                      <a:pt x="3604" y="4890"/>
                    </a:cubicBezTo>
                    <a:cubicBezTo>
                      <a:pt x="3963" y="4890"/>
                      <a:pt x="4323" y="4847"/>
                      <a:pt x="4677" y="4760"/>
                    </a:cubicBezTo>
                    <a:cubicBezTo>
                      <a:pt x="4781" y="4810"/>
                      <a:pt x="4894" y="4841"/>
                      <a:pt x="5009" y="4849"/>
                    </a:cubicBezTo>
                    <a:cubicBezTo>
                      <a:pt x="5022" y="4817"/>
                      <a:pt x="5013" y="4778"/>
                      <a:pt x="5003" y="4745"/>
                    </a:cubicBezTo>
                    <a:cubicBezTo>
                      <a:pt x="4987" y="4683"/>
                      <a:pt x="4969" y="4624"/>
                      <a:pt x="4950" y="4563"/>
                    </a:cubicBezTo>
                    <a:cubicBezTo>
                      <a:pt x="5374" y="3830"/>
                      <a:pt x="5554" y="3062"/>
                      <a:pt x="5504" y="2214"/>
                    </a:cubicBezTo>
                    <a:cubicBezTo>
                      <a:pt x="5457" y="1403"/>
                      <a:pt x="5128" y="609"/>
                      <a:pt x="4588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" name="Google Shape;2166;p58"/>
              <p:cNvSpPr/>
              <p:nvPr/>
            </p:nvSpPr>
            <p:spPr>
              <a:xfrm>
                <a:off x="5898571" y="-1569693"/>
                <a:ext cx="165786" cy="263367"/>
              </a:xfrm>
              <a:custGeom>
                <a:avLst/>
                <a:gdLst/>
                <a:ahLst/>
                <a:cxnLst/>
                <a:rect l="l" t="t" r="r" b="b"/>
                <a:pathLst>
                  <a:path w="1123" h="1784" extrusionOk="0">
                    <a:moveTo>
                      <a:pt x="565" y="1"/>
                    </a:moveTo>
                    <a:cubicBezTo>
                      <a:pt x="367" y="39"/>
                      <a:pt x="173" y="98"/>
                      <a:pt x="3" y="182"/>
                    </a:cubicBezTo>
                    <a:cubicBezTo>
                      <a:pt x="1" y="200"/>
                      <a:pt x="2" y="221"/>
                      <a:pt x="3" y="239"/>
                    </a:cubicBezTo>
                    <a:cubicBezTo>
                      <a:pt x="42" y="824"/>
                      <a:pt x="314" y="1388"/>
                      <a:pt x="747" y="1783"/>
                    </a:cubicBezTo>
                    <a:cubicBezTo>
                      <a:pt x="875" y="1771"/>
                      <a:pt x="1001" y="1747"/>
                      <a:pt x="1123" y="1707"/>
                    </a:cubicBezTo>
                    <a:cubicBezTo>
                      <a:pt x="902" y="1454"/>
                      <a:pt x="703" y="1173"/>
                      <a:pt x="595" y="855"/>
                    </a:cubicBezTo>
                    <a:cubicBezTo>
                      <a:pt x="503" y="579"/>
                      <a:pt x="481" y="275"/>
                      <a:pt x="56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4" name="Google Shape;2167;p58"/>
              <p:cNvSpPr/>
              <p:nvPr/>
            </p:nvSpPr>
            <p:spPr>
              <a:xfrm>
                <a:off x="5789770" y="-1451592"/>
                <a:ext cx="805160" cy="654876"/>
              </a:xfrm>
              <a:custGeom>
                <a:avLst/>
                <a:gdLst/>
                <a:ahLst/>
                <a:cxnLst/>
                <a:rect l="l" t="t" r="r" b="b"/>
                <a:pathLst>
                  <a:path w="5454" h="4436" extrusionOk="0">
                    <a:moveTo>
                      <a:pt x="2882" y="0"/>
                    </a:moveTo>
                    <a:cubicBezTo>
                      <a:pt x="2854" y="0"/>
                      <a:pt x="2825" y="1"/>
                      <a:pt x="2797" y="2"/>
                    </a:cubicBezTo>
                    <a:cubicBezTo>
                      <a:pt x="2285" y="14"/>
                      <a:pt x="1772" y="158"/>
                      <a:pt x="1355" y="452"/>
                    </a:cubicBezTo>
                    <a:cubicBezTo>
                      <a:pt x="47" y="1375"/>
                      <a:pt x="1" y="3118"/>
                      <a:pt x="761" y="4416"/>
                    </a:cubicBezTo>
                    <a:cubicBezTo>
                      <a:pt x="764" y="4424"/>
                      <a:pt x="768" y="4429"/>
                      <a:pt x="770" y="4435"/>
                    </a:cubicBezTo>
                    <a:cubicBezTo>
                      <a:pt x="2683" y="4143"/>
                      <a:pt x="4848" y="3065"/>
                      <a:pt x="5453" y="1242"/>
                    </a:cubicBezTo>
                    <a:cubicBezTo>
                      <a:pt x="4838" y="460"/>
                      <a:pt x="3880" y="0"/>
                      <a:pt x="2882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5" name="Google Shape;2168;p58"/>
              <p:cNvSpPr/>
              <p:nvPr/>
            </p:nvSpPr>
            <p:spPr>
              <a:xfrm>
                <a:off x="5890156" y="-987455"/>
                <a:ext cx="752162" cy="441111"/>
              </a:xfrm>
              <a:custGeom>
                <a:avLst/>
                <a:gdLst/>
                <a:ahLst/>
                <a:cxnLst/>
                <a:rect l="l" t="t" r="r" b="b"/>
                <a:pathLst>
                  <a:path w="5095" h="2988" extrusionOk="0">
                    <a:moveTo>
                      <a:pt x="1204" y="1"/>
                    </a:moveTo>
                    <a:lnTo>
                      <a:pt x="0" y="678"/>
                    </a:lnTo>
                    <a:cubicBezTo>
                      <a:pt x="79" y="1068"/>
                      <a:pt x="310" y="1422"/>
                      <a:pt x="555" y="1726"/>
                    </a:cubicBezTo>
                    <a:cubicBezTo>
                      <a:pt x="852" y="2096"/>
                      <a:pt x="1226" y="2363"/>
                      <a:pt x="1659" y="2560"/>
                    </a:cubicBezTo>
                    <a:cubicBezTo>
                      <a:pt x="2274" y="2841"/>
                      <a:pt x="2938" y="2988"/>
                      <a:pt x="3604" y="2988"/>
                    </a:cubicBezTo>
                    <a:cubicBezTo>
                      <a:pt x="3963" y="2988"/>
                      <a:pt x="4323" y="2945"/>
                      <a:pt x="4676" y="2858"/>
                    </a:cubicBezTo>
                    <a:cubicBezTo>
                      <a:pt x="4780" y="2908"/>
                      <a:pt x="4894" y="2939"/>
                      <a:pt x="5009" y="2947"/>
                    </a:cubicBezTo>
                    <a:cubicBezTo>
                      <a:pt x="5021" y="2914"/>
                      <a:pt x="5012" y="2876"/>
                      <a:pt x="5004" y="2843"/>
                    </a:cubicBezTo>
                    <a:cubicBezTo>
                      <a:pt x="4987" y="2782"/>
                      <a:pt x="4968" y="2723"/>
                      <a:pt x="4949" y="2662"/>
                    </a:cubicBezTo>
                    <a:cubicBezTo>
                      <a:pt x="5001" y="2572"/>
                      <a:pt x="5051" y="2482"/>
                      <a:pt x="5094" y="2390"/>
                    </a:cubicBezTo>
                    <a:cubicBezTo>
                      <a:pt x="5025" y="2384"/>
                      <a:pt x="4957" y="2377"/>
                      <a:pt x="4891" y="2369"/>
                    </a:cubicBezTo>
                    <a:cubicBezTo>
                      <a:pt x="3776" y="2247"/>
                      <a:pt x="2640" y="1868"/>
                      <a:pt x="1873" y="1050"/>
                    </a:cubicBezTo>
                    <a:cubicBezTo>
                      <a:pt x="1586" y="743"/>
                      <a:pt x="1365" y="387"/>
                      <a:pt x="1204" y="1"/>
                    </a:cubicBezTo>
                    <a:close/>
                  </a:path>
                </a:pathLst>
              </a:custGeom>
              <a:solidFill>
                <a:srgbClr val="4D0029">
                  <a:alpha val="427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" name="Google Shape;2169;p58"/>
              <p:cNvSpPr/>
              <p:nvPr/>
            </p:nvSpPr>
            <p:spPr>
              <a:xfrm>
                <a:off x="5828301" y="-1450263"/>
                <a:ext cx="752014" cy="643656"/>
              </a:xfrm>
              <a:custGeom>
                <a:avLst/>
                <a:gdLst/>
                <a:ahLst/>
                <a:cxnLst/>
                <a:rect l="l" t="t" r="r" b="b"/>
                <a:pathLst>
                  <a:path w="5094" h="4360" extrusionOk="0">
                    <a:moveTo>
                      <a:pt x="1584" y="434"/>
                    </a:moveTo>
                    <a:cubicBezTo>
                      <a:pt x="1765" y="474"/>
                      <a:pt x="1948" y="509"/>
                      <a:pt x="2131" y="543"/>
                    </a:cubicBezTo>
                    <a:cubicBezTo>
                      <a:pt x="2093" y="729"/>
                      <a:pt x="2057" y="914"/>
                      <a:pt x="2024" y="1101"/>
                    </a:cubicBezTo>
                    <a:cubicBezTo>
                      <a:pt x="1839" y="1065"/>
                      <a:pt x="1655" y="1029"/>
                      <a:pt x="1472" y="988"/>
                    </a:cubicBezTo>
                    <a:cubicBezTo>
                      <a:pt x="1507" y="804"/>
                      <a:pt x="1544" y="619"/>
                      <a:pt x="1584" y="434"/>
                    </a:cubicBezTo>
                    <a:close/>
                    <a:moveTo>
                      <a:pt x="2233" y="562"/>
                    </a:moveTo>
                    <a:cubicBezTo>
                      <a:pt x="2417" y="595"/>
                      <a:pt x="2601" y="626"/>
                      <a:pt x="2787" y="653"/>
                    </a:cubicBezTo>
                    <a:cubicBezTo>
                      <a:pt x="2748" y="841"/>
                      <a:pt x="2714" y="1028"/>
                      <a:pt x="2683" y="1215"/>
                    </a:cubicBezTo>
                    <a:cubicBezTo>
                      <a:pt x="2497" y="1186"/>
                      <a:pt x="2312" y="1153"/>
                      <a:pt x="2126" y="1119"/>
                    </a:cubicBezTo>
                    <a:cubicBezTo>
                      <a:pt x="2159" y="934"/>
                      <a:pt x="2196" y="748"/>
                      <a:pt x="2233" y="562"/>
                    </a:cubicBezTo>
                    <a:close/>
                    <a:moveTo>
                      <a:pt x="2888" y="671"/>
                    </a:moveTo>
                    <a:cubicBezTo>
                      <a:pt x="3074" y="698"/>
                      <a:pt x="3259" y="725"/>
                      <a:pt x="3446" y="748"/>
                    </a:cubicBezTo>
                    <a:cubicBezTo>
                      <a:pt x="3410" y="935"/>
                      <a:pt x="3375" y="1123"/>
                      <a:pt x="3344" y="1311"/>
                    </a:cubicBezTo>
                    <a:cubicBezTo>
                      <a:pt x="3158" y="1286"/>
                      <a:pt x="2971" y="1260"/>
                      <a:pt x="2783" y="1232"/>
                    </a:cubicBezTo>
                    <a:cubicBezTo>
                      <a:pt x="2816" y="1043"/>
                      <a:pt x="2850" y="856"/>
                      <a:pt x="2888" y="671"/>
                    </a:cubicBezTo>
                    <a:close/>
                    <a:moveTo>
                      <a:pt x="3548" y="760"/>
                    </a:moveTo>
                    <a:cubicBezTo>
                      <a:pt x="3735" y="783"/>
                      <a:pt x="3922" y="804"/>
                      <a:pt x="4109" y="824"/>
                    </a:cubicBezTo>
                    <a:cubicBezTo>
                      <a:pt x="4073" y="1012"/>
                      <a:pt x="4039" y="1201"/>
                      <a:pt x="4010" y="1391"/>
                    </a:cubicBezTo>
                    <a:cubicBezTo>
                      <a:pt x="3822" y="1370"/>
                      <a:pt x="3634" y="1349"/>
                      <a:pt x="3447" y="1325"/>
                    </a:cubicBezTo>
                    <a:cubicBezTo>
                      <a:pt x="3478" y="1137"/>
                      <a:pt x="3511" y="948"/>
                      <a:pt x="3548" y="760"/>
                    </a:cubicBezTo>
                    <a:close/>
                    <a:moveTo>
                      <a:pt x="4212" y="834"/>
                    </a:moveTo>
                    <a:cubicBezTo>
                      <a:pt x="4399" y="854"/>
                      <a:pt x="4587" y="872"/>
                      <a:pt x="4774" y="888"/>
                    </a:cubicBezTo>
                    <a:cubicBezTo>
                      <a:pt x="4739" y="1076"/>
                      <a:pt x="4706" y="1265"/>
                      <a:pt x="4676" y="1455"/>
                    </a:cubicBezTo>
                    <a:cubicBezTo>
                      <a:pt x="4488" y="1438"/>
                      <a:pt x="4300" y="1420"/>
                      <a:pt x="4111" y="1400"/>
                    </a:cubicBezTo>
                    <a:cubicBezTo>
                      <a:pt x="4143" y="1212"/>
                      <a:pt x="4175" y="1023"/>
                      <a:pt x="4212" y="834"/>
                    </a:cubicBezTo>
                    <a:close/>
                    <a:moveTo>
                      <a:pt x="806" y="935"/>
                    </a:moveTo>
                    <a:cubicBezTo>
                      <a:pt x="988" y="982"/>
                      <a:pt x="1171" y="1027"/>
                      <a:pt x="1354" y="1066"/>
                    </a:cubicBezTo>
                    <a:cubicBezTo>
                      <a:pt x="1321" y="1253"/>
                      <a:pt x="1289" y="1437"/>
                      <a:pt x="1262" y="1624"/>
                    </a:cubicBezTo>
                    <a:cubicBezTo>
                      <a:pt x="1078" y="1581"/>
                      <a:pt x="893" y="1535"/>
                      <a:pt x="710" y="1487"/>
                    </a:cubicBezTo>
                    <a:cubicBezTo>
                      <a:pt x="740" y="1301"/>
                      <a:pt x="772" y="1118"/>
                      <a:pt x="806" y="935"/>
                    </a:cubicBezTo>
                    <a:close/>
                    <a:moveTo>
                      <a:pt x="1454" y="1087"/>
                    </a:moveTo>
                    <a:cubicBezTo>
                      <a:pt x="1638" y="1128"/>
                      <a:pt x="1822" y="1166"/>
                      <a:pt x="2008" y="1200"/>
                    </a:cubicBezTo>
                    <a:cubicBezTo>
                      <a:pt x="1976" y="1387"/>
                      <a:pt x="1946" y="1574"/>
                      <a:pt x="1920" y="1762"/>
                    </a:cubicBezTo>
                    <a:cubicBezTo>
                      <a:pt x="1734" y="1725"/>
                      <a:pt x="1548" y="1688"/>
                      <a:pt x="1362" y="1646"/>
                    </a:cubicBezTo>
                    <a:cubicBezTo>
                      <a:pt x="1391" y="1459"/>
                      <a:pt x="1422" y="1274"/>
                      <a:pt x="1454" y="1087"/>
                    </a:cubicBezTo>
                    <a:close/>
                    <a:moveTo>
                      <a:pt x="2108" y="1218"/>
                    </a:moveTo>
                    <a:cubicBezTo>
                      <a:pt x="2295" y="1254"/>
                      <a:pt x="2480" y="1285"/>
                      <a:pt x="2666" y="1315"/>
                    </a:cubicBezTo>
                    <a:cubicBezTo>
                      <a:pt x="2635" y="1502"/>
                      <a:pt x="2607" y="1691"/>
                      <a:pt x="2581" y="1879"/>
                    </a:cubicBezTo>
                    <a:cubicBezTo>
                      <a:pt x="2394" y="1849"/>
                      <a:pt x="2207" y="1816"/>
                      <a:pt x="2020" y="1781"/>
                    </a:cubicBezTo>
                    <a:cubicBezTo>
                      <a:pt x="2047" y="1592"/>
                      <a:pt x="2077" y="1405"/>
                      <a:pt x="2108" y="1218"/>
                    </a:cubicBezTo>
                    <a:close/>
                    <a:moveTo>
                      <a:pt x="2768" y="1331"/>
                    </a:moveTo>
                    <a:cubicBezTo>
                      <a:pt x="2955" y="1359"/>
                      <a:pt x="3140" y="1385"/>
                      <a:pt x="3328" y="1410"/>
                    </a:cubicBezTo>
                    <a:cubicBezTo>
                      <a:pt x="3299" y="1599"/>
                      <a:pt x="3271" y="1787"/>
                      <a:pt x="3244" y="1976"/>
                    </a:cubicBezTo>
                    <a:cubicBezTo>
                      <a:pt x="3056" y="1952"/>
                      <a:pt x="2870" y="1924"/>
                      <a:pt x="2683" y="1895"/>
                    </a:cubicBezTo>
                    <a:cubicBezTo>
                      <a:pt x="2709" y="1706"/>
                      <a:pt x="2737" y="1518"/>
                      <a:pt x="2768" y="1331"/>
                    </a:cubicBezTo>
                    <a:close/>
                    <a:moveTo>
                      <a:pt x="3431" y="1425"/>
                    </a:moveTo>
                    <a:cubicBezTo>
                      <a:pt x="3617" y="1448"/>
                      <a:pt x="3806" y="1471"/>
                      <a:pt x="3992" y="1492"/>
                    </a:cubicBezTo>
                    <a:cubicBezTo>
                      <a:pt x="3964" y="1680"/>
                      <a:pt x="3937" y="1870"/>
                      <a:pt x="3912" y="2059"/>
                    </a:cubicBezTo>
                    <a:cubicBezTo>
                      <a:pt x="3723" y="2038"/>
                      <a:pt x="3535" y="2016"/>
                      <a:pt x="3347" y="1991"/>
                    </a:cubicBezTo>
                    <a:cubicBezTo>
                      <a:pt x="3371" y="1802"/>
                      <a:pt x="3400" y="1613"/>
                      <a:pt x="3431" y="1425"/>
                    </a:cubicBezTo>
                    <a:close/>
                    <a:moveTo>
                      <a:pt x="4096" y="1502"/>
                    </a:moveTo>
                    <a:cubicBezTo>
                      <a:pt x="4284" y="1521"/>
                      <a:pt x="4472" y="1540"/>
                      <a:pt x="4660" y="1557"/>
                    </a:cubicBezTo>
                    <a:cubicBezTo>
                      <a:pt x="4632" y="1746"/>
                      <a:pt x="4604" y="1936"/>
                      <a:pt x="4580" y="2127"/>
                    </a:cubicBezTo>
                    <a:cubicBezTo>
                      <a:pt x="4392" y="2110"/>
                      <a:pt x="4201" y="2090"/>
                      <a:pt x="4013" y="2070"/>
                    </a:cubicBezTo>
                    <a:cubicBezTo>
                      <a:pt x="4038" y="1881"/>
                      <a:pt x="4065" y="1692"/>
                      <a:pt x="4096" y="1502"/>
                    </a:cubicBezTo>
                    <a:close/>
                    <a:moveTo>
                      <a:pt x="695" y="1586"/>
                    </a:moveTo>
                    <a:cubicBezTo>
                      <a:pt x="878" y="1634"/>
                      <a:pt x="1062" y="1679"/>
                      <a:pt x="1246" y="1723"/>
                    </a:cubicBezTo>
                    <a:cubicBezTo>
                      <a:pt x="1219" y="1908"/>
                      <a:pt x="1194" y="2095"/>
                      <a:pt x="1172" y="2283"/>
                    </a:cubicBezTo>
                    <a:cubicBezTo>
                      <a:pt x="986" y="2238"/>
                      <a:pt x="801" y="2191"/>
                      <a:pt x="617" y="2141"/>
                    </a:cubicBezTo>
                    <a:cubicBezTo>
                      <a:pt x="640" y="1955"/>
                      <a:pt x="666" y="1770"/>
                      <a:pt x="695" y="1586"/>
                    </a:cubicBezTo>
                    <a:close/>
                    <a:moveTo>
                      <a:pt x="1347" y="1745"/>
                    </a:moveTo>
                    <a:cubicBezTo>
                      <a:pt x="1533" y="1787"/>
                      <a:pt x="1720" y="1827"/>
                      <a:pt x="1905" y="1861"/>
                    </a:cubicBezTo>
                    <a:cubicBezTo>
                      <a:pt x="1879" y="2049"/>
                      <a:pt x="1856" y="2238"/>
                      <a:pt x="1833" y="2426"/>
                    </a:cubicBezTo>
                    <a:cubicBezTo>
                      <a:pt x="1647" y="2389"/>
                      <a:pt x="1460" y="2349"/>
                      <a:pt x="1272" y="2306"/>
                    </a:cubicBezTo>
                    <a:cubicBezTo>
                      <a:pt x="1294" y="2119"/>
                      <a:pt x="1320" y="1932"/>
                      <a:pt x="1347" y="1745"/>
                    </a:cubicBezTo>
                    <a:close/>
                    <a:moveTo>
                      <a:pt x="2008" y="1880"/>
                    </a:moveTo>
                    <a:cubicBezTo>
                      <a:pt x="2193" y="1916"/>
                      <a:pt x="2380" y="1948"/>
                      <a:pt x="2568" y="1978"/>
                    </a:cubicBezTo>
                    <a:cubicBezTo>
                      <a:pt x="2542" y="2168"/>
                      <a:pt x="2518" y="2356"/>
                      <a:pt x="2497" y="2545"/>
                    </a:cubicBezTo>
                    <a:cubicBezTo>
                      <a:pt x="2309" y="2514"/>
                      <a:pt x="2123" y="2481"/>
                      <a:pt x="1935" y="2445"/>
                    </a:cubicBezTo>
                    <a:cubicBezTo>
                      <a:pt x="1957" y="2256"/>
                      <a:pt x="1981" y="2068"/>
                      <a:pt x="2008" y="1880"/>
                    </a:cubicBezTo>
                    <a:close/>
                    <a:moveTo>
                      <a:pt x="2668" y="1995"/>
                    </a:moveTo>
                    <a:cubicBezTo>
                      <a:pt x="2856" y="2023"/>
                      <a:pt x="3044" y="2051"/>
                      <a:pt x="3231" y="2078"/>
                    </a:cubicBezTo>
                    <a:cubicBezTo>
                      <a:pt x="3207" y="2266"/>
                      <a:pt x="3185" y="2455"/>
                      <a:pt x="3164" y="2644"/>
                    </a:cubicBezTo>
                    <a:cubicBezTo>
                      <a:pt x="2976" y="2618"/>
                      <a:pt x="2788" y="2591"/>
                      <a:pt x="2599" y="2561"/>
                    </a:cubicBezTo>
                    <a:cubicBezTo>
                      <a:pt x="2620" y="2371"/>
                      <a:pt x="2643" y="2183"/>
                      <a:pt x="2668" y="1995"/>
                    </a:cubicBezTo>
                    <a:close/>
                    <a:moveTo>
                      <a:pt x="3333" y="2090"/>
                    </a:moveTo>
                    <a:cubicBezTo>
                      <a:pt x="3522" y="2115"/>
                      <a:pt x="3710" y="2137"/>
                      <a:pt x="3898" y="2158"/>
                    </a:cubicBezTo>
                    <a:cubicBezTo>
                      <a:pt x="3874" y="2349"/>
                      <a:pt x="3851" y="2539"/>
                      <a:pt x="3832" y="2728"/>
                    </a:cubicBezTo>
                    <a:cubicBezTo>
                      <a:pt x="3642" y="2707"/>
                      <a:pt x="3454" y="2684"/>
                      <a:pt x="3265" y="2659"/>
                    </a:cubicBezTo>
                    <a:cubicBezTo>
                      <a:pt x="3286" y="2470"/>
                      <a:pt x="3309" y="2279"/>
                      <a:pt x="3333" y="2090"/>
                    </a:cubicBezTo>
                    <a:close/>
                    <a:moveTo>
                      <a:pt x="603" y="2243"/>
                    </a:moveTo>
                    <a:cubicBezTo>
                      <a:pt x="789" y="2293"/>
                      <a:pt x="974" y="2340"/>
                      <a:pt x="1162" y="2384"/>
                    </a:cubicBezTo>
                    <a:cubicBezTo>
                      <a:pt x="1140" y="2570"/>
                      <a:pt x="1120" y="2758"/>
                      <a:pt x="1101" y="2946"/>
                    </a:cubicBezTo>
                    <a:cubicBezTo>
                      <a:pt x="913" y="2902"/>
                      <a:pt x="727" y="2853"/>
                      <a:pt x="541" y="2802"/>
                    </a:cubicBezTo>
                    <a:cubicBezTo>
                      <a:pt x="560" y="2616"/>
                      <a:pt x="581" y="2429"/>
                      <a:pt x="603" y="2243"/>
                    </a:cubicBezTo>
                    <a:close/>
                    <a:moveTo>
                      <a:pt x="1262" y="2409"/>
                    </a:moveTo>
                    <a:cubicBezTo>
                      <a:pt x="1448" y="2452"/>
                      <a:pt x="1634" y="2492"/>
                      <a:pt x="1822" y="2528"/>
                    </a:cubicBezTo>
                    <a:cubicBezTo>
                      <a:pt x="1802" y="2715"/>
                      <a:pt x="1783" y="2904"/>
                      <a:pt x="1764" y="3093"/>
                    </a:cubicBezTo>
                    <a:cubicBezTo>
                      <a:pt x="1576" y="3055"/>
                      <a:pt x="1387" y="3014"/>
                      <a:pt x="1202" y="2972"/>
                    </a:cubicBezTo>
                    <a:cubicBezTo>
                      <a:pt x="1220" y="2783"/>
                      <a:pt x="1240" y="2596"/>
                      <a:pt x="1262" y="2409"/>
                    </a:cubicBezTo>
                    <a:close/>
                    <a:moveTo>
                      <a:pt x="1924" y="2545"/>
                    </a:moveTo>
                    <a:cubicBezTo>
                      <a:pt x="2110" y="2581"/>
                      <a:pt x="2298" y="2614"/>
                      <a:pt x="2485" y="2645"/>
                    </a:cubicBezTo>
                    <a:cubicBezTo>
                      <a:pt x="2465" y="2836"/>
                      <a:pt x="2448" y="3025"/>
                      <a:pt x="2431" y="3214"/>
                    </a:cubicBezTo>
                    <a:cubicBezTo>
                      <a:pt x="2243" y="3183"/>
                      <a:pt x="2055" y="3149"/>
                      <a:pt x="1866" y="3113"/>
                    </a:cubicBezTo>
                    <a:cubicBezTo>
                      <a:pt x="1883" y="2922"/>
                      <a:pt x="1903" y="2734"/>
                      <a:pt x="1924" y="2545"/>
                    </a:cubicBezTo>
                    <a:close/>
                    <a:moveTo>
                      <a:pt x="2589" y="2661"/>
                    </a:moveTo>
                    <a:cubicBezTo>
                      <a:pt x="2777" y="2691"/>
                      <a:pt x="2965" y="2719"/>
                      <a:pt x="3154" y="2745"/>
                    </a:cubicBezTo>
                    <a:cubicBezTo>
                      <a:pt x="3133" y="2936"/>
                      <a:pt x="3116" y="3125"/>
                      <a:pt x="3098" y="3315"/>
                    </a:cubicBezTo>
                    <a:cubicBezTo>
                      <a:pt x="2909" y="3288"/>
                      <a:pt x="2721" y="3260"/>
                      <a:pt x="2532" y="3230"/>
                    </a:cubicBezTo>
                    <a:cubicBezTo>
                      <a:pt x="2549" y="3041"/>
                      <a:pt x="2568" y="2851"/>
                      <a:pt x="2589" y="2661"/>
                    </a:cubicBezTo>
                    <a:close/>
                    <a:moveTo>
                      <a:pt x="530" y="2904"/>
                    </a:moveTo>
                    <a:cubicBezTo>
                      <a:pt x="716" y="2954"/>
                      <a:pt x="902" y="3003"/>
                      <a:pt x="1091" y="3047"/>
                    </a:cubicBezTo>
                    <a:cubicBezTo>
                      <a:pt x="1074" y="3235"/>
                      <a:pt x="1058" y="3423"/>
                      <a:pt x="1042" y="3613"/>
                    </a:cubicBezTo>
                    <a:cubicBezTo>
                      <a:pt x="854" y="3568"/>
                      <a:pt x="666" y="3518"/>
                      <a:pt x="479" y="3466"/>
                    </a:cubicBezTo>
                    <a:cubicBezTo>
                      <a:pt x="495" y="3278"/>
                      <a:pt x="512" y="3092"/>
                      <a:pt x="530" y="2904"/>
                    </a:cubicBezTo>
                    <a:close/>
                    <a:moveTo>
                      <a:pt x="1193" y="3072"/>
                    </a:moveTo>
                    <a:cubicBezTo>
                      <a:pt x="1380" y="3115"/>
                      <a:pt x="1566" y="3156"/>
                      <a:pt x="1757" y="3193"/>
                    </a:cubicBezTo>
                    <a:cubicBezTo>
                      <a:pt x="1738" y="3383"/>
                      <a:pt x="1722" y="3573"/>
                      <a:pt x="1710" y="3762"/>
                    </a:cubicBezTo>
                    <a:cubicBezTo>
                      <a:pt x="1519" y="3724"/>
                      <a:pt x="1331" y="3683"/>
                      <a:pt x="1145" y="3638"/>
                    </a:cubicBezTo>
                    <a:cubicBezTo>
                      <a:pt x="1158" y="3449"/>
                      <a:pt x="1174" y="3260"/>
                      <a:pt x="1193" y="3072"/>
                    </a:cubicBezTo>
                    <a:close/>
                    <a:moveTo>
                      <a:pt x="1856" y="3213"/>
                    </a:moveTo>
                    <a:cubicBezTo>
                      <a:pt x="2044" y="3250"/>
                      <a:pt x="2232" y="3283"/>
                      <a:pt x="2421" y="3315"/>
                    </a:cubicBezTo>
                    <a:cubicBezTo>
                      <a:pt x="2406" y="3505"/>
                      <a:pt x="2390" y="3695"/>
                      <a:pt x="2377" y="3887"/>
                    </a:cubicBezTo>
                    <a:cubicBezTo>
                      <a:pt x="2187" y="3855"/>
                      <a:pt x="1998" y="3821"/>
                      <a:pt x="1810" y="3783"/>
                    </a:cubicBezTo>
                    <a:cubicBezTo>
                      <a:pt x="1825" y="3594"/>
                      <a:pt x="1838" y="3402"/>
                      <a:pt x="1856" y="3213"/>
                    </a:cubicBezTo>
                    <a:close/>
                    <a:moveTo>
                      <a:pt x="473" y="3569"/>
                    </a:moveTo>
                    <a:cubicBezTo>
                      <a:pt x="660" y="3621"/>
                      <a:pt x="848" y="3669"/>
                      <a:pt x="1036" y="3715"/>
                    </a:cubicBezTo>
                    <a:cubicBezTo>
                      <a:pt x="1022" y="3904"/>
                      <a:pt x="1009" y="4092"/>
                      <a:pt x="996" y="4282"/>
                    </a:cubicBezTo>
                    <a:cubicBezTo>
                      <a:pt x="807" y="4237"/>
                      <a:pt x="619" y="4187"/>
                      <a:pt x="432" y="4134"/>
                    </a:cubicBezTo>
                    <a:cubicBezTo>
                      <a:pt x="443" y="3946"/>
                      <a:pt x="458" y="3757"/>
                      <a:pt x="473" y="3569"/>
                    </a:cubicBezTo>
                    <a:close/>
                    <a:moveTo>
                      <a:pt x="2360" y="1"/>
                    </a:moveTo>
                    <a:lnTo>
                      <a:pt x="2360" y="1"/>
                    </a:lnTo>
                    <a:cubicBezTo>
                      <a:pt x="2323" y="4"/>
                      <a:pt x="2287" y="9"/>
                      <a:pt x="2251" y="14"/>
                    </a:cubicBezTo>
                    <a:cubicBezTo>
                      <a:pt x="2218" y="156"/>
                      <a:pt x="2183" y="299"/>
                      <a:pt x="2154" y="443"/>
                    </a:cubicBezTo>
                    <a:cubicBezTo>
                      <a:pt x="1971" y="409"/>
                      <a:pt x="1788" y="374"/>
                      <a:pt x="1606" y="335"/>
                    </a:cubicBezTo>
                    <a:cubicBezTo>
                      <a:pt x="1619" y="275"/>
                      <a:pt x="1633" y="215"/>
                      <a:pt x="1647" y="157"/>
                    </a:cubicBezTo>
                    <a:lnTo>
                      <a:pt x="1647" y="157"/>
                    </a:lnTo>
                    <a:cubicBezTo>
                      <a:pt x="1607" y="171"/>
                      <a:pt x="1568" y="187"/>
                      <a:pt x="1530" y="203"/>
                    </a:cubicBezTo>
                    <a:cubicBezTo>
                      <a:pt x="1522" y="239"/>
                      <a:pt x="1513" y="277"/>
                      <a:pt x="1504" y="314"/>
                    </a:cubicBezTo>
                    <a:cubicBezTo>
                      <a:pt x="1456" y="303"/>
                      <a:pt x="1409" y="292"/>
                      <a:pt x="1362" y="281"/>
                    </a:cubicBezTo>
                    <a:cubicBezTo>
                      <a:pt x="1318" y="304"/>
                      <a:pt x="1273" y="328"/>
                      <a:pt x="1231" y="353"/>
                    </a:cubicBezTo>
                    <a:cubicBezTo>
                      <a:pt x="1314" y="372"/>
                      <a:pt x="1398" y="393"/>
                      <a:pt x="1482" y="412"/>
                    </a:cubicBezTo>
                    <a:cubicBezTo>
                      <a:pt x="1443" y="596"/>
                      <a:pt x="1404" y="780"/>
                      <a:pt x="1371" y="966"/>
                    </a:cubicBezTo>
                    <a:cubicBezTo>
                      <a:pt x="1188" y="924"/>
                      <a:pt x="1005" y="881"/>
                      <a:pt x="823" y="834"/>
                    </a:cubicBezTo>
                    <a:cubicBezTo>
                      <a:pt x="837" y="762"/>
                      <a:pt x="853" y="690"/>
                      <a:pt x="868" y="618"/>
                    </a:cubicBezTo>
                    <a:lnTo>
                      <a:pt x="868" y="618"/>
                    </a:lnTo>
                    <a:cubicBezTo>
                      <a:pt x="822" y="659"/>
                      <a:pt x="779" y="701"/>
                      <a:pt x="737" y="742"/>
                    </a:cubicBezTo>
                    <a:cubicBezTo>
                      <a:pt x="733" y="763"/>
                      <a:pt x="728" y="785"/>
                      <a:pt x="723" y="806"/>
                    </a:cubicBezTo>
                    <a:cubicBezTo>
                      <a:pt x="711" y="803"/>
                      <a:pt x="698" y="799"/>
                      <a:pt x="686" y="796"/>
                    </a:cubicBezTo>
                    <a:cubicBezTo>
                      <a:pt x="660" y="824"/>
                      <a:pt x="636" y="851"/>
                      <a:pt x="612" y="879"/>
                    </a:cubicBezTo>
                    <a:cubicBezTo>
                      <a:pt x="643" y="888"/>
                      <a:pt x="672" y="898"/>
                      <a:pt x="704" y="905"/>
                    </a:cubicBezTo>
                    <a:cubicBezTo>
                      <a:pt x="670" y="1088"/>
                      <a:pt x="639" y="1271"/>
                      <a:pt x="608" y="1456"/>
                    </a:cubicBezTo>
                    <a:cubicBezTo>
                      <a:pt x="502" y="1427"/>
                      <a:pt x="394" y="1395"/>
                      <a:pt x="289" y="1363"/>
                    </a:cubicBezTo>
                    <a:cubicBezTo>
                      <a:pt x="273" y="1394"/>
                      <a:pt x="258" y="1425"/>
                      <a:pt x="244" y="1456"/>
                    </a:cubicBezTo>
                    <a:cubicBezTo>
                      <a:pt x="361" y="1490"/>
                      <a:pt x="476" y="1525"/>
                      <a:pt x="593" y="1557"/>
                    </a:cubicBezTo>
                    <a:cubicBezTo>
                      <a:pt x="565" y="1741"/>
                      <a:pt x="538" y="1927"/>
                      <a:pt x="514" y="2112"/>
                    </a:cubicBezTo>
                    <a:cubicBezTo>
                      <a:pt x="366" y="2070"/>
                      <a:pt x="216" y="2027"/>
                      <a:pt x="69" y="1981"/>
                    </a:cubicBezTo>
                    <a:cubicBezTo>
                      <a:pt x="61" y="2014"/>
                      <a:pt x="54" y="2048"/>
                      <a:pt x="49" y="2081"/>
                    </a:cubicBezTo>
                    <a:cubicBezTo>
                      <a:pt x="200" y="2127"/>
                      <a:pt x="350" y="2171"/>
                      <a:pt x="502" y="2212"/>
                    </a:cubicBezTo>
                    <a:cubicBezTo>
                      <a:pt x="478" y="2399"/>
                      <a:pt x="457" y="2586"/>
                      <a:pt x="439" y="2772"/>
                    </a:cubicBezTo>
                    <a:cubicBezTo>
                      <a:pt x="293" y="2730"/>
                      <a:pt x="146" y="2687"/>
                      <a:pt x="1" y="2641"/>
                    </a:cubicBezTo>
                    <a:lnTo>
                      <a:pt x="1" y="2641"/>
                    </a:lnTo>
                    <a:cubicBezTo>
                      <a:pt x="1" y="2677"/>
                      <a:pt x="2" y="2712"/>
                      <a:pt x="3" y="2748"/>
                    </a:cubicBezTo>
                    <a:cubicBezTo>
                      <a:pt x="144" y="2792"/>
                      <a:pt x="287" y="2834"/>
                      <a:pt x="429" y="2874"/>
                    </a:cubicBezTo>
                    <a:cubicBezTo>
                      <a:pt x="410" y="3062"/>
                      <a:pt x="393" y="3250"/>
                      <a:pt x="377" y="3438"/>
                    </a:cubicBezTo>
                    <a:cubicBezTo>
                      <a:pt x="278" y="3409"/>
                      <a:pt x="180" y="3378"/>
                      <a:pt x="80" y="3349"/>
                    </a:cubicBezTo>
                    <a:lnTo>
                      <a:pt x="80" y="3349"/>
                    </a:lnTo>
                    <a:cubicBezTo>
                      <a:pt x="89" y="3387"/>
                      <a:pt x="99" y="3424"/>
                      <a:pt x="108" y="3462"/>
                    </a:cubicBezTo>
                    <a:cubicBezTo>
                      <a:pt x="195" y="3488"/>
                      <a:pt x="282" y="3516"/>
                      <a:pt x="369" y="3540"/>
                    </a:cubicBezTo>
                    <a:cubicBezTo>
                      <a:pt x="355" y="3722"/>
                      <a:pt x="342" y="3904"/>
                      <a:pt x="330" y="4087"/>
                    </a:cubicBezTo>
                    <a:cubicBezTo>
                      <a:pt x="359" y="4150"/>
                      <a:pt x="389" y="4212"/>
                      <a:pt x="421" y="4272"/>
                    </a:cubicBezTo>
                    <a:cubicBezTo>
                      <a:pt x="423" y="4261"/>
                      <a:pt x="423" y="4249"/>
                      <a:pt x="423" y="4239"/>
                    </a:cubicBezTo>
                    <a:cubicBezTo>
                      <a:pt x="577" y="4282"/>
                      <a:pt x="732" y="4321"/>
                      <a:pt x="886" y="4359"/>
                    </a:cubicBezTo>
                    <a:cubicBezTo>
                      <a:pt x="959" y="4344"/>
                      <a:pt x="1032" y="4328"/>
                      <a:pt x="1106" y="4311"/>
                    </a:cubicBezTo>
                    <a:cubicBezTo>
                      <a:pt x="1103" y="4309"/>
                      <a:pt x="1100" y="4309"/>
                      <a:pt x="1096" y="4308"/>
                    </a:cubicBezTo>
                    <a:cubicBezTo>
                      <a:pt x="1108" y="4119"/>
                      <a:pt x="1120" y="3929"/>
                      <a:pt x="1134" y="3739"/>
                    </a:cubicBezTo>
                    <a:cubicBezTo>
                      <a:pt x="1323" y="3784"/>
                      <a:pt x="1511" y="3825"/>
                      <a:pt x="1699" y="3864"/>
                    </a:cubicBezTo>
                    <a:cubicBezTo>
                      <a:pt x="1692" y="3961"/>
                      <a:pt x="1687" y="4057"/>
                      <a:pt x="1680" y="4154"/>
                    </a:cubicBezTo>
                    <a:cubicBezTo>
                      <a:pt x="1716" y="4144"/>
                      <a:pt x="1751" y="4131"/>
                      <a:pt x="1785" y="4121"/>
                    </a:cubicBezTo>
                    <a:cubicBezTo>
                      <a:pt x="1790" y="4042"/>
                      <a:pt x="1794" y="3963"/>
                      <a:pt x="1799" y="3884"/>
                    </a:cubicBezTo>
                    <a:cubicBezTo>
                      <a:pt x="1941" y="3912"/>
                      <a:pt x="2082" y="3937"/>
                      <a:pt x="2223" y="3962"/>
                    </a:cubicBezTo>
                    <a:cubicBezTo>
                      <a:pt x="2309" y="3927"/>
                      <a:pt x="2394" y="3893"/>
                      <a:pt x="2479" y="3856"/>
                    </a:cubicBezTo>
                    <a:cubicBezTo>
                      <a:pt x="2491" y="3682"/>
                      <a:pt x="2504" y="3507"/>
                      <a:pt x="2520" y="3333"/>
                    </a:cubicBezTo>
                    <a:cubicBezTo>
                      <a:pt x="2708" y="3363"/>
                      <a:pt x="2897" y="3392"/>
                      <a:pt x="3087" y="3418"/>
                    </a:cubicBezTo>
                    <a:cubicBezTo>
                      <a:pt x="3082" y="3465"/>
                      <a:pt x="3080" y="3512"/>
                      <a:pt x="3076" y="3558"/>
                    </a:cubicBezTo>
                    <a:cubicBezTo>
                      <a:pt x="3113" y="3538"/>
                      <a:pt x="3148" y="3517"/>
                      <a:pt x="3184" y="3496"/>
                    </a:cubicBezTo>
                    <a:cubicBezTo>
                      <a:pt x="3185" y="3475"/>
                      <a:pt x="3186" y="3454"/>
                      <a:pt x="3189" y="3431"/>
                    </a:cubicBezTo>
                    <a:cubicBezTo>
                      <a:pt x="3217" y="3435"/>
                      <a:pt x="3247" y="3438"/>
                      <a:pt x="3275" y="3441"/>
                    </a:cubicBezTo>
                    <a:cubicBezTo>
                      <a:pt x="3321" y="3414"/>
                      <a:pt x="3367" y="3386"/>
                      <a:pt x="3411" y="3356"/>
                    </a:cubicBezTo>
                    <a:cubicBezTo>
                      <a:pt x="3339" y="3347"/>
                      <a:pt x="3269" y="3340"/>
                      <a:pt x="3196" y="3330"/>
                    </a:cubicBezTo>
                    <a:cubicBezTo>
                      <a:pt x="3212" y="3140"/>
                      <a:pt x="3231" y="2950"/>
                      <a:pt x="3250" y="2760"/>
                    </a:cubicBezTo>
                    <a:cubicBezTo>
                      <a:pt x="3443" y="2784"/>
                      <a:pt x="3631" y="2807"/>
                      <a:pt x="3822" y="2830"/>
                    </a:cubicBezTo>
                    <a:cubicBezTo>
                      <a:pt x="3812" y="2916"/>
                      <a:pt x="3806" y="3003"/>
                      <a:pt x="3798" y="3088"/>
                    </a:cubicBezTo>
                    <a:cubicBezTo>
                      <a:pt x="3835" y="3058"/>
                      <a:pt x="3872" y="3029"/>
                      <a:pt x="3908" y="2999"/>
                    </a:cubicBezTo>
                    <a:cubicBezTo>
                      <a:pt x="3914" y="2946"/>
                      <a:pt x="3918" y="2894"/>
                      <a:pt x="3923" y="2842"/>
                    </a:cubicBezTo>
                    <a:lnTo>
                      <a:pt x="4076" y="2858"/>
                    </a:lnTo>
                    <a:cubicBezTo>
                      <a:pt x="4110" y="2827"/>
                      <a:pt x="4143" y="2796"/>
                      <a:pt x="4175" y="2766"/>
                    </a:cubicBezTo>
                    <a:cubicBezTo>
                      <a:pt x="4095" y="2758"/>
                      <a:pt x="4013" y="2750"/>
                      <a:pt x="3933" y="2741"/>
                    </a:cubicBezTo>
                    <a:cubicBezTo>
                      <a:pt x="3952" y="2550"/>
                      <a:pt x="3974" y="2361"/>
                      <a:pt x="3999" y="2171"/>
                    </a:cubicBezTo>
                    <a:cubicBezTo>
                      <a:pt x="4188" y="2192"/>
                      <a:pt x="4377" y="2210"/>
                      <a:pt x="4565" y="2227"/>
                    </a:cubicBezTo>
                    <a:cubicBezTo>
                      <a:pt x="4560" y="2274"/>
                      <a:pt x="4555" y="2323"/>
                      <a:pt x="4549" y="2370"/>
                    </a:cubicBezTo>
                    <a:cubicBezTo>
                      <a:pt x="4611" y="2295"/>
                      <a:pt x="4671" y="2219"/>
                      <a:pt x="4727" y="2140"/>
                    </a:cubicBezTo>
                    <a:cubicBezTo>
                      <a:pt x="4713" y="2138"/>
                      <a:pt x="4697" y="2137"/>
                      <a:pt x="4682" y="2136"/>
                    </a:cubicBezTo>
                    <a:cubicBezTo>
                      <a:pt x="4707" y="1945"/>
                      <a:pt x="4733" y="1756"/>
                      <a:pt x="4764" y="1566"/>
                    </a:cubicBezTo>
                    <a:lnTo>
                      <a:pt x="5050" y="1589"/>
                    </a:lnTo>
                    <a:cubicBezTo>
                      <a:pt x="5066" y="1557"/>
                      <a:pt x="5078" y="1524"/>
                      <a:pt x="5093" y="1490"/>
                    </a:cubicBezTo>
                    <a:cubicBezTo>
                      <a:pt x="4989" y="1482"/>
                      <a:pt x="4884" y="1473"/>
                      <a:pt x="4779" y="1464"/>
                    </a:cubicBezTo>
                    <a:cubicBezTo>
                      <a:pt x="4810" y="1275"/>
                      <a:pt x="4842" y="1085"/>
                      <a:pt x="4878" y="897"/>
                    </a:cubicBezTo>
                    <a:lnTo>
                      <a:pt x="4885" y="897"/>
                    </a:lnTo>
                    <a:cubicBezTo>
                      <a:pt x="4844" y="857"/>
                      <a:pt x="4802" y="820"/>
                      <a:pt x="4760" y="783"/>
                    </a:cubicBezTo>
                    <a:cubicBezTo>
                      <a:pt x="4583" y="767"/>
                      <a:pt x="4407" y="751"/>
                      <a:pt x="4231" y="734"/>
                    </a:cubicBezTo>
                    <a:cubicBezTo>
                      <a:pt x="4248" y="638"/>
                      <a:pt x="4269" y="543"/>
                      <a:pt x="4289" y="449"/>
                    </a:cubicBezTo>
                    <a:cubicBezTo>
                      <a:pt x="4258" y="431"/>
                      <a:pt x="4226" y="412"/>
                      <a:pt x="4195" y="395"/>
                    </a:cubicBezTo>
                    <a:cubicBezTo>
                      <a:pt x="4172" y="505"/>
                      <a:pt x="4148" y="615"/>
                      <a:pt x="4127" y="725"/>
                    </a:cubicBezTo>
                    <a:cubicBezTo>
                      <a:pt x="3940" y="705"/>
                      <a:pt x="3754" y="684"/>
                      <a:pt x="3567" y="660"/>
                    </a:cubicBezTo>
                    <a:cubicBezTo>
                      <a:pt x="3600" y="496"/>
                      <a:pt x="3636" y="331"/>
                      <a:pt x="3675" y="166"/>
                    </a:cubicBezTo>
                    <a:lnTo>
                      <a:pt x="3577" y="135"/>
                    </a:lnTo>
                    <a:cubicBezTo>
                      <a:pt x="3537" y="304"/>
                      <a:pt x="3500" y="476"/>
                      <a:pt x="3464" y="647"/>
                    </a:cubicBezTo>
                    <a:cubicBezTo>
                      <a:pt x="3279" y="623"/>
                      <a:pt x="3093" y="597"/>
                      <a:pt x="2908" y="570"/>
                    </a:cubicBezTo>
                    <a:cubicBezTo>
                      <a:pt x="2945" y="386"/>
                      <a:pt x="2987" y="202"/>
                      <a:pt x="3031" y="19"/>
                    </a:cubicBezTo>
                    <a:cubicBezTo>
                      <a:pt x="2998" y="15"/>
                      <a:pt x="2963" y="9"/>
                      <a:pt x="2929" y="5"/>
                    </a:cubicBezTo>
                    <a:cubicBezTo>
                      <a:pt x="2884" y="187"/>
                      <a:pt x="2844" y="370"/>
                      <a:pt x="2805" y="554"/>
                    </a:cubicBezTo>
                    <a:cubicBezTo>
                      <a:pt x="2621" y="526"/>
                      <a:pt x="2437" y="496"/>
                      <a:pt x="2254" y="463"/>
                    </a:cubicBezTo>
                    <a:cubicBezTo>
                      <a:pt x="2287" y="308"/>
                      <a:pt x="2323" y="155"/>
                      <a:pt x="2360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7" name="Google Shape;2170;p58"/>
              <p:cNvSpPr/>
              <p:nvPr/>
            </p:nvSpPr>
            <p:spPr>
              <a:xfrm>
                <a:off x="5789475" y="-1417933"/>
                <a:ext cx="353420" cy="621217"/>
              </a:xfrm>
              <a:custGeom>
                <a:avLst/>
                <a:gdLst/>
                <a:ahLst/>
                <a:cxnLst/>
                <a:rect l="l" t="t" r="r" b="b"/>
                <a:pathLst>
                  <a:path w="2394" h="4208" extrusionOk="0">
                    <a:moveTo>
                      <a:pt x="1756" y="1"/>
                    </a:moveTo>
                    <a:lnTo>
                      <a:pt x="1756" y="1"/>
                    </a:lnTo>
                    <a:cubicBezTo>
                      <a:pt x="1617" y="62"/>
                      <a:pt x="1481" y="135"/>
                      <a:pt x="1356" y="224"/>
                    </a:cubicBezTo>
                    <a:cubicBezTo>
                      <a:pt x="46" y="1147"/>
                      <a:pt x="0" y="2890"/>
                      <a:pt x="762" y="4188"/>
                    </a:cubicBezTo>
                    <a:cubicBezTo>
                      <a:pt x="766" y="4196"/>
                      <a:pt x="770" y="4201"/>
                      <a:pt x="772" y="4207"/>
                    </a:cubicBezTo>
                    <a:cubicBezTo>
                      <a:pt x="1306" y="4125"/>
                      <a:pt x="1860" y="3982"/>
                      <a:pt x="2394" y="3779"/>
                    </a:cubicBezTo>
                    <a:cubicBezTo>
                      <a:pt x="1865" y="3122"/>
                      <a:pt x="1592" y="2270"/>
                      <a:pt x="1572" y="1425"/>
                    </a:cubicBezTo>
                    <a:cubicBezTo>
                      <a:pt x="1562" y="944"/>
                      <a:pt x="1630" y="464"/>
                      <a:pt x="1756" y="1"/>
                    </a:cubicBezTo>
                    <a:close/>
                  </a:path>
                </a:pathLst>
              </a:custGeom>
              <a:solidFill>
                <a:srgbClr val="4D0029">
                  <a:alpha val="427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8" name="Google Shape;2171;p58"/>
              <p:cNvSpPr/>
              <p:nvPr/>
            </p:nvSpPr>
            <p:spPr>
              <a:xfrm>
                <a:off x="6592414" y="-1027166"/>
                <a:ext cx="81786" cy="247276"/>
              </a:xfrm>
              <a:custGeom>
                <a:avLst/>
                <a:gdLst/>
                <a:ahLst/>
                <a:cxnLst/>
                <a:rect l="l" t="t" r="r" b="b"/>
                <a:pathLst>
                  <a:path w="554" h="1675" extrusionOk="0">
                    <a:moveTo>
                      <a:pt x="187" y="1"/>
                    </a:moveTo>
                    <a:cubicBezTo>
                      <a:pt x="93" y="1"/>
                      <a:pt x="1" y="75"/>
                      <a:pt x="43" y="187"/>
                    </a:cubicBezTo>
                    <a:cubicBezTo>
                      <a:pt x="196" y="605"/>
                      <a:pt x="249" y="1037"/>
                      <a:pt x="180" y="1481"/>
                    </a:cubicBezTo>
                    <a:cubicBezTo>
                      <a:pt x="161" y="1598"/>
                      <a:pt x="261" y="1674"/>
                      <a:pt x="351" y="1674"/>
                    </a:cubicBezTo>
                    <a:cubicBezTo>
                      <a:pt x="410" y="1674"/>
                      <a:pt x="464" y="1641"/>
                      <a:pt x="477" y="1562"/>
                    </a:cubicBezTo>
                    <a:cubicBezTo>
                      <a:pt x="554" y="1064"/>
                      <a:pt x="514" y="579"/>
                      <a:pt x="340" y="107"/>
                    </a:cubicBezTo>
                    <a:cubicBezTo>
                      <a:pt x="313" y="33"/>
                      <a:pt x="250" y="1"/>
                      <a:pt x="18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3" name="Google Shape;2200;p58"/>
          <p:cNvGrpSpPr/>
          <p:nvPr/>
        </p:nvGrpSpPr>
        <p:grpSpPr>
          <a:xfrm>
            <a:off x="8727201" y="3925326"/>
            <a:ext cx="416799" cy="572715"/>
            <a:chOff x="8430725" y="132438"/>
            <a:chExt cx="592549" cy="814209"/>
          </a:xfrm>
        </p:grpSpPr>
        <p:sp>
          <p:nvSpPr>
            <p:cNvPr id="90" name="Google Shape;2201;p58"/>
            <p:cNvSpPr/>
            <p:nvPr/>
          </p:nvSpPr>
          <p:spPr>
            <a:xfrm flipH="1">
              <a:off x="8430725" y="132441"/>
              <a:ext cx="592548" cy="814207"/>
            </a:xfrm>
            <a:custGeom>
              <a:avLst/>
              <a:gdLst/>
              <a:ahLst/>
              <a:cxnLst/>
              <a:rect l="l" t="t" r="r" b="b"/>
              <a:pathLst>
                <a:path w="5825" h="8004" extrusionOk="0">
                  <a:moveTo>
                    <a:pt x="375" y="1"/>
                  </a:moveTo>
                  <a:cubicBezTo>
                    <a:pt x="240" y="1"/>
                    <a:pt x="110" y="107"/>
                    <a:pt x="59" y="236"/>
                  </a:cubicBezTo>
                  <a:cubicBezTo>
                    <a:pt x="1" y="388"/>
                    <a:pt x="27" y="560"/>
                    <a:pt x="73" y="717"/>
                  </a:cubicBezTo>
                  <a:cubicBezTo>
                    <a:pt x="247" y="1318"/>
                    <a:pt x="717" y="1822"/>
                    <a:pt x="1301" y="2043"/>
                  </a:cubicBezTo>
                  <a:cubicBezTo>
                    <a:pt x="974" y="2955"/>
                    <a:pt x="867" y="3934"/>
                    <a:pt x="992" y="4901"/>
                  </a:cubicBezTo>
                  <a:cubicBezTo>
                    <a:pt x="990" y="4901"/>
                    <a:pt x="989" y="4903"/>
                    <a:pt x="989" y="4903"/>
                  </a:cubicBezTo>
                  <a:cubicBezTo>
                    <a:pt x="733" y="5004"/>
                    <a:pt x="513" y="5474"/>
                    <a:pt x="414" y="5715"/>
                  </a:cubicBezTo>
                  <a:cubicBezTo>
                    <a:pt x="293" y="6005"/>
                    <a:pt x="268" y="6348"/>
                    <a:pt x="407" y="6629"/>
                  </a:cubicBezTo>
                  <a:cubicBezTo>
                    <a:pt x="518" y="6557"/>
                    <a:pt x="626" y="6481"/>
                    <a:pt x="722" y="6399"/>
                  </a:cubicBezTo>
                  <a:cubicBezTo>
                    <a:pt x="725" y="6441"/>
                    <a:pt x="728" y="6482"/>
                    <a:pt x="736" y="6519"/>
                  </a:cubicBezTo>
                  <a:cubicBezTo>
                    <a:pt x="806" y="7039"/>
                    <a:pt x="1105" y="7525"/>
                    <a:pt x="1539" y="7821"/>
                  </a:cubicBezTo>
                  <a:cubicBezTo>
                    <a:pt x="1653" y="7899"/>
                    <a:pt x="1777" y="7965"/>
                    <a:pt x="1912" y="7991"/>
                  </a:cubicBezTo>
                  <a:cubicBezTo>
                    <a:pt x="1955" y="7999"/>
                    <a:pt x="1999" y="8003"/>
                    <a:pt x="2042" y="8003"/>
                  </a:cubicBezTo>
                  <a:cubicBezTo>
                    <a:pt x="2339" y="8003"/>
                    <a:pt x="2630" y="7811"/>
                    <a:pt x="2775" y="7545"/>
                  </a:cubicBezTo>
                  <a:cubicBezTo>
                    <a:pt x="2940" y="7241"/>
                    <a:pt x="2935" y="6866"/>
                    <a:pt x="2824" y="6537"/>
                  </a:cubicBezTo>
                  <a:cubicBezTo>
                    <a:pt x="2744" y="6302"/>
                    <a:pt x="2599" y="6048"/>
                    <a:pt x="2421" y="5821"/>
                  </a:cubicBezTo>
                  <a:cubicBezTo>
                    <a:pt x="2487" y="5804"/>
                    <a:pt x="2552" y="5783"/>
                    <a:pt x="2616" y="5758"/>
                  </a:cubicBezTo>
                  <a:lnTo>
                    <a:pt x="2534" y="5644"/>
                  </a:lnTo>
                  <a:cubicBezTo>
                    <a:pt x="2409" y="5473"/>
                    <a:pt x="2278" y="5304"/>
                    <a:pt x="2116" y="5169"/>
                  </a:cubicBezTo>
                  <a:cubicBezTo>
                    <a:pt x="1883" y="4973"/>
                    <a:pt x="1621" y="4902"/>
                    <a:pt x="1324" y="4879"/>
                  </a:cubicBezTo>
                  <a:cubicBezTo>
                    <a:pt x="1298" y="4877"/>
                    <a:pt x="1271" y="4875"/>
                    <a:pt x="1245" y="4874"/>
                  </a:cubicBezTo>
                  <a:cubicBezTo>
                    <a:pt x="1146" y="4104"/>
                    <a:pt x="1199" y="3328"/>
                    <a:pt x="1397" y="2589"/>
                  </a:cubicBezTo>
                  <a:cubicBezTo>
                    <a:pt x="1802" y="3116"/>
                    <a:pt x="2268" y="3581"/>
                    <a:pt x="2788" y="3982"/>
                  </a:cubicBezTo>
                  <a:cubicBezTo>
                    <a:pt x="2745" y="4212"/>
                    <a:pt x="2745" y="4472"/>
                    <a:pt x="2751" y="4637"/>
                  </a:cubicBezTo>
                  <a:cubicBezTo>
                    <a:pt x="2761" y="4969"/>
                    <a:pt x="2886" y="5303"/>
                    <a:pt x="3141" y="5503"/>
                  </a:cubicBezTo>
                  <a:cubicBezTo>
                    <a:pt x="3215" y="5382"/>
                    <a:pt x="3285" y="5260"/>
                    <a:pt x="3341" y="5135"/>
                  </a:cubicBezTo>
                  <a:cubicBezTo>
                    <a:pt x="3362" y="5173"/>
                    <a:pt x="3383" y="5209"/>
                    <a:pt x="3405" y="5244"/>
                  </a:cubicBezTo>
                  <a:cubicBezTo>
                    <a:pt x="3698" y="5701"/>
                    <a:pt x="4195" y="6014"/>
                    <a:pt x="4738" y="6086"/>
                  </a:cubicBezTo>
                  <a:cubicBezTo>
                    <a:pt x="4799" y="6093"/>
                    <a:pt x="4860" y="6098"/>
                    <a:pt x="4922" y="6098"/>
                  </a:cubicBezTo>
                  <a:cubicBezTo>
                    <a:pt x="5005" y="6098"/>
                    <a:pt x="5088" y="6089"/>
                    <a:pt x="5168" y="6066"/>
                  </a:cubicBezTo>
                  <a:cubicBezTo>
                    <a:pt x="5523" y="5965"/>
                    <a:pt x="5775" y="5596"/>
                    <a:pt x="5801" y="5229"/>
                  </a:cubicBezTo>
                  <a:cubicBezTo>
                    <a:pt x="5825" y="4859"/>
                    <a:pt x="5657" y="4508"/>
                    <a:pt x="5410" y="4252"/>
                  </a:cubicBezTo>
                  <a:cubicBezTo>
                    <a:pt x="5232" y="4068"/>
                    <a:pt x="4982" y="3897"/>
                    <a:pt x="4714" y="3770"/>
                  </a:cubicBezTo>
                  <a:cubicBezTo>
                    <a:pt x="4770" y="3721"/>
                    <a:pt x="4822" y="3670"/>
                    <a:pt x="4872" y="3615"/>
                  </a:cubicBezTo>
                  <a:cubicBezTo>
                    <a:pt x="4829" y="3592"/>
                    <a:pt x="4787" y="3570"/>
                    <a:pt x="4744" y="3547"/>
                  </a:cubicBezTo>
                  <a:cubicBezTo>
                    <a:pt x="4550" y="3445"/>
                    <a:pt x="4351" y="3350"/>
                    <a:pt x="4137" y="3299"/>
                  </a:cubicBezTo>
                  <a:cubicBezTo>
                    <a:pt x="4045" y="3277"/>
                    <a:pt x="3955" y="3267"/>
                    <a:pt x="3866" y="3267"/>
                  </a:cubicBezTo>
                  <a:cubicBezTo>
                    <a:pt x="3660" y="3267"/>
                    <a:pt x="3461" y="3321"/>
                    <a:pt x="3254" y="3406"/>
                  </a:cubicBezTo>
                  <a:cubicBezTo>
                    <a:pt x="3143" y="3452"/>
                    <a:pt x="3028" y="3500"/>
                    <a:pt x="2945" y="3589"/>
                  </a:cubicBezTo>
                  <a:cubicBezTo>
                    <a:pt x="2913" y="3625"/>
                    <a:pt x="2884" y="3670"/>
                    <a:pt x="2860" y="3722"/>
                  </a:cubicBezTo>
                  <a:cubicBezTo>
                    <a:pt x="2341" y="3310"/>
                    <a:pt x="1879" y="2832"/>
                    <a:pt x="1479" y="2290"/>
                  </a:cubicBezTo>
                  <a:cubicBezTo>
                    <a:pt x="1486" y="2268"/>
                    <a:pt x="1494" y="2245"/>
                    <a:pt x="1501" y="2223"/>
                  </a:cubicBezTo>
                  <a:cubicBezTo>
                    <a:pt x="1966" y="2460"/>
                    <a:pt x="2489" y="2588"/>
                    <a:pt x="3012" y="2589"/>
                  </a:cubicBezTo>
                  <a:cubicBezTo>
                    <a:pt x="3148" y="2589"/>
                    <a:pt x="3287" y="2582"/>
                    <a:pt x="3414" y="2531"/>
                  </a:cubicBezTo>
                  <a:cubicBezTo>
                    <a:pt x="3540" y="2481"/>
                    <a:pt x="3654" y="2385"/>
                    <a:pt x="3696" y="2255"/>
                  </a:cubicBezTo>
                  <a:cubicBezTo>
                    <a:pt x="3745" y="2102"/>
                    <a:pt x="3682" y="1926"/>
                    <a:pt x="3569" y="1810"/>
                  </a:cubicBezTo>
                  <a:cubicBezTo>
                    <a:pt x="3455" y="1694"/>
                    <a:pt x="3300" y="1629"/>
                    <a:pt x="3143" y="1588"/>
                  </a:cubicBezTo>
                  <a:cubicBezTo>
                    <a:pt x="2996" y="1550"/>
                    <a:pt x="2844" y="1531"/>
                    <a:pt x="2692" y="1531"/>
                  </a:cubicBezTo>
                  <a:cubicBezTo>
                    <a:pt x="2321" y="1531"/>
                    <a:pt x="1950" y="1643"/>
                    <a:pt x="1642" y="1851"/>
                  </a:cubicBezTo>
                  <a:cubicBezTo>
                    <a:pt x="1820" y="1420"/>
                    <a:pt x="2051" y="1009"/>
                    <a:pt x="2332" y="622"/>
                  </a:cubicBezTo>
                  <a:cubicBezTo>
                    <a:pt x="2401" y="528"/>
                    <a:pt x="2314" y="429"/>
                    <a:pt x="2224" y="429"/>
                  </a:cubicBezTo>
                  <a:cubicBezTo>
                    <a:pt x="2189" y="429"/>
                    <a:pt x="2154" y="444"/>
                    <a:pt x="2127" y="481"/>
                  </a:cubicBezTo>
                  <a:cubicBezTo>
                    <a:pt x="1850" y="860"/>
                    <a:pt x="1621" y="1265"/>
                    <a:pt x="1439" y="1689"/>
                  </a:cubicBezTo>
                  <a:cubicBezTo>
                    <a:pt x="1324" y="1083"/>
                    <a:pt x="1072" y="499"/>
                    <a:pt x="606" y="108"/>
                  </a:cubicBezTo>
                  <a:cubicBezTo>
                    <a:pt x="558" y="68"/>
                    <a:pt x="504" y="28"/>
                    <a:pt x="444" y="10"/>
                  </a:cubicBezTo>
                  <a:cubicBezTo>
                    <a:pt x="421" y="4"/>
                    <a:pt x="398" y="1"/>
                    <a:pt x="375" y="1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4" name="Google Shape;2202;p58"/>
            <p:cNvGrpSpPr/>
            <p:nvPr/>
          </p:nvGrpSpPr>
          <p:grpSpPr>
            <a:xfrm flipH="1">
              <a:off x="8430707" y="132436"/>
              <a:ext cx="592548" cy="814203"/>
              <a:chOff x="8718313" y="645768"/>
              <a:chExt cx="891985" cy="1225657"/>
            </a:xfrm>
          </p:grpSpPr>
          <p:sp>
            <p:nvSpPr>
              <p:cNvPr id="92" name="Google Shape;2203;p58"/>
              <p:cNvSpPr/>
              <p:nvPr/>
            </p:nvSpPr>
            <p:spPr>
              <a:xfrm>
                <a:off x="8718313" y="645768"/>
                <a:ext cx="228929" cy="318664"/>
              </a:xfrm>
              <a:custGeom>
                <a:avLst/>
                <a:gdLst/>
                <a:ahLst/>
                <a:cxnLst/>
                <a:rect l="l" t="t" r="r" b="b"/>
                <a:pathLst>
                  <a:path w="1495" h="2081" extrusionOk="0">
                    <a:moveTo>
                      <a:pt x="375" y="0"/>
                    </a:moveTo>
                    <a:cubicBezTo>
                      <a:pt x="240" y="0"/>
                      <a:pt x="109" y="106"/>
                      <a:pt x="59" y="236"/>
                    </a:cubicBezTo>
                    <a:cubicBezTo>
                      <a:pt x="1" y="390"/>
                      <a:pt x="27" y="560"/>
                      <a:pt x="73" y="717"/>
                    </a:cubicBezTo>
                    <a:cubicBezTo>
                      <a:pt x="253" y="1337"/>
                      <a:pt x="749" y="1854"/>
                      <a:pt x="1360" y="2064"/>
                    </a:cubicBezTo>
                    <a:lnTo>
                      <a:pt x="1495" y="2080"/>
                    </a:lnTo>
                    <a:cubicBezTo>
                      <a:pt x="1424" y="1344"/>
                      <a:pt x="1173" y="584"/>
                      <a:pt x="606" y="108"/>
                    </a:cubicBezTo>
                    <a:cubicBezTo>
                      <a:pt x="558" y="68"/>
                      <a:pt x="506" y="27"/>
                      <a:pt x="444" y="10"/>
                    </a:cubicBezTo>
                    <a:cubicBezTo>
                      <a:pt x="421" y="3"/>
                      <a:pt x="398" y="0"/>
                      <a:pt x="37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" name="Google Shape;2204;p58"/>
              <p:cNvSpPr/>
              <p:nvPr/>
            </p:nvSpPr>
            <p:spPr>
              <a:xfrm>
                <a:off x="8941271" y="880211"/>
                <a:ext cx="350668" cy="162318"/>
              </a:xfrm>
              <a:custGeom>
                <a:avLst/>
                <a:gdLst/>
                <a:ahLst/>
                <a:cxnLst/>
                <a:rect l="l" t="t" r="r" b="b"/>
                <a:pathLst>
                  <a:path w="2290" h="1060" extrusionOk="0">
                    <a:moveTo>
                      <a:pt x="1236" y="1"/>
                    </a:moveTo>
                    <a:cubicBezTo>
                      <a:pt x="790" y="1"/>
                      <a:pt x="344" y="162"/>
                      <a:pt x="10" y="456"/>
                    </a:cubicBezTo>
                    <a:lnTo>
                      <a:pt x="0" y="671"/>
                    </a:lnTo>
                    <a:cubicBezTo>
                      <a:pt x="478" y="923"/>
                      <a:pt x="1017" y="1057"/>
                      <a:pt x="1556" y="1060"/>
                    </a:cubicBezTo>
                    <a:cubicBezTo>
                      <a:pt x="1692" y="1060"/>
                      <a:pt x="1830" y="1051"/>
                      <a:pt x="1958" y="1001"/>
                    </a:cubicBezTo>
                    <a:cubicBezTo>
                      <a:pt x="2084" y="952"/>
                      <a:pt x="2198" y="856"/>
                      <a:pt x="2240" y="726"/>
                    </a:cubicBezTo>
                    <a:cubicBezTo>
                      <a:pt x="2289" y="571"/>
                      <a:pt x="2226" y="397"/>
                      <a:pt x="2112" y="281"/>
                    </a:cubicBezTo>
                    <a:cubicBezTo>
                      <a:pt x="1999" y="163"/>
                      <a:pt x="1844" y="99"/>
                      <a:pt x="1687" y="58"/>
                    </a:cubicBezTo>
                    <a:cubicBezTo>
                      <a:pt x="1539" y="19"/>
                      <a:pt x="1387" y="1"/>
                      <a:pt x="123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" name="Google Shape;2205;p58"/>
              <p:cNvSpPr/>
              <p:nvPr/>
            </p:nvSpPr>
            <p:spPr>
              <a:xfrm>
                <a:off x="8815704" y="711308"/>
                <a:ext cx="270581" cy="864113"/>
              </a:xfrm>
              <a:custGeom>
                <a:avLst/>
                <a:gdLst/>
                <a:ahLst/>
                <a:cxnLst/>
                <a:rect l="l" t="t" r="r" b="b"/>
                <a:pathLst>
                  <a:path w="1767" h="5643" extrusionOk="0">
                    <a:moveTo>
                      <a:pt x="1590" y="0"/>
                    </a:moveTo>
                    <a:cubicBezTo>
                      <a:pt x="1554" y="0"/>
                      <a:pt x="1519" y="16"/>
                      <a:pt x="1492" y="53"/>
                    </a:cubicBezTo>
                    <a:cubicBezTo>
                      <a:pt x="336" y="1640"/>
                      <a:pt x="0" y="3677"/>
                      <a:pt x="594" y="5548"/>
                    </a:cubicBezTo>
                    <a:cubicBezTo>
                      <a:pt x="615" y="5613"/>
                      <a:pt x="671" y="5643"/>
                      <a:pt x="726" y="5643"/>
                    </a:cubicBezTo>
                    <a:cubicBezTo>
                      <a:pt x="798" y="5643"/>
                      <a:pt x="866" y="5591"/>
                      <a:pt x="839" y="5503"/>
                    </a:cubicBezTo>
                    <a:cubicBezTo>
                      <a:pt x="263" y="3689"/>
                      <a:pt x="575" y="1733"/>
                      <a:pt x="1697" y="194"/>
                    </a:cubicBezTo>
                    <a:cubicBezTo>
                      <a:pt x="1767" y="100"/>
                      <a:pt x="1679" y="0"/>
                      <a:pt x="1590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" name="Google Shape;2206;p58"/>
              <p:cNvSpPr/>
              <p:nvPr/>
            </p:nvSpPr>
            <p:spPr>
              <a:xfrm>
                <a:off x="8901304" y="983269"/>
                <a:ext cx="413451" cy="361999"/>
              </a:xfrm>
              <a:custGeom>
                <a:avLst/>
                <a:gdLst/>
                <a:ahLst/>
                <a:cxnLst/>
                <a:rect l="l" t="t" r="r" b="b"/>
                <a:pathLst>
                  <a:path w="2700" h="2364" extrusionOk="0">
                    <a:moveTo>
                      <a:pt x="172" y="1"/>
                    </a:moveTo>
                    <a:cubicBezTo>
                      <a:pt x="85" y="1"/>
                      <a:pt x="0" y="115"/>
                      <a:pt x="70" y="211"/>
                    </a:cubicBezTo>
                    <a:cubicBezTo>
                      <a:pt x="708" y="1087"/>
                      <a:pt x="1503" y="1803"/>
                      <a:pt x="2440" y="2345"/>
                    </a:cubicBezTo>
                    <a:cubicBezTo>
                      <a:pt x="2462" y="2358"/>
                      <a:pt x="2484" y="2363"/>
                      <a:pt x="2506" y="2363"/>
                    </a:cubicBezTo>
                    <a:cubicBezTo>
                      <a:pt x="2617" y="2363"/>
                      <a:pt x="2699" y="2207"/>
                      <a:pt x="2581" y="2140"/>
                    </a:cubicBezTo>
                    <a:cubicBezTo>
                      <a:pt x="1661" y="1608"/>
                      <a:pt x="883" y="907"/>
                      <a:pt x="258" y="49"/>
                    </a:cubicBezTo>
                    <a:cubicBezTo>
                      <a:pt x="234" y="15"/>
                      <a:pt x="203" y="1"/>
                      <a:pt x="17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" name="Google Shape;2207;p58"/>
              <p:cNvSpPr/>
              <p:nvPr/>
            </p:nvSpPr>
            <p:spPr>
              <a:xfrm>
                <a:off x="8822288" y="1442202"/>
                <a:ext cx="346074" cy="429223"/>
              </a:xfrm>
              <a:custGeom>
                <a:avLst/>
                <a:gdLst/>
                <a:ahLst/>
                <a:cxnLst/>
                <a:rect l="l" t="t" r="r" b="b"/>
                <a:pathLst>
                  <a:path w="2260" h="2803" extrusionOk="0">
                    <a:moveTo>
                      <a:pt x="868" y="1"/>
                    </a:moveTo>
                    <a:cubicBezTo>
                      <a:pt x="745" y="1"/>
                      <a:pt x="622" y="43"/>
                      <a:pt x="480" y="111"/>
                    </a:cubicBezTo>
                    <a:cubicBezTo>
                      <a:pt x="60" y="313"/>
                      <a:pt x="0" y="909"/>
                      <a:pt x="55" y="1318"/>
                    </a:cubicBezTo>
                    <a:cubicBezTo>
                      <a:pt x="126" y="1839"/>
                      <a:pt x="425" y="2325"/>
                      <a:pt x="859" y="2620"/>
                    </a:cubicBezTo>
                    <a:cubicBezTo>
                      <a:pt x="973" y="2697"/>
                      <a:pt x="1097" y="2764"/>
                      <a:pt x="1231" y="2790"/>
                    </a:cubicBezTo>
                    <a:cubicBezTo>
                      <a:pt x="1274" y="2799"/>
                      <a:pt x="1317" y="2802"/>
                      <a:pt x="1360" y="2802"/>
                    </a:cubicBezTo>
                    <a:cubicBezTo>
                      <a:pt x="1657" y="2802"/>
                      <a:pt x="1948" y="2611"/>
                      <a:pt x="2094" y="2344"/>
                    </a:cubicBezTo>
                    <a:cubicBezTo>
                      <a:pt x="2260" y="2039"/>
                      <a:pt x="2255" y="1664"/>
                      <a:pt x="2144" y="1337"/>
                    </a:cubicBezTo>
                    <a:cubicBezTo>
                      <a:pt x="2041" y="1042"/>
                      <a:pt x="1841" y="718"/>
                      <a:pt x="1601" y="458"/>
                    </a:cubicBezTo>
                    <a:cubicBezTo>
                      <a:pt x="1474" y="318"/>
                      <a:pt x="1333" y="197"/>
                      <a:pt x="1193" y="106"/>
                    </a:cubicBezTo>
                    <a:cubicBezTo>
                      <a:pt x="1078" y="32"/>
                      <a:pt x="973" y="1"/>
                      <a:pt x="868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" name="Google Shape;2208;p58"/>
              <p:cNvSpPr/>
              <p:nvPr/>
            </p:nvSpPr>
            <p:spPr>
              <a:xfrm>
                <a:off x="8759658" y="1391669"/>
                <a:ext cx="359090" cy="269203"/>
              </a:xfrm>
              <a:custGeom>
                <a:avLst/>
                <a:gdLst/>
                <a:ahLst/>
                <a:cxnLst/>
                <a:rect l="l" t="t" r="r" b="b"/>
                <a:pathLst>
                  <a:path w="2345" h="1758" extrusionOk="0">
                    <a:moveTo>
                      <a:pt x="913" y="0"/>
                    </a:moveTo>
                    <a:cubicBezTo>
                      <a:pt x="847" y="0"/>
                      <a:pt x="781" y="7"/>
                      <a:pt x="720" y="31"/>
                    </a:cubicBezTo>
                    <a:cubicBezTo>
                      <a:pt x="464" y="133"/>
                      <a:pt x="244" y="602"/>
                      <a:pt x="145" y="844"/>
                    </a:cubicBezTo>
                    <a:cubicBezTo>
                      <a:pt x="24" y="1135"/>
                      <a:pt x="0" y="1477"/>
                      <a:pt x="138" y="1758"/>
                    </a:cubicBezTo>
                    <a:cubicBezTo>
                      <a:pt x="498" y="1524"/>
                      <a:pt x="819" y="1255"/>
                      <a:pt x="877" y="809"/>
                    </a:cubicBezTo>
                    <a:cubicBezTo>
                      <a:pt x="1129" y="942"/>
                      <a:pt x="1415" y="1009"/>
                      <a:pt x="1700" y="1009"/>
                    </a:cubicBezTo>
                    <a:cubicBezTo>
                      <a:pt x="1920" y="1009"/>
                      <a:pt x="2140" y="969"/>
                      <a:pt x="2345" y="889"/>
                    </a:cubicBezTo>
                    <a:cubicBezTo>
                      <a:pt x="2314" y="849"/>
                      <a:pt x="2288" y="811"/>
                      <a:pt x="2261" y="774"/>
                    </a:cubicBezTo>
                    <a:cubicBezTo>
                      <a:pt x="2136" y="601"/>
                      <a:pt x="2005" y="434"/>
                      <a:pt x="1843" y="298"/>
                    </a:cubicBezTo>
                    <a:cubicBezTo>
                      <a:pt x="1611" y="102"/>
                      <a:pt x="1349" y="31"/>
                      <a:pt x="1052" y="7"/>
                    </a:cubicBezTo>
                    <a:cubicBezTo>
                      <a:pt x="1006" y="4"/>
                      <a:pt x="959" y="0"/>
                      <a:pt x="91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" name="Google Shape;2209;p58"/>
              <p:cNvSpPr/>
              <p:nvPr/>
            </p:nvSpPr>
            <p:spPr>
              <a:xfrm>
                <a:off x="9173418" y="1188311"/>
                <a:ext cx="436880" cy="390941"/>
              </a:xfrm>
              <a:custGeom>
                <a:avLst/>
                <a:gdLst/>
                <a:ahLst/>
                <a:cxnLst/>
                <a:rect l="l" t="t" r="r" b="b"/>
                <a:pathLst>
                  <a:path w="2853" h="2553" extrusionOk="0">
                    <a:moveTo>
                      <a:pt x="911" y="0"/>
                    </a:moveTo>
                    <a:cubicBezTo>
                      <a:pt x="655" y="0"/>
                      <a:pt x="495" y="128"/>
                      <a:pt x="314" y="353"/>
                    </a:cubicBezTo>
                    <a:cubicBezTo>
                      <a:pt x="0" y="747"/>
                      <a:pt x="200" y="1338"/>
                      <a:pt x="429" y="1698"/>
                    </a:cubicBezTo>
                    <a:cubicBezTo>
                      <a:pt x="722" y="2155"/>
                      <a:pt x="1218" y="2469"/>
                      <a:pt x="1762" y="2540"/>
                    </a:cubicBezTo>
                    <a:cubicBezTo>
                      <a:pt x="1823" y="2548"/>
                      <a:pt x="1885" y="2552"/>
                      <a:pt x="1946" y="2552"/>
                    </a:cubicBezTo>
                    <a:cubicBezTo>
                      <a:pt x="2029" y="2552"/>
                      <a:pt x="2112" y="2544"/>
                      <a:pt x="2193" y="2520"/>
                    </a:cubicBezTo>
                    <a:cubicBezTo>
                      <a:pt x="2546" y="2420"/>
                      <a:pt x="2799" y="2051"/>
                      <a:pt x="2826" y="1684"/>
                    </a:cubicBezTo>
                    <a:cubicBezTo>
                      <a:pt x="2853" y="1317"/>
                      <a:pt x="2684" y="963"/>
                      <a:pt x="2436" y="707"/>
                    </a:cubicBezTo>
                    <a:cubicBezTo>
                      <a:pt x="2214" y="477"/>
                      <a:pt x="1881" y="269"/>
                      <a:pt x="1537" y="138"/>
                    </a:cubicBezTo>
                    <a:cubicBezTo>
                      <a:pt x="1354" y="68"/>
                      <a:pt x="1168" y="21"/>
                      <a:pt x="996" y="4"/>
                    </a:cubicBezTo>
                    <a:cubicBezTo>
                      <a:pt x="966" y="1"/>
                      <a:pt x="938" y="0"/>
                      <a:pt x="911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" name="Google Shape;2210;p58"/>
              <p:cNvSpPr/>
              <p:nvPr/>
            </p:nvSpPr>
            <p:spPr>
              <a:xfrm>
                <a:off x="9137432" y="1145894"/>
                <a:ext cx="327239" cy="342246"/>
              </a:xfrm>
              <a:custGeom>
                <a:avLst/>
                <a:gdLst/>
                <a:ahLst/>
                <a:cxnLst/>
                <a:rect l="l" t="t" r="r" b="b"/>
                <a:pathLst>
                  <a:path w="2137" h="2235" extrusionOk="0">
                    <a:moveTo>
                      <a:pt x="1132" y="1"/>
                    </a:moveTo>
                    <a:cubicBezTo>
                      <a:pt x="925" y="1"/>
                      <a:pt x="725" y="56"/>
                      <a:pt x="518" y="140"/>
                    </a:cubicBezTo>
                    <a:cubicBezTo>
                      <a:pt x="407" y="185"/>
                      <a:pt x="292" y="234"/>
                      <a:pt x="209" y="323"/>
                    </a:cubicBezTo>
                    <a:cubicBezTo>
                      <a:pt x="8" y="543"/>
                      <a:pt x="0" y="1093"/>
                      <a:pt x="9" y="1369"/>
                    </a:cubicBezTo>
                    <a:cubicBezTo>
                      <a:pt x="20" y="1700"/>
                      <a:pt x="144" y="2035"/>
                      <a:pt x="399" y="2235"/>
                    </a:cubicBezTo>
                    <a:cubicBezTo>
                      <a:pt x="642" y="1840"/>
                      <a:pt x="834" y="1432"/>
                      <a:pt x="696" y="983"/>
                    </a:cubicBezTo>
                    <a:lnTo>
                      <a:pt x="696" y="983"/>
                    </a:lnTo>
                    <a:cubicBezTo>
                      <a:pt x="703" y="983"/>
                      <a:pt x="710" y="983"/>
                      <a:pt x="717" y="983"/>
                    </a:cubicBezTo>
                    <a:cubicBezTo>
                      <a:pt x="1240" y="983"/>
                      <a:pt x="1771" y="747"/>
                      <a:pt x="2136" y="349"/>
                    </a:cubicBezTo>
                    <a:cubicBezTo>
                      <a:pt x="2093" y="326"/>
                      <a:pt x="2050" y="303"/>
                      <a:pt x="2008" y="281"/>
                    </a:cubicBezTo>
                    <a:cubicBezTo>
                      <a:pt x="1815" y="179"/>
                      <a:pt x="1616" y="84"/>
                      <a:pt x="1402" y="32"/>
                    </a:cubicBezTo>
                    <a:cubicBezTo>
                      <a:pt x="1310" y="11"/>
                      <a:pt x="1220" y="1"/>
                      <a:pt x="113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" name="Google Shape;2211;p58"/>
              <p:cNvSpPr/>
              <p:nvPr/>
            </p:nvSpPr>
            <p:spPr>
              <a:xfrm>
                <a:off x="8919527" y="1747698"/>
                <a:ext cx="150067" cy="74115"/>
              </a:xfrm>
              <a:custGeom>
                <a:avLst/>
                <a:gdLst/>
                <a:ahLst/>
                <a:cxnLst/>
                <a:rect l="l" t="t" r="r" b="b"/>
                <a:pathLst>
                  <a:path w="980" h="484" extrusionOk="0">
                    <a:moveTo>
                      <a:pt x="185" y="0"/>
                    </a:moveTo>
                    <a:cubicBezTo>
                      <a:pt x="89" y="0"/>
                      <a:pt x="0" y="115"/>
                      <a:pt x="84" y="204"/>
                    </a:cubicBezTo>
                    <a:cubicBezTo>
                      <a:pt x="254" y="387"/>
                      <a:pt x="481" y="484"/>
                      <a:pt x="726" y="484"/>
                    </a:cubicBezTo>
                    <a:cubicBezTo>
                      <a:pt x="758" y="484"/>
                      <a:pt x="791" y="482"/>
                      <a:pt x="824" y="478"/>
                    </a:cubicBezTo>
                    <a:cubicBezTo>
                      <a:pt x="980" y="463"/>
                      <a:pt x="941" y="232"/>
                      <a:pt x="792" y="232"/>
                    </a:cubicBezTo>
                    <a:cubicBezTo>
                      <a:pt x="788" y="232"/>
                      <a:pt x="783" y="232"/>
                      <a:pt x="778" y="233"/>
                    </a:cubicBezTo>
                    <a:cubicBezTo>
                      <a:pt x="757" y="235"/>
                      <a:pt x="737" y="236"/>
                      <a:pt x="716" y="236"/>
                    </a:cubicBezTo>
                    <a:cubicBezTo>
                      <a:pt x="549" y="236"/>
                      <a:pt x="389" y="164"/>
                      <a:pt x="274" y="40"/>
                    </a:cubicBezTo>
                    <a:cubicBezTo>
                      <a:pt x="247" y="12"/>
                      <a:pt x="215" y="0"/>
                      <a:pt x="18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" name="Google Shape;2212;p58"/>
              <p:cNvSpPr/>
              <p:nvPr/>
            </p:nvSpPr>
            <p:spPr>
              <a:xfrm>
                <a:off x="9357022" y="1473747"/>
                <a:ext cx="186359" cy="55586"/>
              </a:xfrm>
              <a:custGeom>
                <a:avLst/>
                <a:gdLst/>
                <a:ahLst/>
                <a:cxnLst/>
                <a:rect l="l" t="t" r="r" b="b"/>
                <a:pathLst>
                  <a:path w="1217" h="363" extrusionOk="0">
                    <a:moveTo>
                      <a:pt x="197" y="1"/>
                    </a:moveTo>
                    <a:cubicBezTo>
                      <a:pt x="83" y="1"/>
                      <a:pt x="1" y="157"/>
                      <a:pt x="120" y="223"/>
                    </a:cubicBezTo>
                    <a:cubicBezTo>
                      <a:pt x="284" y="315"/>
                      <a:pt x="462" y="362"/>
                      <a:pt x="640" y="362"/>
                    </a:cubicBezTo>
                    <a:cubicBezTo>
                      <a:pt x="792" y="362"/>
                      <a:pt x="945" y="328"/>
                      <a:pt x="1090" y="258"/>
                    </a:cubicBezTo>
                    <a:cubicBezTo>
                      <a:pt x="1216" y="196"/>
                      <a:pt x="1151" y="19"/>
                      <a:pt x="1038" y="19"/>
                    </a:cubicBezTo>
                    <a:cubicBezTo>
                      <a:pt x="1020" y="19"/>
                      <a:pt x="1002" y="23"/>
                      <a:pt x="982" y="33"/>
                    </a:cubicBezTo>
                    <a:cubicBezTo>
                      <a:pt x="870" y="87"/>
                      <a:pt x="750" y="115"/>
                      <a:pt x="631" y="115"/>
                    </a:cubicBezTo>
                    <a:cubicBezTo>
                      <a:pt x="505" y="115"/>
                      <a:pt x="378" y="83"/>
                      <a:pt x="262" y="18"/>
                    </a:cubicBezTo>
                    <a:cubicBezTo>
                      <a:pt x="240" y="6"/>
                      <a:pt x="218" y="1"/>
                      <a:pt x="19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5" name="Google Shape;2200;p58"/>
          <p:cNvGrpSpPr/>
          <p:nvPr/>
        </p:nvGrpSpPr>
        <p:grpSpPr>
          <a:xfrm>
            <a:off x="7769770" y="4248055"/>
            <a:ext cx="416799" cy="572715"/>
            <a:chOff x="8430725" y="132438"/>
            <a:chExt cx="592549" cy="814209"/>
          </a:xfrm>
        </p:grpSpPr>
        <p:sp>
          <p:nvSpPr>
            <p:cNvPr id="103" name="Google Shape;2201;p58"/>
            <p:cNvSpPr/>
            <p:nvPr/>
          </p:nvSpPr>
          <p:spPr>
            <a:xfrm flipH="1">
              <a:off x="8430725" y="132441"/>
              <a:ext cx="592548" cy="814207"/>
            </a:xfrm>
            <a:custGeom>
              <a:avLst/>
              <a:gdLst/>
              <a:ahLst/>
              <a:cxnLst/>
              <a:rect l="l" t="t" r="r" b="b"/>
              <a:pathLst>
                <a:path w="5825" h="8004" extrusionOk="0">
                  <a:moveTo>
                    <a:pt x="375" y="1"/>
                  </a:moveTo>
                  <a:cubicBezTo>
                    <a:pt x="240" y="1"/>
                    <a:pt x="110" y="107"/>
                    <a:pt x="59" y="236"/>
                  </a:cubicBezTo>
                  <a:cubicBezTo>
                    <a:pt x="1" y="388"/>
                    <a:pt x="27" y="560"/>
                    <a:pt x="73" y="717"/>
                  </a:cubicBezTo>
                  <a:cubicBezTo>
                    <a:pt x="247" y="1318"/>
                    <a:pt x="717" y="1822"/>
                    <a:pt x="1301" y="2043"/>
                  </a:cubicBezTo>
                  <a:cubicBezTo>
                    <a:pt x="974" y="2955"/>
                    <a:pt x="867" y="3934"/>
                    <a:pt x="992" y="4901"/>
                  </a:cubicBezTo>
                  <a:cubicBezTo>
                    <a:pt x="990" y="4901"/>
                    <a:pt x="989" y="4903"/>
                    <a:pt x="989" y="4903"/>
                  </a:cubicBezTo>
                  <a:cubicBezTo>
                    <a:pt x="733" y="5004"/>
                    <a:pt x="513" y="5474"/>
                    <a:pt x="414" y="5715"/>
                  </a:cubicBezTo>
                  <a:cubicBezTo>
                    <a:pt x="293" y="6005"/>
                    <a:pt x="268" y="6348"/>
                    <a:pt x="407" y="6629"/>
                  </a:cubicBezTo>
                  <a:cubicBezTo>
                    <a:pt x="518" y="6557"/>
                    <a:pt x="626" y="6481"/>
                    <a:pt x="722" y="6399"/>
                  </a:cubicBezTo>
                  <a:cubicBezTo>
                    <a:pt x="725" y="6441"/>
                    <a:pt x="728" y="6482"/>
                    <a:pt x="736" y="6519"/>
                  </a:cubicBezTo>
                  <a:cubicBezTo>
                    <a:pt x="806" y="7039"/>
                    <a:pt x="1105" y="7525"/>
                    <a:pt x="1539" y="7821"/>
                  </a:cubicBezTo>
                  <a:cubicBezTo>
                    <a:pt x="1653" y="7899"/>
                    <a:pt x="1777" y="7965"/>
                    <a:pt x="1912" y="7991"/>
                  </a:cubicBezTo>
                  <a:cubicBezTo>
                    <a:pt x="1955" y="7999"/>
                    <a:pt x="1999" y="8003"/>
                    <a:pt x="2042" y="8003"/>
                  </a:cubicBezTo>
                  <a:cubicBezTo>
                    <a:pt x="2339" y="8003"/>
                    <a:pt x="2630" y="7811"/>
                    <a:pt x="2775" y="7545"/>
                  </a:cubicBezTo>
                  <a:cubicBezTo>
                    <a:pt x="2940" y="7241"/>
                    <a:pt x="2935" y="6866"/>
                    <a:pt x="2824" y="6537"/>
                  </a:cubicBezTo>
                  <a:cubicBezTo>
                    <a:pt x="2744" y="6302"/>
                    <a:pt x="2599" y="6048"/>
                    <a:pt x="2421" y="5821"/>
                  </a:cubicBezTo>
                  <a:cubicBezTo>
                    <a:pt x="2487" y="5804"/>
                    <a:pt x="2552" y="5783"/>
                    <a:pt x="2616" y="5758"/>
                  </a:cubicBezTo>
                  <a:lnTo>
                    <a:pt x="2534" y="5644"/>
                  </a:lnTo>
                  <a:cubicBezTo>
                    <a:pt x="2409" y="5473"/>
                    <a:pt x="2278" y="5304"/>
                    <a:pt x="2116" y="5169"/>
                  </a:cubicBezTo>
                  <a:cubicBezTo>
                    <a:pt x="1883" y="4973"/>
                    <a:pt x="1621" y="4902"/>
                    <a:pt x="1324" y="4879"/>
                  </a:cubicBezTo>
                  <a:cubicBezTo>
                    <a:pt x="1298" y="4877"/>
                    <a:pt x="1271" y="4875"/>
                    <a:pt x="1245" y="4874"/>
                  </a:cubicBezTo>
                  <a:cubicBezTo>
                    <a:pt x="1146" y="4104"/>
                    <a:pt x="1199" y="3328"/>
                    <a:pt x="1397" y="2589"/>
                  </a:cubicBezTo>
                  <a:cubicBezTo>
                    <a:pt x="1802" y="3116"/>
                    <a:pt x="2268" y="3581"/>
                    <a:pt x="2788" y="3982"/>
                  </a:cubicBezTo>
                  <a:cubicBezTo>
                    <a:pt x="2745" y="4212"/>
                    <a:pt x="2745" y="4472"/>
                    <a:pt x="2751" y="4637"/>
                  </a:cubicBezTo>
                  <a:cubicBezTo>
                    <a:pt x="2761" y="4969"/>
                    <a:pt x="2886" y="5303"/>
                    <a:pt x="3141" y="5503"/>
                  </a:cubicBezTo>
                  <a:cubicBezTo>
                    <a:pt x="3215" y="5382"/>
                    <a:pt x="3285" y="5260"/>
                    <a:pt x="3341" y="5135"/>
                  </a:cubicBezTo>
                  <a:cubicBezTo>
                    <a:pt x="3362" y="5173"/>
                    <a:pt x="3383" y="5209"/>
                    <a:pt x="3405" y="5244"/>
                  </a:cubicBezTo>
                  <a:cubicBezTo>
                    <a:pt x="3698" y="5701"/>
                    <a:pt x="4195" y="6014"/>
                    <a:pt x="4738" y="6086"/>
                  </a:cubicBezTo>
                  <a:cubicBezTo>
                    <a:pt x="4799" y="6093"/>
                    <a:pt x="4860" y="6098"/>
                    <a:pt x="4922" y="6098"/>
                  </a:cubicBezTo>
                  <a:cubicBezTo>
                    <a:pt x="5005" y="6098"/>
                    <a:pt x="5088" y="6089"/>
                    <a:pt x="5168" y="6066"/>
                  </a:cubicBezTo>
                  <a:cubicBezTo>
                    <a:pt x="5523" y="5965"/>
                    <a:pt x="5775" y="5596"/>
                    <a:pt x="5801" y="5229"/>
                  </a:cubicBezTo>
                  <a:cubicBezTo>
                    <a:pt x="5825" y="4859"/>
                    <a:pt x="5657" y="4508"/>
                    <a:pt x="5410" y="4252"/>
                  </a:cubicBezTo>
                  <a:cubicBezTo>
                    <a:pt x="5232" y="4068"/>
                    <a:pt x="4982" y="3897"/>
                    <a:pt x="4714" y="3770"/>
                  </a:cubicBezTo>
                  <a:cubicBezTo>
                    <a:pt x="4770" y="3721"/>
                    <a:pt x="4822" y="3670"/>
                    <a:pt x="4872" y="3615"/>
                  </a:cubicBezTo>
                  <a:cubicBezTo>
                    <a:pt x="4829" y="3592"/>
                    <a:pt x="4787" y="3570"/>
                    <a:pt x="4744" y="3547"/>
                  </a:cubicBezTo>
                  <a:cubicBezTo>
                    <a:pt x="4550" y="3445"/>
                    <a:pt x="4351" y="3350"/>
                    <a:pt x="4137" y="3299"/>
                  </a:cubicBezTo>
                  <a:cubicBezTo>
                    <a:pt x="4045" y="3277"/>
                    <a:pt x="3955" y="3267"/>
                    <a:pt x="3866" y="3267"/>
                  </a:cubicBezTo>
                  <a:cubicBezTo>
                    <a:pt x="3660" y="3267"/>
                    <a:pt x="3461" y="3321"/>
                    <a:pt x="3254" y="3406"/>
                  </a:cubicBezTo>
                  <a:cubicBezTo>
                    <a:pt x="3143" y="3452"/>
                    <a:pt x="3028" y="3500"/>
                    <a:pt x="2945" y="3589"/>
                  </a:cubicBezTo>
                  <a:cubicBezTo>
                    <a:pt x="2913" y="3625"/>
                    <a:pt x="2884" y="3670"/>
                    <a:pt x="2860" y="3722"/>
                  </a:cubicBezTo>
                  <a:cubicBezTo>
                    <a:pt x="2341" y="3310"/>
                    <a:pt x="1879" y="2832"/>
                    <a:pt x="1479" y="2290"/>
                  </a:cubicBezTo>
                  <a:cubicBezTo>
                    <a:pt x="1486" y="2268"/>
                    <a:pt x="1494" y="2245"/>
                    <a:pt x="1501" y="2223"/>
                  </a:cubicBezTo>
                  <a:cubicBezTo>
                    <a:pt x="1966" y="2460"/>
                    <a:pt x="2489" y="2588"/>
                    <a:pt x="3012" y="2589"/>
                  </a:cubicBezTo>
                  <a:cubicBezTo>
                    <a:pt x="3148" y="2589"/>
                    <a:pt x="3287" y="2582"/>
                    <a:pt x="3414" y="2531"/>
                  </a:cubicBezTo>
                  <a:cubicBezTo>
                    <a:pt x="3540" y="2481"/>
                    <a:pt x="3654" y="2385"/>
                    <a:pt x="3696" y="2255"/>
                  </a:cubicBezTo>
                  <a:cubicBezTo>
                    <a:pt x="3745" y="2102"/>
                    <a:pt x="3682" y="1926"/>
                    <a:pt x="3569" y="1810"/>
                  </a:cubicBezTo>
                  <a:cubicBezTo>
                    <a:pt x="3455" y="1694"/>
                    <a:pt x="3300" y="1629"/>
                    <a:pt x="3143" y="1588"/>
                  </a:cubicBezTo>
                  <a:cubicBezTo>
                    <a:pt x="2996" y="1550"/>
                    <a:pt x="2844" y="1531"/>
                    <a:pt x="2692" y="1531"/>
                  </a:cubicBezTo>
                  <a:cubicBezTo>
                    <a:pt x="2321" y="1531"/>
                    <a:pt x="1950" y="1643"/>
                    <a:pt x="1642" y="1851"/>
                  </a:cubicBezTo>
                  <a:cubicBezTo>
                    <a:pt x="1820" y="1420"/>
                    <a:pt x="2051" y="1009"/>
                    <a:pt x="2332" y="622"/>
                  </a:cubicBezTo>
                  <a:cubicBezTo>
                    <a:pt x="2401" y="528"/>
                    <a:pt x="2314" y="429"/>
                    <a:pt x="2224" y="429"/>
                  </a:cubicBezTo>
                  <a:cubicBezTo>
                    <a:pt x="2189" y="429"/>
                    <a:pt x="2154" y="444"/>
                    <a:pt x="2127" y="481"/>
                  </a:cubicBezTo>
                  <a:cubicBezTo>
                    <a:pt x="1850" y="860"/>
                    <a:pt x="1621" y="1265"/>
                    <a:pt x="1439" y="1689"/>
                  </a:cubicBezTo>
                  <a:cubicBezTo>
                    <a:pt x="1324" y="1083"/>
                    <a:pt x="1072" y="499"/>
                    <a:pt x="606" y="108"/>
                  </a:cubicBezTo>
                  <a:cubicBezTo>
                    <a:pt x="558" y="68"/>
                    <a:pt x="504" y="28"/>
                    <a:pt x="444" y="10"/>
                  </a:cubicBezTo>
                  <a:cubicBezTo>
                    <a:pt x="421" y="4"/>
                    <a:pt x="398" y="1"/>
                    <a:pt x="375" y="1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6" name="Google Shape;2202;p58"/>
            <p:cNvGrpSpPr/>
            <p:nvPr/>
          </p:nvGrpSpPr>
          <p:grpSpPr>
            <a:xfrm flipH="1">
              <a:off x="8430707" y="132436"/>
              <a:ext cx="592548" cy="814203"/>
              <a:chOff x="8718313" y="645768"/>
              <a:chExt cx="891985" cy="1225657"/>
            </a:xfrm>
          </p:grpSpPr>
          <p:sp>
            <p:nvSpPr>
              <p:cNvPr id="105" name="Google Shape;2203;p58"/>
              <p:cNvSpPr/>
              <p:nvPr/>
            </p:nvSpPr>
            <p:spPr>
              <a:xfrm>
                <a:off x="8718313" y="645768"/>
                <a:ext cx="228929" cy="318664"/>
              </a:xfrm>
              <a:custGeom>
                <a:avLst/>
                <a:gdLst/>
                <a:ahLst/>
                <a:cxnLst/>
                <a:rect l="l" t="t" r="r" b="b"/>
                <a:pathLst>
                  <a:path w="1495" h="2081" extrusionOk="0">
                    <a:moveTo>
                      <a:pt x="375" y="0"/>
                    </a:moveTo>
                    <a:cubicBezTo>
                      <a:pt x="240" y="0"/>
                      <a:pt x="109" y="106"/>
                      <a:pt x="59" y="236"/>
                    </a:cubicBezTo>
                    <a:cubicBezTo>
                      <a:pt x="1" y="390"/>
                      <a:pt x="27" y="560"/>
                      <a:pt x="73" y="717"/>
                    </a:cubicBezTo>
                    <a:cubicBezTo>
                      <a:pt x="253" y="1337"/>
                      <a:pt x="749" y="1854"/>
                      <a:pt x="1360" y="2064"/>
                    </a:cubicBezTo>
                    <a:lnTo>
                      <a:pt x="1495" y="2080"/>
                    </a:lnTo>
                    <a:cubicBezTo>
                      <a:pt x="1424" y="1344"/>
                      <a:pt x="1173" y="584"/>
                      <a:pt x="606" y="108"/>
                    </a:cubicBezTo>
                    <a:cubicBezTo>
                      <a:pt x="558" y="68"/>
                      <a:pt x="506" y="27"/>
                      <a:pt x="444" y="10"/>
                    </a:cubicBezTo>
                    <a:cubicBezTo>
                      <a:pt x="421" y="3"/>
                      <a:pt x="398" y="0"/>
                      <a:pt x="37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6" name="Google Shape;2204;p58"/>
              <p:cNvSpPr/>
              <p:nvPr/>
            </p:nvSpPr>
            <p:spPr>
              <a:xfrm>
                <a:off x="8941271" y="880211"/>
                <a:ext cx="350668" cy="162318"/>
              </a:xfrm>
              <a:custGeom>
                <a:avLst/>
                <a:gdLst/>
                <a:ahLst/>
                <a:cxnLst/>
                <a:rect l="l" t="t" r="r" b="b"/>
                <a:pathLst>
                  <a:path w="2290" h="1060" extrusionOk="0">
                    <a:moveTo>
                      <a:pt x="1236" y="1"/>
                    </a:moveTo>
                    <a:cubicBezTo>
                      <a:pt x="790" y="1"/>
                      <a:pt x="344" y="162"/>
                      <a:pt x="10" y="456"/>
                    </a:cubicBezTo>
                    <a:lnTo>
                      <a:pt x="0" y="671"/>
                    </a:lnTo>
                    <a:cubicBezTo>
                      <a:pt x="478" y="923"/>
                      <a:pt x="1017" y="1057"/>
                      <a:pt x="1556" y="1060"/>
                    </a:cubicBezTo>
                    <a:cubicBezTo>
                      <a:pt x="1692" y="1060"/>
                      <a:pt x="1830" y="1051"/>
                      <a:pt x="1958" y="1001"/>
                    </a:cubicBezTo>
                    <a:cubicBezTo>
                      <a:pt x="2084" y="952"/>
                      <a:pt x="2198" y="856"/>
                      <a:pt x="2240" y="726"/>
                    </a:cubicBezTo>
                    <a:cubicBezTo>
                      <a:pt x="2289" y="571"/>
                      <a:pt x="2226" y="397"/>
                      <a:pt x="2112" y="281"/>
                    </a:cubicBezTo>
                    <a:cubicBezTo>
                      <a:pt x="1999" y="163"/>
                      <a:pt x="1844" y="99"/>
                      <a:pt x="1687" y="58"/>
                    </a:cubicBezTo>
                    <a:cubicBezTo>
                      <a:pt x="1539" y="19"/>
                      <a:pt x="1387" y="1"/>
                      <a:pt x="123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" name="Google Shape;2205;p58"/>
              <p:cNvSpPr/>
              <p:nvPr/>
            </p:nvSpPr>
            <p:spPr>
              <a:xfrm>
                <a:off x="8815704" y="711308"/>
                <a:ext cx="270581" cy="864113"/>
              </a:xfrm>
              <a:custGeom>
                <a:avLst/>
                <a:gdLst/>
                <a:ahLst/>
                <a:cxnLst/>
                <a:rect l="l" t="t" r="r" b="b"/>
                <a:pathLst>
                  <a:path w="1767" h="5643" extrusionOk="0">
                    <a:moveTo>
                      <a:pt x="1590" y="0"/>
                    </a:moveTo>
                    <a:cubicBezTo>
                      <a:pt x="1554" y="0"/>
                      <a:pt x="1519" y="16"/>
                      <a:pt x="1492" y="53"/>
                    </a:cubicBezTo>
                    <a:cubicBezTo>
                      <a:pt x="336" y="1640"/>
                      <a:pt x="0" y="3677"/>
                      <a:pt x="594" y="5548"/>
                    </a:cubicBezTo>
                    <a:cubicBezTo>
                      <a:pt x="615" y="5613"/>
                      <a:pt x="671" y="5643"/>
                      <a:pt x="726" y="5643"/>
                    </a:cubicBezTo>
                    <a:cubicBezTo>
                      <a:pt x="798" y="5643"/>
                      <a:pt x="866" y="5591"/>
                      <a:pt x="839" y="5503"/>
                    </a:cubicBezTo>
                    <a:cubicBezTo>
                      <a:pt x="263" y="3689"/>
                      <a:pt x="575" y="1733"/>
                      <a:pt x="1697" y="194"/>
                    </a:cubicBezTo>
                    <a:cubicBezTo>
                      <a:pt x="1767" y="100"/>
                      <a:pt x="1679" y="0"/>
                      <a:pt x="1590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8" name="Google Shape;2206;p58"/>
              <p:cNvSpPr/>
              <p:nvPr/>
            </p:nvSpPr>
            <p:spPr>
              <a:xfrm>
                <a:off x="8901304" y="983269"/>
                <a:ext cx="413451" cy="361999"/>
              </a:xfrm>
              <a:custGeom>
                <a:avLst/>
                <a:gdLst/>
                <a:ahLst/>
                <a:cxnLst/>
                <a:rect l="l" t="t" r="r" b="b"/>
                <a:pathLst>
                  <a:path w="2700" h="2364" extrusionOk="0">
                    <a:moveTo>
                      <a:pt x="172" y="1"/>
                    </a:moveTo>
                    <a:cubicBezTo>
                      <a:pt x="85" y="1"/>
                      <a:pt x="0" y="115"/>
                      <a:pt x="70" y="211"/>
                    </a:cubicBezTo>
                    <a:cubicBezTo>
                      <a:pt x="708" y="1087"/>
                      <a:pt x="1503" y="1803"/>
                      <a:pt x="2440" y="2345"/>
                    </a:cubicBezTo>
                    <a:cubicBezTo>
                      <a:pt x="2462" y="2358"/>
                      <a:pt x="2484" y="2363"/>
                      <a:pt x="2506" y="2363"/>
                    </a:cubicBezTo>
                    <a:cubicBezTo>
                      <a:pt x="2617" y="2363"/>
                      <a:pt x="2699" y="2207"/>
                      <a:pt x="2581" y="2140"/>
                    </a:cubicBezTo>
                    <a:cubicBezTo>
                      <a:pt x="1661" y="1608"/>
                      <a:pt x="883" y="907"/>
                      <a:pt x="258" y="49"/>
                    </a:cubicBezTo>
                    <a:cubicBezTo>
                      <a:pt x="234" y="15"/>
                      <a:pt x="203" y="1"/>
                      <a:pt x="17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9" name="Google Shape;2207;p58"/>
              <p:cNvSpPr/>
              <p:nvPr/>
            </p:nvSpPr>
            <p:spPr>
              <a:xfrm>
                <a:off x="8822288" y="1442202"/>
                <a:ext cx="346074" cy="429223"/>
              </a:xfrm>
              <a:custGeom>
                <a:avLst/>
                <a:gdLst/>
                <a:ahLst/>
                <a:cxnLst/>
                <a:rect l="l" t="t" r="r" b="b"/>
                <a:pathLst>
                  <a:path w="2260" h="2803" extrusionOk="0">
                    <a:moveTo>
                      <a:pt x="868" y="1"/>
                    </a:moveTo>
                    <a:cubicBezTo>
                      <a:pt x="745" y="1"/>
                      <a:pt x="622" y="43"/>
                      <a:pt x="480" y="111"/>
                    </a:cubicBezTo>
                    <a:cubicBezTo>
                      <a:pt x="60" y="313"/>
                      <a:pt x="0" y="909"/>
                      <a:pt x="55" y="1318"/>
                    </a:cubicBezTo>
                    <a:cubicBezTo>
                      <a:pt x="126" y="1839"/>
                      <a:pt x="425" y="2325"/>
                      <a:pt x="859" y="2620"/>
                    </a:cubicBezTo>
                    <a:cubicBezTo>
                      <a:pt x="973" y="2697"/>
                      <a:pt x="1097" y="2764"/>
                      <a:pt x="1231" y="2790"/>
                    </a:cubicBezTo>
                    <a:cubicBezTo>
                      <a:pt x="1274" y="2799"/>
                      <a:pt x="1317" y="2802"/>
                      <a:pt x="1360" y="2802"/>
                    </a:cubicBezTo>
                    <a:cubicBezTo>
                      <a:pt x="1657" y="2802"/>
                      <a:pt x="1948" y="2611"/>
                      <a:pt x="2094" y="2344"/>
                    </a:cubicBezTo>
                    <a:cubicBezTo>
                      <a:pt x="2260" y="2039"/>
                      <a:pt x="2255" y="1664"/>
                      <a:pt x="2144" y="1337"/>
                    </a:cubicBezTo>
                    <a:cubicBezTo>
                      <a:pt x="2041" y="1042"/>
                      <a:pt x="1841" y="718"/>
                      <a:pt x="1601" y="458"/>
                    </a:cubicBezTo>
                    <a:cubicBezTo>
                      <a:pt x="1474" y="318"/>
                      <a:pt x="1333" y="197"/>
                      <a:pt x="1193" y="106"/>
                    </a:cubicBezTo>
                    <a:cubicBezTo>
                      <a:pt x="1078" y="32"/>
                      <a:pt x="973" y="1"/>
                      <a:pt x="868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" name="Google Shape;2208;p58"/>
              <p:cNvSpPr/>
              <p:nvPr/>
            </p:nvSpPr>
            <p:spPr>
              <a:xfrm>
                <a:off x="8759658" y="1391669"/>
                <a:ext cx="359090" cy="269203"/>
              </a:xfrm>
              <a:custGeom>
                <a:avLst/>
                <a:gdLst/>
                <a:ahLst/>
                <a:cxnLst/>
                <a:rect l="l" t="t" r="r" b="b"/>
                <a:pathLst>
                  <a:path w="2345" h="1758" extrusionOk="0">
                    <a:moveTo>
                      <a:pt x="913" y="0"/>
                    </a:moveTo>
                    <a:cubicBezTo>
                      <a:pt x="847" y="0"/>
                      <a:pt x="781" y="7"/>
                      <a:pt x="720" y="31"/>
                    </a:cubicBezTo>
                    <a:cubicBezTo>
                      <a:pt x="464" y="133"/>
                      <a:pt x="244" y="602"/>
                      <a:pt x="145" y="844"/>
                    </a:cubicBezTo>
                    <a:cubicBezTo>
                      <a:pt x="24" y="1135"/>
                      <a:pt x="0" y="1477"/>
                      <a:pt x="138" y="1758"/>
                    </a:cubicBezTo>
                    <a:cubicBezTo>
                      <a:pt x="498" y="1524"/>
                      <a:pt x="819" y="1255"/>
                      <a:pt x="877" y="809"/>
                    </a:cubicBezTo>
                    <a:cubicBezTo>
                      <a:pt x="1129" y="942"/>
                      <a:pt x="1415" y="1009"/>
                      <a:pt x="1700" y="1009"/>
                    </a:cubicBezTo>
                    <a:cubicBezTo>
                      <a:pt x="1920" y="1009"/>
                      <a:pt x="2140" y="969"/>
                      <a:pt x="2345" y="889"/>
                    </a:cubicBezTo>
                    <a:cubicBezTo>
                      <a:pt x="2314" y="849"/>
                      <a:pt x="2288" y="811"/>
                      <a:pt x="2261" y="774"/>
                    </a:cubicBezTo>
                    <a:cubicBezTo>
                      <a:pt x="2136" y="601"/>
                      <a:pt x="2005" y="434"/>
                      <a:pt x="1843" y="298"/>
                    </a:cubicBezTo>
                    <a:cubicBezTo>
                      <a:pt x="1611" y="102"/>
                      <a:pt x="1349" y="31"/>
                      <a:pt x="1052" y="7"/>
                    </a:cubicBezTo>
                    <a:cubicBezTo>
                      <a:pt x="1006" y="4"/>
                      <a:pt x="959" y="0"/>
                      <a:pt x="91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" name="Google Shape;2209;p58"/>
              <p:cNvSpPr/>
              <p:nvPr/>
            </p:nvSpPr>
            <p:spPr>
              <a:xfrm>
                <a:off x="9173418" y="1188311"/>
                <a:ext cx="436880" cy="390941"/>
              </a:xfrm>
              <a:custGeom>
                <a:avLst/>
                <a:gdLst/>
                <a:ahLst/>
                <a:cxnLst/>
                <a:rect l="l" t="t" r="r" b="b"/>
                <a:pathLst>
                  <a:path w="2853" h="2553" extrusionOk="0">
                    <a:moveTo>
                      <a:pt x="911" y="0"/>
                    </a:moveTo>
                    <a:cubicBezTo>
                      <a:pt x="655" y="0"/>
                      <a:pt x="495" y="128"/>
                      <a:pt x="314" y="353"/>
                    </a:cubicBezTo>
                    <a:cubicBezTo>
                      <a:pt x="0" y="747"/>
                      <a:pt x="200" y="1338"/>
                      <a:pt x="429" y="1698"/>
                    </a:cubicBezTo>
                    <a:cubicBezTo>
                      <a:pt x="722" y="2155"/>
                      <a:pt x="1218" y="2469"/>
                      <a:pt x="1762" y="2540"/>
                    </a:cubicBezTo>
                    <a:cubicBezTo>
                      <a:pt x="1823" y="2548"/>
                      <a:pt x="1885" y="2552"/>
                      <a:pt x="1946" y="2552"/>
                    </a:cubicBezTo>
                    <a:cubicBezTo>
                      <a:pt x="2029" y="2552"/>
                      <a:pt x="2112" y="2544"/>
                      <a:pt x="2193" y="2520"/>
                    </a:cubicBezTo>
                    <a:cubicBezTo>
                      <a:pt x="2546" y="2420"/>
                      <a:pt x="2799" y="2051"/>
                      <a:pt x="2826" y="1684"/>
                    </a:cubicBezTo>
                    <a:cubicBezTo>
                      <a:pt x="2853" y="1317"/>
                      <a:pt x="2684" y="963"/>
                      <a:pt x="2436" y="707"/>
                    </a:cubicBezTo>
                    <a:cubicBezTo>
                      <a:pt x="2214" y="477"/>
                      <a:pt x="1881" y="269"/>
                      <a:pt x="1537" y="138"/>
                    </a:cubicBezTo>
                    <a:cubicBezTo>
                      <a:pt x="1354" y="68"/>
                      <a:pt x="1168" y="21"/>
                      <a:pt x="996" y="4"/>
                    </a:cubicBezTo>
                    <a:cubicBezTo>
                      <a:pt x="966" y="1"/>
                      <a:pt x="938" y="0"/>
                      <a:pt x="911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" name="Google Shape;2210;p58"/>
              <p:cNvSpPr/>
              <p:nvPr/>
            </p:nvSpPr>
            <p:spPr>
              <a:xfrm>
                <a:off x="9137432" y="1145894"/>
                <a:ext cx="327239" cy="342246"/>
              </a:xfrm>
              <a:custGeom>
                <a:avLst/>
                <a:gdLst/>
                <a:ahLst/>
                <a:cxnLst/>
                <a:rect l="l" t="t" r="r" b="b"/>
                <a:pathLst>
                  <a:path w="2137" h="2235" extrusionOk="0">
                    <a:moveTo>
                      <a:pt x="1132" y="1"/>
                    </a:moveTo>
                    <a:cubicBezTo>
                      <a:pt x="925" y="1"/>
                      <a:pt x="725" y="56"/>
                      <a:pt x="518" y="140"/>
                    </a:cubicBezTo>
                    <a:cubicBezTo>
                      <a:pt x="407" y="185"/>
                      <a:pt x="292" y="234"/>
                      <a:pt x="209" y="323"/>
                    </a:cubicBezTo>
                    <a:cubicBezTo>
                      <a:pt x="8" y="543"/>
                      <a:pt x="0" y="1093"/>
                      <a:pt x="9" y="1369"/>
                    </a:cubicBezTo>
                    <a:cubicBezTo>
                      <a:pt x="20" y="1700"/>
                      <a:pt x="144" y="2035"/>
                      <a:pt x="399" y="2235"/>
                    </a:cubicBezTo>
                    <a:cubicBezTo>
                      <a:pt x="642" y="1840"/>
                      <a:pt x="834" y="1432"/>
                      <a:pt x="696" y="983"/>
                    </a:cubicBezTo>
                    <a:lnTo>
                      <a:pt x="696" y="983"/>
                    </a:lnTo>
                    <a:cubicBezTo>
                      <a:pt x="703" y="983"/>
                      <a:pt x="710" y="983"/>
                      <a:pt x="717" y="983"/>
                    </a:cubicBezTo>
                    <a:cubicBezTo>
                      <a:pt x="1240" y="983"/>
                      <a:pt x="1771" y="747"/>
                      <a:pt x="2136" y="349"/>
                    </a:cubicBezTo>
                    <a:cubicBezTo>
                      <a:pt x="2093" y="326"/>
                      <a:pt x="2050" y="303"/>
                      <a:pt x="2008" y="281"/>
                    </a:cubicBezTo>
                    <a:cubicBezTo>
                      <a:pt x="1815" y="179"/>
                      <a:pt x="1616" y="84"/>
                      <a:pt x="1402" y="32"/>
                    </a:cubicBezTo>
                    <a:cubicBezTo>
                      <a:pt x="1310" y="11"/>
                      <a:pt x="1220" y="1"/>
                      <a:pt x="113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3" name="Google Shape;2211;p58"/>
              <p:cNvSpPr/>
              <p:nvPr/>
            </p:nvSpPr>
            <p:spPr>
              <a:xfrm>
                <a:off x="8919527" y="1747698"/>
                <a:ext cx="150067" cy="74115"/>
              </a:xfrm>
              <a:custGeom>
                <a:avLst/>
                <a:gdLst/>
                <a:ahLst/>
                <a:cxnLst/>
                <a:rect l="l" t="t" r="r" b="b"/>
                <a:pathLst>
                  <a:path w="980" h="484" extrusionOk="0">
                    <a:moveTo>
                      <a:pt x="185" y="0"/>
                    </a:moveTo>
                    <a:cubicBezTo>
                      <a:pt x="89" y="0"/>
                      <a:pt x="0" y="115"/>
                      <a:pt x="84" y="204"/>
                    </a:cubicBezTo>
                    <a:cubicBezTo>
                      <a:pt x="254" y="387"/>
                      <a:pt x="481" y="484"/>
                      <a:pt x="726" y="484"/>
                    </a:cubicBezTo>
                    <a:cubicBezTo>
                      <a:pt x="758" y="484"/>
                      <a:pt x="791" y="482"/>
                      <a:pt x="824" y="478"/>
                    </a:cubicBezTo>
                    <a:cubicBezTo>
                      <a:pt x="980" y="463"/>
                      <a:pt x="941" y="232"/>
                      <a:pt x="792" y="232"/>
                    </a:cubicBezTo>
                    <a:cubicBezTo>
                      <a:pt x="788" y="232"/>
                      <a:pt x="783" y="232"/>
                      <a:pt x="778" y="233"/>
                    </a:cubicBezTo>
                    <a:cubicBezTo>
                      <a:pt x="757" y="235"/>
                      <a:pt x="737" y="236"/>
                      <a:pt x="716" y="236"/>
                    </a:cubicBezTo>
                    <a:cubicBezTo>
                      <a:pt x="549" y="236"/>
                      <a:pt x="389" y="164"/>
                      <a:pt x="274" y="40"/>
                    </a:cubicBezTo>
                    <a:cubicBezTo>
                      <a:pt x="247" y="12"/>
                      <a:pt x="215" y="0"/>
                      <a:pt x="18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4" name="Google Shape;2212;p58"/>
              <p:cNvSpPr/>
              <p:nvPr/>
            </p:nvSpPr>
            <p:spPr>
              <a:xfrm>
                <a:off x="9357022" y="1473747"/>
                <a:ext cx="186359" cy="55586"/>
              </a:xfrm>
              <a:custGeom>
                <a:avLst/>
                <a:gdLst/>
                <a:ahLst/>
                <a:cxnLst/>
                <a:rect l="l" t="t" r="r" b="b"/>
                <a:pathLst>
                  <a:path w="1217" h="363" extrusionOk="0">
                    <a:moveTo>
                      <a:pt x="197" y="1"/>
                    </a:moveTo>
                    <a:cubicBezTo>
                      <a:pt x="83" y="1"/>
                      <a:pt x="1" y="157"/>
                      <a:pt x="120" y="223"/>
                    </a:cubicBezTo>
                    <a:cubicBezTo>
                      <a:pt x="284" y="315"/>
                      <a:pt x="462" y="362"/>
                      <a:pt x="640" y="362"/>
                    </a:cubicBezTo>
                    <a:cubicBezTo>
                      <a:pt x="792" y="362"/>
                      <a:pt x="945" y="328"/>
                      <a:pt x="1090" y="258"/>
                    </a:cubicBezTo>
                    <a:cubicBezTo>
                      <a:pt x="1216" y="196"/>
                      <a:pt x="1151" y="19"/>
                      <a:pt x="1038" y="19"/>
                    </a:cubicBezTo>
                    <a:cubicBezTo>
                      <a:pt x="1020" y="19"/>
                      <a:pt x="1002" y="23"/>
                      <a:pt x="982" y="33"/>
                    </a:cubicBezTo>
                    <a:cubicBezTo>
                      <a:pt x="870" y="87"/>
                      <a:pt x="750" y="115"/>
                      <a:pt x="631" y="115"/>
                    </a:cubicBezTo>
                    <a:cubicBezTo>
                      <a:pt x="505" y="115"/>
                      <a:pt x="378" y="83"/>
                      <a:pt x="262" y="18"/>
                    </a:cubicBezTo>
                    <a:cubicBezTo>
                      <a:pt x="240" y="6"/>
                      <a:pt x="218" y="1"/>
                      <a:pt x="19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7" name="Google Shape;2213;p58"/>
          <p:cNvGrpSpPr/>
          <p:nvPr/>
        </p:nvGrpSpPr>
        <p:grpSpPr>
          <a:xfrm flipH="1">
            <a:off x="2173043" y="4668819"/>
            <a:ext cx="450954" cy="474681"/>
            <a:chOff x="6439225" y="-732131"/>
            <a:chExt cx="903949" cy="819133"/>
          </a:xfrm>
        </p:grpSpPr>
        <p:sp>
          <p:nvSpPr>
            <p:cNvPr id="116" name="Google Shape;2214;p58"/>
            <p:cNvSpPr/>
            <p:nvPr/>
          </p:nvSpPr>
          <p:spPr>
            <a:xfrm>
              <a:off x="6439225" y="-731974"/>
              <a:ext cx="903949" cy="818825"/>
            </a:xfrm>
            <a:custGeom>
              <a:avLst/>
              <a:gdLst/>
              <a:ahLst/>
              <a:cxnLst/>
              <a:rect l="l" t="t" r="r" b="b"/>
              <a:pathLst>
                <a:path w="9156" h="8294" extrusionOk="0">
                  <a:moveTo>
                    <a:pt x="5329" y="0"/>
                  </a:moveTo>
                  <a:cubicBezTo>
                    <a:pt x="4954" y="385"/>
                    <a:pt x="4749" y="930"/>
                    <a:pt x="4777" y="1466"/>
                  </a:cubicBezTo>
                  <a:cubicBezTo>
                    <a:pt x="4807" y="1987"/>
                    <a:pt x="5056" y="2493"/>
                    <a:pt x="5451" y="2834"/>
                  </a:cubicBezTo>
                  <a:cubicBezTo>
                    <a:pt x="5211" y="3090"/>
                    <a:pt x="4989" y="3365"/>
                    <a:pt x="4781" y="3654"/>
                  </a:cubicBezTo>
                  <a:cubicBezTo>
                    <a:pt x="4671" y="3648"/>
                    <a:pt x="4561" y="3645"/>
                    <a:pt x="4450" y="3645"/>
                  </a:cubicBezTo>
                  <a:cubicBezTo>
                    <a:pt x="3784" y="3645"/>
                    <a:pt x="3127" y="3748"/>
                    <a:pt x="2523" y="4007"/>
                  </a:cubicBezTo>
                  <a:cubicBezTo>
                    <a:pt x="2393" y="3676"/>
                    <a:pt x="2120" y="3435"/>
                    <a:pt x="1721" y="3309"/>
                  </a:cubicBezTo>
                  <a:cubicBezTo>
                    <a:pt x="1589" y="3267"/>
                    <a:pt x="1457" y="3245"/>
                    <a:pt x="1328" y="3245"/>
                  </a:cubicBezTo>
                  <a:cubicBezTo>
                    <a:pt x="1024" y="3245"/>
                    <a:pt x="740" y="3365"/>
                    <a:pt x="529" y="3620"/>
                  </a:cubicBezTo>
                  <a:cubicBezTo>
                    <a:pt x="211" y="4002"/>
                    <a:pt x="1" y="4519"/>
                    <a:pt x="229" y="4997"/>
                  </a:cubicBezTo>
                  <a:cubicBezTo>
                    <a:pt x="431" y="5419"/>
                    <a:pt x="890" y="5703"/>
                    <a:pt x="1356" y="5703"/>
                  </a:cubicBezTo>
                  <a:cubicBezTo>
                    <a:pt x="1380" y="5703"/>
                    <a:pt x="1404" y="5702"/>
                    <a:pt x="1428" y="5701"/>
                  </a:cubicBezTo>
                  <a:cubicBezTo>
                    <a:pt x="1578" y="5692"/>
                    <a:pt x="1726" y="5654"/>
                    <a:pt x="1867" y="5602"/>
                  </a:cubicBezTo>
                  <a:cubicBezTo>
                    <a:pt x="2314" y="5433"/>
                    <a:pt x="2581" y="5080"/>
                    <a:pt x="2610" y="4591"/>
                  </a:cubicBezTo>
                  <a:cubicBezTo>
                    <a:pt x="2613" y="4520"/>
                    <a:pt x="2613" y="4452"/>
                    <a:pt x="2608" y="4387"/>
                  </a:cubicBezTo>
                  <a:cubicBezTo>
                    <a:pt x="2604" y="4337"/>
                    <a:pt x="2599" y="4287"/>
                    <a:pt x="2590" y="4240"/>
                  </a:cubicBezTo>
                  <a:cubicBezTo>
                    <a:pt x="3167" y="3986"/>
                    <a:pt x="3799" y="3886"/>
                    <a:pt x="4439" y="3886"/>
                  </a:cubicBezTo>
                  <a:cubicBezTo>
                    <a:pt x="4498" y="3886"/>
                    <a:pt x="4558" y="3887"/>
                    <a:pt x="4618" y="3889"/>
                  </a:cubicBezTo>
                  <a:cubicBezTo>
                    <a:pt x="4233" y="4463"/>
                    <a:pt x="3906" y="5082"/>
                    <a:pt x="3640" y="5699"/>
                  </a:cubicBezTo>
                  <a:cubicBezTo>
                    <a:pt x="3561" y="5660"/>
                    <a:pt x="3475" y="5626"/>
                    <a:pt x="3385" y="5597"/>
                  </a:cubicBezTo>
                  <a:cubicBezTo>
                    <a:pt x="3236" y="5551"/>
                    <a:pt x="3087" y="5526"/>
                    <a:pt x="2942" y="5526"/>
                  </a:cubicBezTo>
                  <a:cubicBezTo>
                    <a:pt x="2600" y="5526"/>
                    <a:pt x="2280" y="5660"/>
                    <a:pt x="2042" y="5948"/>
                  </a:cubicBezTo>
                  <a:cubicBezTo>
                    <a:pt x="1685" y="6377"/>
                    <a:pt x="1447" y="6961"/>
                    <a:pt x="1705" y="7498"/>
                  </a:cubicBezTo>
                  <a:cubicBezTo>
                    <a:pt x="1932" y="7973"/>
                    <a:pt x="2448" y="8294"/>
                    <a:pt x="2973" y="8294"/>
                  </a:cubicBezTo>
                  <a:cubicBezTo>
                    <a:pt x="3000" y="8294"/>
                    <a:pt x="3028" y="8293"/>
                    <a:pt x="3055" y="8291"/>
                  </a:cubicBezTo>
                  <a:cubicBezTo>
                    <a:pt x="3223" y="8281"/>
                    <a:pt x="3391" y="8239"/>
                    <a:pt x="3549" y="8178"/>
                  </a:cubicBezTo>
                  <a:cubicBezTo>
                    <a:pt x="4053" y="7991"/>
                    <a:pt x="4354" y="7591"/>
                    <a:pt x="4384" y="7041"/>
                  </a:cubicBezTo>
                  <a:cubicBezTo>
                    <a:pt x="4388" y="6962"/>
                    <a:pt x="4388" y="6886"/>
                    <a:pt x="4383" y="6811"/>
                  </a:cubicBezTo>
                  <a:cubicBezTo>
                    <a:pt x="4353" y="6390"/>
                    <a:pt x="4170" y="6053"/>
                    <a:pt x="3849" y="5823"/>
                  </a:cubicBezTo>
                  <a:cubicBezTo>
                    <a:pt x="4213" y="4971"/>
                    <a:pt x="4696" y="4108"/>
                    <a:pt x="5293" y="3372"/>
                  </a:cubicBezTo>
                  <a:cubicBezTo>
                    <a:pt x="5502" y="4037"/>
                    <a:pt x="5637" y="4714"/>
                    <a:pt x="5697" y="5401"/>
                  </a:cubicBezTo>
                  <a:cubicBezTo>
                    <a:pt x="5596" y="5459"/>
                    <a:pt x="5502" y="5540"/>
                    <a:pt x="5418" y="5640"/>
                  </a:cubicBezTo>
                  <a:cubicBezTo>
                    <a:pt x="5100" y="6022"/>
                    <a:pt x="4890" y="6540"/>
                    <a:pt x="5119" y="7017"/>
                  </a:cubicBezTo>
                  <a:cubicBezTo>
                    <a:pt x="5320" y="7439"/>
                    <a:pt x="5779" y="7723"/>
                    <a:pt x="6245" y="7723"/>
                  </a:cubicBezTo>
                  <a:cubicBezTo>
                    <a:pt x="6269" y="7723"/>
                    <a:pt x="6293" y="7723"/>
                    <a:pt x="6317" y="7721"/>
                  </a:cubicBezTo>
                  <a:cubicBezTo>
                    <a:pt x="6468" y="7712"/>
                    <a:pt x="6615" y="7674"/>
                    <a:pt x="6757" y="7622"/>
                  </a:cubicBezTo>
                  <a:cubicBezTo>
                    <a:pt x="7203" y="7454"/>
                    <a:pt x="7472" y="7100"/>
                    <a:pt x="7499" y="6612"/>
                  </a:cubicBezTo>
                  <a:cubicBezTo>
                    <a:pt x="7503" y="6541"/>
                    <a:pt x="7503" y="6473"/>
                    <a:pt x="7498" y="6408"/>
                  </a:cubicBezTo>
                  <a:cubicBezTo>
                    <a:pt x="7459" y="5881"/>
                    <a:pt x="7153" y="5500"/>
                    <a:pt x="6611" y="5329"/>
                  </a:cubicBezTo>
                  <a:cubicBezTo>
                    <a:pt x="6480" y="5287"/>
                    <a:pt x="6348" y="5266"/>
                    <a:pt x="6220" y="5266"/>
                  </a:cubicBezTo>
                  <a:cubicBezTo>
                    <a:pt x="6121" y="5266"/>
                    <a:pt x="6024" y="5279"/>
                    <a:pt x="5931" y="5305"/>
                  </a:cubicBezTo>
                  <a:cubicBezTo>
                    <a:pt x="5862" y="4601"/>
                    <a:pt x="5718" y="3909"/>
                    <a:pt x="5501" y="3226"/>
                  </a:cubicBezTo>
                  <a:cubicBezTo>
                    <a:pt x="5492" y="3201"/>
                    <a:pt x="5480" y="3183"/>
                    <a:pt x="5464" y="3172"/>
                  </a:cubicBezTo>
                  <a:cubicBezTo>
                    <a:pt x="5580" y="3037"/>
                    <a:pt x="5702" y="2908"/>
                    <a:pt x="5826" y="2786"/>
                  </a:cubicBezTo>
                  <a:lnTo>
                    <a:pt x="5865" y="2797"/>
                  </a:lnTo>
                  <a:cubicBezTo>
                    <a:pt x="6332" y="3211"/>
                    <a:pt x="6902" y="3509"/>
                    <a:pt x="7506" y="3659"/>
                  </a:cubicBezTo>
                  <a:cubicBezTo>
                    <a:pt x="7710" y="3709"/>
                    <a:pt x="7925" y="3739"/>
                    <a:pt x="8138" y="3739"/>
                  </a:cubicBezTo>
                  <a:cubicBezTo>
                    <a:pt x="8515" y="3739"/>
                    <a:pt x="8882" y="3644"/>
                    <a:pt x="9155" y="3393"/>
                  </a:cubicBezTo>
                  <a:cubicBezTo>
                    <a:pt x="8747" y="2932"/>
                    <a:pt x="8194" y="2592"/>
                    <a:pt x="7589" y="2470"/>
                  </a:cubicBezTo>
                  <a:cubicBezTo>
                    <a:pt x="7426" y="2437"/>
                    <a:pt x="7259" y="2420"/>
                    <a:pt x="7092" y="2420"/>
                  </a:cubicBezTo>
                  <a:cubicBezTo>
                    <a:pt x="6662" y="2420"/>
                    <a:pt x="6232" y="2530"/>
                    <a:pt x="5863" y="2750"/>
                  </a:cubicBezTo>
                  <a:cubicBezTo>
                    <a:pt x="6449" y="2180"/>
                    <a:pt x="7127" y="1741"/>
                    <a:pt x="7891" y="1527"/>
                  </a:cubicBezTo>
                  <a:cubicBezTo>
                    <a:pt x="8026" y="1488"/>
                    <a:pt x="8010" y="1283"/>
                    <a:pt x="7891" y="1283"/>
                  </a:cubicBezTo>
                  <a:cubicBezTo>
                    <a:pt x="7880" y="1283"/>
                    <a:pt x="7868" y="1285"/>
                    <a:pt x="7856" y="1288"/>
                  </a:cubicBezTo>
                  <a:cubicBezTo>
                    <a:pt x="7083" y="1505"/>
                    <a:pt x="6396" y="1934"/>
                    <a:pt x="5797" y="2489"/>
                  </a:cubicBezTo>
                  <a:cubicBezTo>
                    <a:pt x="5938" y="2107"/>
                    <a:pt x="6006" y="1698"/>
                    <a:pt x="5967" y="1295"/>
                  </a:cubicBezTo>
                  <a:cubicBezTo>
                    <a:pt x="5919" y="804"/>
                    <a:pt x="5701" y="323"/>
                    <a:pt x="5329" y="0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8" name="Google Shape;2215;p58"/>
            <p:cNvGrpSpPr/>
            <p:nvPr/>
          </p:nvGrpSpPr>
          <p:grpSpPr>
            <a:xfrm>
              <a:off x="6439239" y="-732129"/>
              <a:ext cx="903941" cy="819132"/>
              <a:chOff x="12165849" y="-1723350"/>
              <a:chExt cx="1515153" cy="1373003"/>
            </a:xfrm>
          </p:grpSpPr>
          <p:sp>
            <p:nvSpPr>
              <p:cNvPr id="118" name="Google Shape;2216;p58"/>
              <p:cNvSpPr/>
              <p:nvPr/>
            </p:nvSpPr>
            <p:spPr>
              <a:xfrm>
                <a:off x="13127298" y="-1322885"/>
                <a:ext cx="553704" cy="218768"/>
              </a:xfrm>
              <a:custGeom>
                <a:avLst/>
                <a:gdLst/>
                <a:ahLst/>
                <a:cxnLst/>
                <a:rect l="l" t="t" r="r" b="b"/>
                <a:pathLst>
                  <a:path w="3346" h="1322" extrusionOk="0">
                    <a:moveTo>
                      <a:pt x="1284" y="1"/>
                    </a:moveTo>
                    <a:cubicBezTo>
                      <a:pt x="832" y="1"/>
                      <a:pt x="380" y="122"/>
                      <a:pt x="0" y="363"/>
                    </a:cubicBezTo>
                    <a:lnTo>
                      <a:pt x="55" y="379"/>
                    </a:lnTo>
                    <a:cubicBezTo>
                      <a:pt x="522" y="793"/>
                      <a:pt x="1090" y="1091"/>
                      <a:pt x="1696" y="1240"/>
                    </a:cubicBezTo>
                    <a:cubicBezTo>
                      <a:pt x="1900" y="1291"/>
                      <a:pt x="2115" y="1322"/>
                      <a:pt x="2328" y="1322"/>
                    </a:cubicBezTo>
                    <a:cubicBezTo>
                      <a:pt x="2704" y="1322"/>
                      <a:pt x="3072" y="1226"/>
                      <a:pt x="3345" y="975"/>
                    </a:cubicBezTo>
                    <a:cubicBezTo>
                      <a:pt x="2937" y="513"/>
                      <a:pt x="2384" y="171"/>
                      <a:pt x="1779" y="50"/>
                    </a:cubicBezTo>
                    <a:cubicBezTo>
                      <a:pt x="1616" y="17"/>
                      <a:pt x="1450" y="1"/>
                      <a:pt x="1284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9" name="Google Shape;2217;p58"/>
              <p:cNvSpPr/>
              <p:nvPr/>
            </p:nvSpPr>
            <p:spPr>
              <a:xfrm>
                <a:off x="12951556" y="-1723350"/>
                <a:ext cx="209666" cy="473776"/>
              </a:xfrm>
              <a:custGeom>
                <a:avLst/>
                <a:gdLst/>
                <a:ahLst/>
                <a:cxnLst/>
                <a:rect l="l" t="t" r="r" b="b"/>
                <a:pathLst>
                  <a:path w="1267" h="2863" extrusionOk="0">
                    <a:moveTo>
                      <a:pt x="580" y="1"/>
                    </a:moveTo>
                    <a:cubicBezTo>
                      <a:pt x="205" y="385"/>
                      <a:pt x="0" y="930"/>
                      <a:pt x="28" y="1466"/>
                    </a:cubicBezTo>
                    <a:cubicBezTo>
                      <a:pt x="58" y="2002"/>
                      <a:pt x="321" y="2522"/>
                      <a:pt x="735" y="2863"/>
                    </a:cubicBezTo>
                    <a:lnTo>
                      <a:pt x="948" y="2730"/>
                    </a:lnTo>
                    <a:cubicBezTo>
                      <a:pt x="1155" y="2282"/>
                      <a:pt x="1266" y="1785"/>
                      <a:pt x="1218" y="1294"/>
                    </a:cubicBezTo>
                    <a:cubicBezTo>
                      <a:pt x="1169" y="805"/>
                      <a:pt x="952" y="324"/>
                      <a:pt x="58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0" name="Google Shape;2218;p58"/>
              <p:cNvSpPr/>
              <p:nvPr/>
            </p:nvSpPr>
            <p:spPr>
              <a:xfrm>
                <a:off x="12681325" y="-1511203"/>
                <a:ext cx="812850" cy="984124"/>
              </a:xfrm>
              <a:custGeom>
                <a:avLst/>
                <a:gdLst/>
                <a:ahLst/>
                <a:cxnLst/>
                <a:rect l="l" t="t" r="r" b="b"/>
                <a:pathLst>
                  <a:path w="4912" h="5947" extrusionOk="0">
                    <a:moveTo>
                      <a:pt x="4775" y="1"/>
                    </a:moveTo>
                    <a:cubicBezTo>
                      <a:pt x="4764" y="1"/>
                      <a:pt x="4753" y="2"/>
                      <a:pt x="4741" y="6"/>
                    </a:cubicBezTo>
                    <a:cubicBezTo>
                      <a:pt x="2292" y="694"/>
                      <a:pt x="708" y="3507"/>
                      <a:pt x="29" y="5779"/>
                    </a:cubicBezTo>
                    <a:cubicBezTo>
                      <a:pt x="0" y="5874"/>
                      <a:pt x="82" y="5946"/>
                      <a:pt x="156" y="5946"/>
                    </a:cubicBezTo>
                    <a:cubicBezTo>
                      <a:pt x="198" y="5946"/>
                      <a:pt x="238" y="5923"/>
                      <a:pt x="254" y="5869"/>
                    </a:cubicBezTo>
                    <a:cubicBezTo>
                      <a:pt x="902" y="3697"/>
                      <a:pt x="2422" y="905"/>
                      <a:pt x="4776" y="245"/>
                    </a:cubicBezTo>
                    <a:cubicBezTo>
                      <a:pt x="4912" y="207"/>
                      <a:pt x="4895" y="1"/>
                      <a:pt x="477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1" name="Google Shape;2219;p58"/>
              <p:cNvSpPr/>
              <p:nvPr/>
            </p:nvSpPr>
            <p:spPr>
              <a:xfrm>
                <a:off x="13033966" y="-1201421"/>
                <a:ext cx="123946" cy="565288"/>
              </a:xfrm>
              <a:custGeom>
                <a:avLst/>
                <a:gdLst/>
                <a:ahLst/>
                <a:cxnLst/>
                <a:rect l="l" t="t" r="r" b="b"/>
                <a:pathLst>
                  <a:path w="749" h="3416" extrusionOk="0">
                    <a:moveTo>
                      <a:pt x="157" y="1"/>
                    </a:moveTo>
                    <a:cubicBezTo>
                      <a:pt x="83" y="1"/>
                      <a:pt x="1" y="75"/>
                      <a:pt x="31" y="171"/>
                    </a:cubicBezTo>
                    <a:cubicBezTo>
                      <a:pt x="355" y="1182"/>
                      <a:pt x="508" y="2221"/>
                      <a:pt x="490" y="3284"/>
                    </a:cubicBezTo>
                    <a:cubicBezTo>
                      <a:pt x="488" y="3368"/>
                      <a:pt x="559" y="3415"/>
                      <a:pt x="624" y="3415"/>
                    </a:cubicBezTo>
                    <a:cubicBezTo>
                      <a:pt x="679" y="3415"/>
                      <a:pt x="729" y="3382"/>
                      <a:pt x="731" y="3311"/>
                    </a:cubicBezTo>
                    <a:cubicBezTo>
                      <a:pt x="748" y="2207"/>
                      <a:pt x="590" y="1129"/>
                      <a:pt x="253" y="76"/>
                    </a:cubicBezTo>
                    <a:cubicBezTo>
                      <a:pt x="236" y="23"/>
                      <a:pt x="198" y="1"/>
                      <a:pt x="157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2" name="Google Shape;2220;p58"/>
              <p:cNvSpPr/>
              <p:nvPr/>
            </p:nvSpPr>
            <p:spPr>
              <a:xfrm>
                <a:off x="12442534" y="-1120004"/>
                <a:ext cx="548078" cy="165979"/>
              </a:xfrm>
              <a:custGeom>
                <a:avLst/>
                <a:gdLst/>
                <a:ahLst/>
                <a:cxnLst/>
                <a:rect l="l" t="t" r="r" b="b"/>
                <a:pathLst>
                  <a:path w="3312" h="1003" extrusionOk="0">
                    <a:moveTo>
                      <a:pt x="2779" y="1"/>
                    </a:moveTo>
                    <a:cubicBezTo>
                      <a:pt x="1824" y="1"/>
                      <a:pt x="890" y="211"/>
                      <a:pt x="103" y="788"/>
                    </a:cubicBezTo>
                    <a:cubicBezTo>
                      <a:pt x="0" y="862"/>
                      <a:pt x="80" y="1003"/>
                      <a:pt x="180" y="1003"/>
                    </a:cubicBezTo>
                    <a:cubicBezTo>
                      <a:pt x="203" y="1003"/>
                      <a:pt x="227" y="996"/>
                      <a:pt x="251" y="979"/>
                    </a:cubicBezTo>
                    <a:cubicBezTo>
                      <a:pt x="992" y="436"/>
                      <a:pt x="1873" y="242"/>
                      <a:pt x="2771" y="242"/>
                    </a:cubicBezTo>
                    <a:cubicBezTo>
                      <a:pt x="2891" y="242"/>
                      <a:pt x="3011" y="245"/>
                      <a:pt x="3130" y="252"/>
                    </a:cubicBezTo>
                    <a:cubicBezTo>
                      <a:pt x="3133" y="252"/>
                      <a:pt x="3136" y="252"/>
                      <a:pt x="3139" y="252"/>
                    </a:cubicBezTo>
                    <a:cubicBezTo>
                      <a:pt x="3287" y="252"/>
                      <a:pt x="3311" y="20"/>
                      <a:pt x="3158" y="11"/>
                    </a:cubicBezTo>
                    <a:cubicBezTo>
                      <a:pt x="3031" y="4"/>
                      <a:pt x="2905" y="1"/>
                      <a:pt x="277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3" name="Google Shape;2221;p58"/>
              <p:cNvSpPr/>
              <p:nvPr/>
            </p:nvSpPr>
            <p:spPr>
              <a:xfrm>
                <a:off x="12975220" y="-851428"/>
                <a:ext cx="432406" cy="406756"/>
              </a:xfrm>
              <a:custGeom>
                <a:avLst/>
                <a:gdLst/>
                <a:ahLst/>
                <a:cxnLst/>
                <a:rect l="l" t="t" r="r" b="b"/>
                <a:pathLst>
                  <a:path w="2613" h="2458" extrusionOk="0">
                    <a:moveTo>
                      <a:pt x="1328" y="0"/>
                    </a:moveTo>
                    <a:cubicBezTo>
                      <a:pt x="1025" y="0"/>
                      <a:pt x="740" y="119"/>
                      <a:pt x="528" y="374"/>
                    </a:cubicBezTo>
                    <a:cubicBezTo>
                      <a:pt x="210" y="756"/>
                      <a:pt x="0" y="1273"/>
                      <a:pt x="229" y="1752"/>
                    </a:cubicBezTo>
                    <a:cubicBezTo>
                      <a:pt x="430" y="2173"/>
                      <a:pt x="889" y="2457"/>
                      <a:pt x="1355" y="2457"/>
                    </a:cubicBezTo>
                    <a:cubicBezTo>
                      <a:pt x="1379" y="2457"/>
                      <a:pt x="1403" y="2456"/>
                      <a:pt x="1428" y="2455"/>
                    </a:cubicBezTo>
                    <a:cubicBezTo>
                      <a:pt x="1578" y="2445"/>
                      <a:pt x="1726" y="2408"/>
                      <a:pt x="1867" y="2355"/>
                    </a:cubicBezTo>
                    <a:cubicBezTo>
                      <a:pt x="2314" y="2188"/>
                      <a:pt x="2582" y="1834"/>
                      <a:pt x="2609" y="1345"/>
                    </a:cubicBezTo>
                    <a:cubicBezTo>
                      <a:pt x="2612" y="1274"/>
                      <a:pt x="2610" y="1206"/>
                      <a:pt x="2607" y="1141"/>
                    </a:cubicBezTo>
                    <a:cubicBezTo>
                      <a:pt x="2568" y="614"/>
                      <a:pt x="2262" y="234"/>
                      <a:pt x="1720" y="63"/>
                    </a:cubicBezTo>
                    <a:cubicBezTo>
                      <a:pt x="1589" y="22"/>
                      <a:pt x="1457" y="0"/>
                      <a:pt x="132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4" name="Google Shape;2222;p58"/>
              <p:cNvSpPr/>
              <p:nvPr/>
            </p:nvSpPr>
            <p:spPr>
              <a:xfrm>
                <a:off x="12165849" y="-1186197"/>
                <a:ext cx="432240" cy="406756"/>
              </a:xfrm>
              <a:custGeom>
                <a:avLst/>
                <a:gdLst/>
                <a:ahLst/>
                <a:cxnLst/>
                <a:rect l="l" t="t" r="r" b="b"/>
                <a:pathLst>
                  <a:path w="2612" h="2458" extrusionOk="0">
                    <a:moveTo>
                      <a:pt x="1328" y="1"/>
                    </a:moveTo>
                    <a:cubicBezTo>
                      <a:pt x="1024" y="1"/>
                      <a:pt x="740" y="120"/>
                      <a:pt x="529" y="375"/>
                    </a:cubicBezTo>
                    <a:cubicBezTo>
                      <a:pt x="211" y="756"/>
                      <a:pt x="1" y="1274"/>
                      <a:pt x="229" y="1753"/>
                    </a:cubicBezTo>
                    <a:cubicBezTo>
                      <a:pt x="431" y="2174"/>
                      <a:pt x="889" y="2458"/>
                      <a:pt x="1356" y="2458"/>
                    </a:cubicBezTo>
                    <a:cubicBezTo>
                      <a:pt x="1380" y="2458"/>
                      <a:pt x="1404" y="2457"/>
                      <a:pt x="1428" y="2456"/>
                    </a:cubicBezTo>
                    <a:cubicBezTo>
                      <a:pt x="1578" y="2447"/>
                      <a:pt x="1726" y="2408"/>
                      <a:pt x="1867" y="2356"/>
                    </a:cubicBezTo>
                    <a:cubicBezTo>
                      <a:pt x="2314" y="2189"/>
                      <a:pt x="2581" y="1835"/>
                      <a:pt x="2610" y="1346"/>
                    </a:cubicBezTo>
                    <a:cubicBezTo>
                      <a:pt x="2612" y="1276"/>
                      <a:pt x="2611" y="1208"/>
                      <a:pt x="2607" y="1142"/>
                    </a:cubicBezTo>
                    <a:cubicBezTo>
                      <a:pt x="2569" y="615"/>
                      <a:pt x="2262" y="236"/>
                      <a:pt x="1721" y="64"/>
                    </a:cubicBezTo>
                    <a:cubicBezTo>
                      <a:pt x="1589" y="22"/>
                      <a:pt x="1457" y="1"/>
                      <a:pt x="132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5" name="Google Shape;2223;p58"/>
              <p:cNvSpPr/>
              <p:nvPr/>
            </p:nvSpPr>
            <p:spPr>
              <a:xfrm>
                <a:off x="12405136" y="-808403"/>
                <a:ext cx="487015" cy="458056"/>
              </a:xfrm>
              <a:custGeom>
                <a:avLst/>
                <a:gdLst/>
                <a:ahLst/>
                <a:cxnLst/>
                <a:rect l="l" t="t" r="r" b="b"/>
                <a:pathLst>
                  <a:path w="2943" h="2768" extrusionOk="0">
                    <a:moveTo>
                      <a:pt x="1497" y="0"/>
                    </a:moveTo>
                    <a:cubicBezTo>
                      <a:pt x="1155" y="0"/>
                      <a:pt x="835" y="134"/>
                      <a:pt x="596" y="421"/>
                    </a:cubicBezTo>
                    <a:cubicBezTo>
                      <a:pt x="239" y="851"/>
                      <a:pt x="1" y="1435"/>
                      <a:pt x="259" y="1973"/>
                    </a:cubicBezTo>
                    <a:cubicBezTo>
                      <a:pt x="486" y="2447"/>
                      <a:pt x="1002" y="2767"/>
                      <a:pt x="1527" y="2767"/>
                    </a:cubicBezTo>
                    <a:cubicBezTo>
                      <a:pt x="1554" y="2767"/>
                      <a:pt x="1582" y="2766"/>
                      <a:pt x="1609" y="2765"/>
                    </a:cubicBezTo>
                    <a:cubicBezTo>
                      <a:pt x="1777" y="2754"/>
                      <a:pt x="1945" y="2712"/>
                      <a:pt x="2103" y="2653"/>
                    </a:cubicBezTo>
                    <a:cubicBezTo>
                      <a:pt x="2606" y="2465"/>
                      <a:pt x="2908" y="2065"/>
                      <a:pt x="2938" y="1515"/>
                    </a:cubicBezTo>
                    <a:cubicBezTo>
                      <a:pt x="2942" y="1436"/>
                      <a:pt x="2942" y="1359"/>
                      <a:pt x="2937" y="1285"/>
                    </a:cubicBezTo>
                    <a:cubicBezTo>
                      <a:pt x="2895" y="692"/>
                      <a:pt x="2548" y="264"/>
                      <a:pt x="1939" y="71"/>
                    </a:cubicBezTo>
                    <a:cubicBezTo>
                      <a:pt x="1790" y="24"/>
                      <a:pt x="1641" y="0"/>
                      <a:pt x="149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6" name="Google Shape;2224;p58"/>
              <p:cNvSpPr/>
              <p:nvPr/>
            </p:nvSpPr>
            <p:spPr>
              <a:xfrm>
                <a:off x="12251403" y="-1132250"/>
                <a:ext cx="116500" cy="149596"/>
              </a:xfrm>
              <a:custGeom>
                <a:avLst/>
                <a:gdLst/>
                <a:ahLst/>
                <a:cxnLst/>
                <a:rect l="l" t="t" r="r" b="b"/>
                <a:pathLst>
                  <a:path w="704" h="904" extrusionOk="0">
                    <a:moveTo>
                      <a:pt x="545" y="0"/>
                    </a:moveTo>
                    <a:cubicBezTo>
                      <a:pt x="528" y="0"/>
                      <a:pt x="509" y="5"/>
                      <a:pt x="490" y="15"/>
                    </a:cubicBezTo>
                    <a:cubicBezTo>
                      <a:pt x="205" y="169"/>
                      <a:pt x="18" y="445"/>
                      <a:pt x="4" y="772"/>
                    </a:cubicBezTo>
                    <a:cubicBezTo>
                      <a:pt x="0" y="857"/>
                      <a:pt x="70" y="904"/>
                      <a:pt x="135" y="904"/>
                    </a:cubicBezTo>
                    <a:cubicBezTo>
                      <a:pt x="190" y="904"/>
                      <a:pt x="241" y="871"/>
                      <a:pt x="244" y="800"/>
                    </a:cubicBezTo>
                    <a:cubicBezTo>
                      <a:pt x="255" y="563"/>
                      <a:pt x="374" y="352"/>
                      <a:pt x="585" y="239"/>
                    </a:cubicBezTo>
                    <a:cubicBezTo>
                      <a:pt x="704" y="174"/>
                      <a:pt x="651" y="0"/>
                      <a:pt x="54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7" name="Google Shape;2225;p58"/>
              <p:cNvSpPr/>
              <p:nvPr/>
            </p:nvSpPr>
            <p:spPr>
              <a:xfrm>
                <a:off x="12498633" y="-752801"/>
                <a:ext cx="125932" cy="178887"/>
              </a:xfrm>
              <a:custGeom>
                <a:avLst/>
                <a:gdLst/>
                <a:ahLst/>
                <a:cxnLst/>
                <a:rect l="l" t="t" r="r" b="b"/>
                <a:pathLst>
                  <a:path w="761" h="1081" extrusionOk="0">
                    <a:moveTo>
                      <a:pt x="600" y="0"/>
                    </a:moveTo>
                    <a:cubicBezTo>
                      <a:pt x="583" y="0"/>
                      <a:pt x="565" y="5"/>
                      <a:pt x="546" y="14"/>
                    </a:cubicBezTo>
                    <a:cubicBezTo>
                      <a:pt x="188" y="201"/>
                      <a:pt x="34" y="560"/>
                      <a:pt x="6" y="949"/>
                    </a:cubicBezTo>
                    <a:cubicBezTo>
                      <a:pt x="0" y="1034"/>
                      <a:pt x="69" y="1080"/>
                      <a:pt x="134" y="1080"/>
                    </a:cubicBezTo>
                    <a:cubicBezTo>
                      <a:pt x="189" y="1080"/>
                      <a:pt x="242" y="1047"/>
                      <a:pt x="246" y="976"/>
                    </a:cubicBezTo>
                    <a:cubicBezTo>
                      <a:pt x="267" y="681"/>
                      <a:pt x="361" y="383"/>
                      <a:pt x="642" y="238"/>
                    </a:cubicBezTo>
                    <a:cubicBezTo>
                      <a:pt x="760" y="175"/>
                      <a:pt x="706" y="0"/>
                      <a:pt x="60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8" name="Google Shape;2226;p58"/>
              <p:cNvSpPr/>
              <p:nvPr/>
            </p:nvSpPr>
            <p:spPr>
              <a:xfrm>
                <a:off x="13043233" y="-783912"/>
                <a:ext cx="117162" cy="165648"/>
              </a:xfrm>
              <a:custGeom>
                <a:avLst/>
                <a:gdLst/>
                <a:ahLst/>
                <a:cxnLst/>
                <a:rect l="l" t="t" r="r" b="b"/>
                <a:pathLst>
                  <a:path w="708" h="1001" extrusionOk="0">
                    <a:moveTo>
                      <a:pt x="553" y="0"/>
                    </a:moveTo>
                    <a:cubicBezTo>
                      <a:pt x="536" y="0"/>
                      <a:pt x="517" y="5"/>
                      <a:pt x="498" y="16"/>
                    </a:cubicBezTo>
                    <a:cubicBezTo>
                      <a:pt x="179" y="196"/>
                      <a:pt x="0" y="535"/>
                      <a:pt x="49" y="901"/>
                    </a:cubicBezTo>
                    <a:cubicBezTo>
                      <a:pt x="59" y="969"/>
                      <a:pt x="111" y="1000"/>
                      <a:pt x="164" y="1000"/>
                    </a:cubicBezTo>
                    <a:cubicBezTo>
                      <a:pt x="232" y="1000"/>
                      <a:pt x="300" y="951"/>
                      <a:pt x="289" y="865"/>
                    </a:cubicBezTo>
                    <a:cubicBezTo>
                      <a:pt x="254" y="614"/>
                      <a:pt x="369" y="364"/>
                      <a:pt x="592" y="238"/>
                    </a:cubicBezTo>
                    <a:cubicBezTo>
                      <a:pt x="707" y="173"/>
                      <a:pt x="656" y="0"/>
                      <a:pt x="553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02" name="矩形 101"/>
          <p:cNvSpPr/>
          <p:nvPr/>
        </p:nvSpPr>
        <p:spPr>
          <a:xfrm>
            <a:off x="0" y="871369"/>
            <a:ext cx="91440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4000" b="1" dirty="0" smtClean="0">
                <a:solidFill>
                  <a:schemeClr val="accent6">
                    <a:lumMod val="25000"/>
                  </a:schemeClr>
                </a:solidFill>
                <a:latin typeface="標楷體" pitchFamily="65" charset="-120"/>
                <a:ea typeface="標楷體" pitchFamily="65" charset="-120"/>
              </a:rPr>
              <a:t>飯後，也照樣拿起杯來，說：</a:t>
            </a:r>
            <a:endParaRPr lang="en-US" altLang="zh-TW" sz="4000" b="1" dirty="0" smtClean="0">
              <a:solidFill>
                <a:schemeClr val="accent6">
                  <a:lumMod val="25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4000" b="1" dirty="0" smtClean="0">
                <a:solidFill>
                  <a:schemeClr val="accent6">
                    <a:lumMod val="25000"/>
                  </a:schemeClr>
                </a:solidFill>
                <a:latin typeface="標楷體" pitchFamily="65" charset="-120"/>
                <a:ea typeface="標楷體" pitchFamily="65" charset="-120"/>
              </a:rPr>
              <a:t>「這杯是用我的血所立的新約，</a:t>
            </a:r>
            <a:endParaRPr lang="en-US" altLang="zh-TW" sz="4000" b="1" dirty="0" smtClean="0">
              <a:solidFill>
                <a:schemeClr val="accent6">
                  <a:lumMod val="25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4000" b="1" dirty="0" smtClean="0">
                <a:solidFill>
                  <a:schemeClr val="accent6">
                    <a:lumMod val="25000"/>
                  </a:schemeClr>
                </a:solidFill>
                <a:latin typeface="標楷體" pitchFamily="65" charset="-120"/>
                <a:ea typeface="標楷體" pitchFamily="65" charset="-120"/>
              </a:rPr>
              <a:t>你們每逢喝的時候，要如此行，</a:t>
            </a:r>
            <a:endParaRPr lang="en-US" altLang="zh-TW" sz="4000" b="1" dirty="0" smtClean="0">
              <a:solidFill>
                <a:schemeClr val="accent6">
                  <a:lumMod val="25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4000" b="1" dirty="0" smtClean="0">
                <a:solidFill>
                  <a:schemeClr val="accent6">
                    <a:lumMod val="25000"/>
                  </a:schemeClr>
                </a:solidFill>
                <a:latin typeface="標楷體" pitchFamily="65" charset="-120"/>
                <a:ea typeface="標楷體" pitchFamily="65" charset="-120"/>
              </a:rPr>
              <a:t>為的是記念我。」</a:t>
            </a:r>
            <a:br>
              <a:rPr lang="zh-TW" altLang="en-US" sz="4000" b="1" dirty="0" smtClean="0">
                <a:solidFill>
                  <a:schemeClr val="accent6">
                    <a:lumMod val="25000"/>
                  </a:schemeClr>
                </a:solidFill>
                <a:latin typeface="標楷體" pitchFamily="65" charset="-120"/>
                <a:ea typeface="標楷體" pitchFamily="65" charset="-120"/>
              </a:rPr>
            </a:br>
            <a:r>
              <a:rPr lang="zh-TW" altLang="en-US" sz="4000" b="1" dirty="0" smtClean="0">
                <a:solidFill>
                  <a:schemeClr val="accent6">
                    <a:lumMod val="25000"/>
                  </a:schemeClr>
                </a:solidFill>
                <a:latin typeface="標楷體" pitchFamily="65" charset="-120"/>
                <a:ea typeface="標楷體" pitchFamily="65" charset="-120"/>
              </a:rPr>
              <a:t>你們每逢吃這餅，喝這杯，</a:t>
            </a:r>
            <a:endParaRPr lang="en-US" altLang="zh-TW" sz="4000" b="1" dirty="0" smtClean="0">
              <a:solidFill>
                <a:schemeClr val="accent6">
                  <a:lumMod val="25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4000" b="1" dirty="0" smtClean="0">
                <a:solidFill>
                  <a:schemeClr val="accent6">
                    <a:lumMod val="25000"/>
                  </a:schemeClr>
                </a:solidFill>
                <a:latin typeface="標楷體" pitchFamily="65" charset="-120"/>
                <a:ea typeface="標楷體" pitchFamily="65" charset="-120"/>
              </a:rPr>
              <a:t>是表明主的死，直等到他來。</a:t>
            </a:r>
            <a:endParaRPr lang="zh-TW" altLang="en-US" sz="4000" b="1" dirty="0">
              <a:solidFill>
                <a:schemeClr val="accent6">
                  <a:lumMod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2162;p58"/>
          <p:cNvGrpSpPr/>
          <p:nvPr/>
        </p:nvGrpSpPr>
        <p:grpSpPr>
          <a:xfrm rot="-5400000">
            <a:off x="7131321" y="4723609"/>
            <a:ext cx="377862" cy="461920"/>
            <a:chOff x="6" y="0"/>
            <a:chExt cx="604372" cy="672054"/>
          </a:xfrm>
        </p:grpSpPr>
        <p:sp>
          <p:nvSpPr>
            <p:cNvPr id="2163" name="Google Shape;2163;p58"/>
            <p:cNvSpPr/>
            <p:nvPr/>
          </p:nvSpPr>
          <p:spPr>
            <a:xfrm>
              <a:off x="2013" y="0"/>
              <a:ext cx="600342" cy="672054"/>
            </a:xfrm>
            <a:custGeom>
              <a:avLst/>
              <a:gdLst/>
              <a:ahLst/>
              <a:cxnLst/>
              <a:rect l="l" t="t" r="r" b="b"/>
              <a:pathLst>
                <a:path w="6195" h="6935" extrusionOk="0">
                  <a:moveTo>
                    <a:pt x="1263" y="0"/>
                  </a:moveTo>
                  <a:lnTo>
                    <a:pt x="1263" y="0"/>
                  </a:lnTo>
                  <a:cubicBezTo>
                    <a:pt x="1064" y="40"/>
                    <a:pt x="871" y="98"/>
                    <a:pt x="701" y="182"/>
                  </a:cubicBezTo>
                  <a:cubicBezTo>
                    <a:pt x="698" y="201"/>
                    <a:pt x="700" y="222"/>
                    <a:pt x="701" y="240"/>
                  </a:cubicBezTo>
                  <a:cubicBezTo>
                    <a:pt x="728" y="657"/>
                    <a:pt x="875" y="1066"/>
                    <a:pt x="1115" y="1409"/>
                  </a:cubicBezTo>
                  <a:cubicBezTo>
                    <a:pt x="3" y="2361"/>
                    <a:pt x="0" y="3987"/>
                    <a:pt x="720" y="5218"/>
                  </a:cubicBezTo>
                  <a:cubicBezTo>
                    <a:pt x="723" y="5225"/>
                    <a:pt x="727" y="5229"/>
                    <a:pt x="730" y="5237"/>
                  </a:cubicBezTo>
                  <a:cubicBezTo>
                    <a:pt x="761" y="5231"/>
                    <a:pt x="794" y="5226"/>
                    <a:pt x="825" y="5221"/>
                  </a:cubicBezTo>
                  <a:cubicBezTo>
                    <a:pt x="835" y="5219"/>
                    <a:pt x="845" y="5217"/>
                    <a:pt x="853" y="5216"/>
                  </a:cubicBezTo>
                  <a:cubicBezTo>
                    <a:pt x="859" y="5214"/>
                    <a:pt x="866" y="5213"/>
                    <a:pt x="871" y="5213"/>
                  </a:cubicBezTo>
                  <a:cubicBezTo>
                    <a:pt x="965" y="5377"/>
                    <a:pt x="1077" y="5529"/>
                    <a:pt x="1192" y="5673"/>
                  </a:cubicBezTo>
                  <a:cubicBezTo>
                    <a:pt x="1489" y="6043"/>
                    <a:pt x="1862" y="6309"/>
                    <a:pt x="2295" y="6507"/>
                  </a:cubicBezTo>
                  <a:cubicBezTo>
                    <a:pt x="2910" y="6788"/>
                    <a:pt x="3573" y="6934"/>
                    <a:pt x="4239" y="6934"/>
                  </a:cubicBezTo>
                  <a:cubicBezTo>
                    <a:pt x="4599" y="6934"/>
                    <a:pt x="4959" y="6892"/>
                    <a:pt x="5313" y="6805"/>
                  </a:cubicBezTo>
                  <a:cubicBezTo>
                    <a:pt x="5417" y="6854"/>
                    <a:pt x="5530" y="6886"/>
                    <a:pt x="5646" y="6894"/>
                  </a:cubicBezTo>
                  <a:cubicBezTo>
                    <a:pt x="5658" y="6862"/>
                    <a:pt x="5649" y="6823"/>
                    <a:pt x="5640" y="6789"/>
                  </a:cubicBezTo>
                  <a:cubicBezTo>
                    <a:pt x="5627" y="6726"/>
                    <a:pt x="5609" y="6665"/>
                    <a:pt x="5590" y="6605"/>
                  </a:cubicBezTo>
                  <a:cubicBezTo>
                    <a:pt x="6014" y="5870"/>
                    <a:pt x="6194" y="5105"/>
                    <a:pt x="6144" y="4256"/>
                  </a:cubicBezTo>
                  <a:cubicBezTo>
                    <a:pt x="6101" y="3511"/>
                    <a:pt x="5821" y="2784"/>
                    <a:pt x="5358" y="2199"/>
                  </a:cubicBezTo>
                  <a:cubicBezTo>
                    <a:pt x="5377" y="2148"/>
                    <a:pt x="5397" y="2096"/>
                    <a:pt x="5413" y="2042"/>
                  </a:cubicBezTo>
                  <a:cubicBezTo>
                    <a:pt x="4799" y="1261"/>
                    <a:pt x="3842" y="801"/>
                    <a:pt x="2845" y="801"/>
                  </a:cubicBezTo>
                  <a:cubicBezTo>
                    <a:pt x="2816" y="801"/>
                    <a:pt x="2786" y="801"/>
                    <a:pt x="2756" y="802"/>
                  </a:cubicBezTo>
                  <a:cubicBezTo>
                    <a:pt x="2295" y="814"/>
                    <a:pt x="1831" y="933"/>
                    <a:pt x="1438" y="1173"/>
                  </a:cubicBezTo>
                  <a:cubicBezTo>
                    <a:pt x="1381" y="1071"/>
                    <a:pt x="1332" y="965"/>
                    <a:pt x="1294" y="854"/>
                  </a:cubicBezTo>
                  <a:cubicBezTo>
                    <a:pt x="1200" y="580"/>
                    <a:pt x="1178" y="275"/>
                    <a:pt x="1263" y="0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" name="Google Shape;2164;p58"/>
            <p:cNvGrpSpPr/>
            <p:nvPr/>
          </p:nvGrpSpPr>
          <p:grpSpPr>
            <a:xfrm>
              <a:off x="6" y="8"/>
              <a:ext cx="604372" cy="672029"/>
              <a:chOff x="5789475" y="-1569693"/>
              <a:chExt cx="920457" cy="1023499"/>
            </a:xfrm>
          </p:grpSpPr>
          <p:sp>
            <p:nvSpPr>
              <p:cNvPr id="2165" name="Google Shape;2165;p58"/>
              <p:cNvSpPr/>
              <p:nvPr/>
            </p:nvSpPr>
            <p:spPr>
              <a:xfrm>
                <a:off x="5889861" y="-1268093"/>
                <a:ext cx="820071" cy="721898"/>
              </a:xfrm>
              <a:custGeom>
                <a:avLst/>
                <a:gdLst/>
                <a:ahLst/>
                <a:cxnLst/>
                <a:rect l="l" t="t" r="r" b="b"/>
                <a:pathLst>
                  <a:path w="5555" h="4890" extrusionOk="0">
                    <a:moveTo>
                      <a:pt x="4588" y="1"/>
                    </a:moveTo>
                    <a:lnTo>
                      <a:pt x="0" y="2580"/>
                    </a:lnTo>
                    <a:cubicBezTo>
                      <a:pt x="79" y="2971"/>
                      <a:pt x="311" y="3324"/>
                      <a:pt x="556" y="3628"/>
                    </a:cubicBezTo>
                    <a:cubicBezTo>
                      <a:pt x="853" y="3998"/>
                      <a:pt x="1227" y="4265"/>
                      <a:pt x="1660" y="4462"/>
                    </a:cubicBezTo>
                    <a:cubicBezTo>
                      <a:pt x="2274" y="4744"/>
                      <a:pt x="2937" y="4890"/>
                      <a:pt x="3604" y="4890"/>
                    </a:cubicBezTo>
                    <a:cubicBezTo>
                      <a:pt x="3963" y="4890"/>
                      <a:pt x="4323" y="4847"/>
                      <a:pt x="4677" y="4760"/>
                    </a:cubicBezTo>
                    <a:cubicBezTo>
                      <a:pt x="4781" y="4810"/>
                      <a:pt x="4894" y="4841"/>
                      <a:pt x="5009" y="4849"/>
                    </a:cubicBezTo>
                    <a:cubicBezTo>
                      <a:pt x="5022" y="4817"/>
                      <a:pt x="5013" y="4778"/>
                      <a:pt x="5003" y="4745"/>
                    </a:cubicBezTo>
                    <a:cubicBezTo>
                      <a:pt x="4987" y="4683"/>
                      <a:pt x="4969" y="4624"/>
                      <a:pt x="4950" y="4563"/>
                    </a:cubicBezTo>
                    <a:cubicBezTo>
                      <a:pt x="5374" y="3830"/>
                      <a:pt x="5554" y="3062"/>
                      <a:pt x="5504" y="2214"/>
                    </a:cubicBezTo>
                    <a:cubicBezTo>
                      <a:pt x="5457" y="1403"/>
                      <a:pt x="5128" y="609"/>
                      <a:pt x="4588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6" name="Google Shape;2166;p58"/>
              <p:cNvSpPr/>
              <p:nvPr/>
            </p:nvSpPr>
            <p:spPr>
              <a:xfrm>
                <a:off x="5898571" y="-1569693"/>
                <a:ext cx="165786" cy="263367"/>
              </a:xfrm>
              <a:custGeom>
                <a:avLst/>
                <a:gdLst/>
                <a:ahLst/>
                <a:cxnLst/>
                <a:rect l="l" t="t" r="r" b="b"/>
                <a:pathLst>
                  <a:path w="1123" h="1784" extrusionOk="0">
                    <a:moveTo>
                      <a:pt x="565" y="1"/>
                    </a:moveTo>
                    <a:cubicBezTo>
                      <a:pt x="367" y="39"/>
                      <a:pt x="173" y="98"/>
                      <a:pt x="3" y="182"/>
                    </a:cubicBezTo>
                    <a:cubicBezTo>
                      <a:pt x="1" y="200"/>
                      <a:pt x="2" y="221"/>
                      <a:pt x="3" y="239"/>
                    </a:cubicBezTo>
                    <a:cubicBezTo>
                      <a:pt x="42" y="824"/>
                      <a:pt x="314" y="1388"/>
                      <a:pt x="747" y="1783"/>
                    </a:cubicBezTo>
                    <a:cubicBezTo>
                      <a:pt x="875" y="1771"/>
                      <a:pt x="1001" y="1747"/>
                      <a:pt x="1123" y="1707"/>
                    </a:cubicBezTo>
                    <a:cubicBezTo>
                      <a:pt x="902" y="1454"/>
                      <a:pt x="703" y="1173"/>
                      <a:pt x="595" y="855"/>
                    </a:cubicBezTo>
                    <a:cubicBezTo>
                      <a:pt x="503" y="579"/>
                      <a:pt x="481" y="275"/>
                      <a:pt x="56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7" name="Google Shape;2167;p58"/>
              <p:cNvSpPr/>
              <p:nvPr/>
            </p:nvSpPr>
            <p:spPr>
              <a:xfrm>
                <a:off x="5789770" y="-1451592"/>
                <a:ext cx="805160" cy="654876"/>
              </a:xfrm>
              <a:custGeom>
                <a:avLst/>
                <a:gdLst/>
                <a:ahLst/>
                <a:cxnLst/>
                <a:rect l="l" t="t" r="r" b="b"/>
                <a:pathLst>
                  <a:path w="5454" h="4436" extrusionOk="0">
                    <a:moveTo>
                      <a:pt x="2882" y="0"/>
                    </a:moveTo>
                    <a:cubicBezTo>
                      <a:pt x="2854" y="0"/>
                      <a:pt x="2825" y="1"/>
                      <a:pt x="2797" y="2"/>
                    </a:cubicBezTo>
                    <a:cubicBezTo>
                      <a:pt x="2285" y="14"/>
                      <a:pt x="1772" y="158"/>
                      <a:pt x="1355" y="452"/>
                    </a:cubicBezTo>
                    <a:cubicBezTo>
                      <a:pt x="47" y="1375"/>
                      <a:pt x="1" y="3118"/>
                      <a:pt x="761" y="4416"/>
                    </a:cubicBezTo>
                    <a:cubicBezTo>
                      <a:pt x="764" y="4424"/>
                      <a:pt x="768" y="4429"/>
                      <a:pt x="770" y="4435"/>
                    </a:cubicBezTo>
                    <a:cubicBezTo>
                      <a:pt x="2683" y="4143"/>
                      <a:pt x="4848" y="3065"/>
                      <a:pt x="5453" y="1242"/>
                    </a:cubicBezTo>
                    <a:cubicBezTo>
                      <a:pt x="4838" y="460"/>
                      <a:pt x="3880" y="0"/>
                      <a:pt x="2882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8" name="Google Shape;2168;p58"/>
              <p:cNvSpPr/>
              <p:nvPr/>
            </p:nvSpPr>
            <p:spPr>
              <a:xfrm>
                <a:off x="5890156" y="-987455"/>
                <a:ext cx="752162" cy="441111"/>
              </a:xfrm>
              <a:custGeom>
                <a:avLst/>
                <a:gdLst/>
                <a:ahLst/>
                <a:cxnLst/>
                <a:rect l="l" t="t" r="r" b="b"/>
                <a:pathLst>
                  <a:path w="5095" h="2988" extrusionOk="0">
                    <a:moveTo>
                      <a:pt x="1204" y="1"/>
                    </a:moveTo>
                    <a:lnTo>
                      <a:pt x="0" y="678"/>
                    </a:lnTo>
                    <a:cubicBezTo>
                      <a:pt x="79" y="1068"/>
                      <a:pt x="310" y="1422"/>
                      <a:pt x="555" y="1726"/>
                    </a:cubicBezTo>
                    <a:cubicBezTo>
                      <a:pt x="852" y="2096"/>
                      <a:pt x="1226" y="2363"/>
                      <a:pt x="1659" y="2560"/>
                    </a:cubicBezTo>
                    <a:cubicBezTo>
                      <a:pt x="2274" y="2841"/>
                      <a:pt x="2938" y="2988"/>
                      <a:pt x="3604" y="2988"/>
                    </a:cubicBezTo>
                    <a:cubicBezTo>
                      <a:pt x="3963" y="2988"/>
                      <a:pt x="4323" y="2945"/>
                      <a:pt x="4676" y="2858"/>
                    </a:cubicBezTo>
                    <a:cubicBezTo>
                      <a:pt x="4780" y="2908"/>
                      <a:pt x="4894" y="2939"/>
                      <a:pt x="5009" y="2947"/>
                    </a:cubicBezTo>
                    <a:cubicBezTo>
                      <a:pt x="5021" y="2914"/>
                      <a:pt x="5012" y="2876"/>
                      <a:pt x="5004" y="2843"/>
                    </a:cubicBezTo>
                    <a:cubicBezTo>
                      <a:pt x="4987" y="2782"/>
                      <a:pt x="4968" y="2723"/>
                      <a:pt x="4949" y="2662"/>
                    </a:cubicBezTo>
                    <a:cubicBezTo>
                      <a:pt x="5001" y="2572"/>
                      <a:pt x="5051" y="2482"/>
                      <a:pt x="5094" y="2390"/>
                    </a:cubicBezTo>
                    <a:cubicBezTo>
                      <a:pt x="5025" y="2384"/>
                      <a:pt x="4957" y="2377"/>
                      <a:pt x="4891" y="2369"/>
                    </a:cubicBezTo>
                    <a:cubicBezTo>
                      <a:pt x="3776" y="2247"/>
                      <a:pt x="2640" y="1868"/>
                      <a:pt x="1873" y="1050"/>
                    </a:cubicBezTo>
                    <a:cubicBezTo>
                      <a:pt x="1586" y="743"/>
                      <a:pt x="1365" y="387"/>
                      <a:pt x="1204" y="1"/>
                    </a:cubicBezTo>
                    <a:close/>
                  </a:path>
                </a:pathLst>
              </a:custGeom>
              <a:solidFill>
                <a:srgbClr val="4D0029">
                  <a:alpha val="427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9" name="Google Shape;2169;p58"/>
              <p:cNvSpPr/>
              <p:nvPr/>
            </p:nvSpPr>
            <p:spPr>
              <a:xfrm>
                <a:off x="5828301" y="-1450263"/>
                <a:ext cx="752014" cy="643656"/>
              </a:xfrm>
              <a:custGeom>
                <a:avLst/>
                <a:gdLst/>
                <a:ahLst/>
                <a:cxnLst/>
                <a:rect l="l" t="t" r="r" b="b"/>
                <a:pathLst>
                  <a:path w="5094" h="4360" extrusionOk="0">
                    <a:moveTo>
                      <a:pt x="1584" y="434"/>
                    </a:moveTo>
                    <a:cubicBezTo>
                      <a:pt x="1765" y="474"/>
                      <a:pt x="1948" y="509"/>
                      <a:pt x="2131" y="543"/>
                    </a:cubicBezTo>
                    <a:cubicBezTo>
                      <a:pt x="2093" y="729"/>
                      <a:pt x="2057" y="914"/>
                      <a:pt x="2024" y="1101"/>
                    </a:cubicBezTo>
                    <a:cubicBezTo>
                      <a:pt x="1839" y="1065"/>
                      <a:pt x="1655" y="1029"/>
                      <a:pt x="1472" y="988"/>
                    </a:cubicBezTo>
                    <a:cubicBezTo>
                      <a:pt x="1507" y="804"/>
                      <a:pt x="1544" y="619"/>
                      <a:pt x="1584" y="434"/>
                    </a:cubicBezTo>
                    <a:close/>
                    <a:moveTo>
                      <a:pt x="2233" y="562"/>
                    </a:moveTo>
                    <a:cubicBezTo>
                      <a:pt x="2417" y="595"/>
                      <a:pt x="2601" y="626"/>
                      <a:pt x="2787" y="653"/>
                    </a:cubicBezTo>
                    <a:cubicBezTo>
                      <a:pt x="2748" y="841"/>
                      <a:pt x="2714" y="1028"/>
                      <a:pt x="2683" y="1215"/>
                    </a:cubicBezTo>
                    <a:cubicBezTo>
                      <a:pt x="2497" y="1186"/>
                      <a:pt x="2312" y="1153"/>
                      <a:pt x="2126" y="1119"/>
                    </a:cubicBezTo>
                    <a:cubicBezTo>
                      <a:pt x="2159" y="934"/>
                      <a:pt x="2196" y="748"/>
                      <a:pt x="2233" y="562"/>
                    </a:cubicBezTo>
                    <a:close/>
                    <a:moveTo>
                      <a:pt x="2888" y="671"/>
                    </a:moveTo>
                    <a:cubicBezTo>
                      <a:pt x="3074" y="698"/>
                      <a:pt x="3259" y="725"/>
                      <a:pt x="3446" y="748"/>
                    </a:cubicBezTo>
                    <a:cubicBezTo>
                      <a:pt x="3410" y="935"/>
                      <a:pt x="3375" y="1123"/>
                      <a:pt x="3344" y="1311"/>
                    </a:cubicBezTo>
                    <a:cubicBezTo>
                      <a:pt x="3158" y="1286"/>
                      <a:pt x="2971" y="1260"/>
                      <a:pt x="2783" y="1232"/>
                    </a:cubicBezTo>
                    <a:cubicBezTo>
                      <a:pt x="2816" y="1043"/>
                      <a:pt x="2850" y="856"/>
                      <a:pt x="2888" y="671"/>
                    </a:cubicBezTo>
                    <a:close/>
                    <a:moveTo>
                      <a:pt x="3548" y="760"/>
                    </a:moveTo>
                    <a:cubicBezTo>
                      <a:pt x="3735" y="783"/>
                      <a:pt x="3922" y="804"/>
                      <a:pt x="4109" y="824"/>
                    </a:cubicBezTo>
                    <a:cubicBezTo>
                      <a:pt x="4073" y="1012"/>
                      <a:pt x="4039" y="1201"/>
                      <a:pt x="4010" y="1391"/>
                    </a:cubicBezTo>
                    <a:cubicBezTo>
                      <a:pt x="3822" y="1370"/>
                      <a:pt x="3634" y="1349"/>
                      <a:pt x="3447" y="1325"/>
                    </a:cubicBezTo>
                    <a:cubicBezTo>
                      <a:pt x="3478" y="1137"/>
                      <a:pt x="3511" y="948"/>
                      <a:pt x="3548" y="760"/>
                    </a:cubicBezTo>
                    <a:close/>
                    <a:moveTo>
                      <a:pt x="4212" y="834"/>
                    </a:moveTo>
                    <a:cubicBezTo>
                      <a:pt x="4399" y="854"/>
                      <a:pt x="4587" y="872"/>
                      <a:pt x="4774" y="888"/>
                    </a:cubicBezTo>
                    <a:cubicBezTo>
                      <a:pt x="4739" y="1076"/>
                      <a:pt x="4706" y="1265"/>
                      <a:pt x="4676" y="1455"/>
                    </a:cubicBezTo>
                    <a:cubicBezTo>
                      <a:pt x="4488" y="1438"/>
                      <a:pt x="4300" y="1420"/>
                      <a:pt x="4111" y="1400"/>
                    </a:cubicBezTo>
                    <a:cubicBezTo>
                      <a:pt x="4143" y="1212"/>
                      <a:pt x="4175" y="1023"/>
                      <a:pt x="4212" y="834"/>
                    </a:cubicBezTo>
                    <a:close/>
                    <a:moveTo>
                      <a:pt x="806" y="935"/>
                    </a:moveTo>
                    <a:cubicBezTo>
                      <a:pt x="988" y="982"/>
                      <a:pt x="1171" y="1027"/>
                      <a:pt x="1354" y="1066"/>
                    </a:cubicBezTo>
                    <a:cubicBezTo>
                      <a:pt x="1321" y="1253"/>
                      <a:pt x="1289" y="1437"/>
                      <a:pt x="1262" y="1624"/>
                    </a:cubicBezTo>
                    <a:cubicBezTo>
                      <a:pt x="1078" y="1581"/>
                      <a:pt x="893" y="1535"/>
                      <a:pt x="710" y="1487"/>
                    </a:cubicBezTo>
                    <a:cubicBezTo>
                      <a:pt x="740" y="1301"/>
                      <a:pt x="772" y="1118"/>
                      <a:pt x="806" y="935"/>
                    </a:cubicBezTo>
                    <a:close/>
                    <a:moveTo>
                      <a:pt x="1454" y="1087"/>
                    </a:moveTo>
                    <a:cubicBezTo>
                      <a:pt x="1638" y="1128"/>
                      <a:pt x="1822" y="1166"/>
                      <a:pt x="2008" y="1200"/>
                    </a:cubicBezTo>
                    <a:cubicBezTo>
                      <a:pt x="1976" y="1387"/>
                      <a:pt x="1946" y="1574"/>
                      <a:pt x="1920" y="1762"/>
                    </a:cubicBezTo>
                    <a:cubicBezTo>
                      <a:pt x="1734" y="1725"/>
                      <a:pt x="1548" y="1688"/>
                      <a:pt x="1362" y="1646"/>
                    </a:cubicBezTo>
                    <a:cubicBezTo>
                      <a:pt x="1391" y="1459"/>
                      <a:pt x="1422" y="1274"/>
                      <a:pt x="1454" y="1087"/>
                    </a:cubicBezTo>
                    <a:close/>
                    <a:moveTo>
                      <a:pt x="2108" y="1218"/>
                    </a:moveTo>
                    <a:cubicBezTo>
                      <a:pt x="2295" y="1254"/>
                      <a:pt x="2480" y="1285"/>
                      <a:pt x="2666" y="1315"/>
                    </a:cubicBezTo>
                    <a:cubicBezTo>
                      <a:pt x="2635" y="1502"/>
                      <a:pt x="2607" y="1691"/>
                      <a:pt x="2581" y="1879"/>
                    </a:cubicBezTo>
                    <a:cubicBezTo>
                      <a:pt x="2394" y="1849"/>
                      <a:pt x="2207" y="1816"/>
                      <a:pt x="2020" y="1781"/>
                    </a:cubicBezTo>
                    <a:cubicBezTo>
                      <a:pt x="2047" y="1592"/>
                      <a:pt x="2077" y="1405"/>
                      <a:pt x="2108" y="1218"/>
                    </a:cubicBezTo>
                    <a:close/>
                    <a:moveTo>
                      <a:pt x="2768" y="1331"/>
                    </a:moveTo>
                    <a:cubicBezTo>
                      <a:pt x="2955" y="1359"/>
                      <a:pt x="3140" y="1385"/>
                      <a:pt x="3328" y="1410"/>
                    </a:cubicBezTo>
                    <a:cubicBezTo>
                      <a:pt x="3299" y="1599"/>
                      <a:pt x="3271" y="1787"/>
                      <a:pt x="3244" y="1976"/>
                    </a:cubicBezTo>
                    <a:cubicBezTo>
                      <a:pt x="3056" y="1952"/>
                      <a:pt x="2870" y="1924"/>
                      <a:pt x="2683" y="1895"/>
                    </a:cubicBezTo>
                    <a:cubicBezTo>
                      <a:pt x="2709" y="1706"/>
                      <a:pt x="2737" y="1518"/>
                      <a:pt x="2768" y="1331"/>
                    </a:cubicBezTo>
                    <a:close/>
                    <a:moveTo>
                      <a:pt x="3431" y="1425"/>
                    </a:moveTo>
                    <a:cubicBezTo>
                      <a:pt x="3617" y="1448"/>
                      <a:pt x="3806" y="1471"/>
                      <a:pt x="3992" y="1492"/>
                    </a:cubicBezTo>
                    <a:cubicBezTo>
                      <a:pt x="3964" y="1680"/>
                      <a:pt x="3937" y="1870"/>
                      <a:pt x="3912" y="2059"/>
                    </a:cubicBezTo>
                    <a:cubicBezTo>
                      <a:pt x="3723" y="2038"/>
                      <a:pt x="3535" y="2016"/>
                      <a:pt x="3347" y="1991"/>
                    </a:cubicBezTo>
                    <a:cubicBezTo>
                      <a:pt x="3371" y="1802"/>
                      <a:pt x="3400" y="1613"/>
                      <a:pt x="3431" y="1425"/>
                    </a:cubicBezTo>
                    <a:close/>
                    <a:moveTo>
                      <a:pt x="4096" y="1502"/>
                    </a:moveTo>
                    <a:cubicBezTo>
                      <a:pt x="4284" y="1521"/>
                      <a:pt x="4472" y="1540"/>
                      <a:pt x="4660" y="1557"/>
                    </a:cubicBezTo>
                    <a:cubicBezTo>
                      <a:pt x="4632" y="1746"/>
                      <a:pt x="4604" y="1936"/>
                      <a:pt x="4580" y="2127"/>
                    </a:cubicBezTo>
                    <a:cubicBezTo>
                      <a:pt x="4392" y="2110"/>
                      <a:pt x="4201" y="2090"/>
                      <a:pt x="4013" y="2070"/>
                    </a:cubicBezTo>
                    <a:cubicBezTo>
                      <a:pt x="4038" y="1881"/>
                      <a:pt x="4065" y="1692"/>
                      <a:pt x="4096" y="1502"/>
                    </a:cubicBezTo>
                    <a:close/>
                    <a:moveTo>
                      <a:pt x="695" y="1586"/>
                    </a:moveTo>
                    <a:cubicBezTo>
                      <a:pt x="878" y="1634"/>
                      <a:pt x="1062" y="1679"/>
                      <a:pt x="1246" y="1723"/>
                    </a:cubicBezTo>
                    <a:cubicBezTo>
                      <a:pt x="1219" y="1908"/>
                      <a:pt x="1194" y="2095"/>
                      <a:pt x="1172" y="2283"/>
                    </a:cubicBezTo>
                    <a:cubicBezTo>
                      <a:pt x="986" y="2238"/>
                      <a:pt x="801" y="2191"/>
                      <a:pt x="617" y="2141"/>
                    </a:cubicBezTo>
                    <a:cubicBezTo>
                      <a:pt x="640" y="1955"/>
                      <a:pt x="666" y="1770"/>
                      <a:pt x="695" y="1586"/>
                    </a:cubicBezTo>
                    <a:close/>
                    <a:moveTo>
                      <a:pt x="1347" y="1745"/>
                    </a:moveTo>
                    <a:cubicBezTo>
                      <a:pt x="1533" y="1787"/>
                      <a:pt x="1720" y="1827"/>
                      <a:pt x="1905" y="1861"/>
                    </a:cubicBezTo>
                    <a:cubicBezTo>
                      <a:pt x="1879" y="2049"/>
                      <a:pt x="1856" y="2238"/>
                      <a:pt x="1833" y="2426"/>
                    </a:cubicBezTo>
                    <a:cubicBezTo>
                      <a:pt x="1647" y="2389"/>
                      <a:pt x="1460" y="2349"/>
                      <a:pt x="1272" y="2306"/>
                    </a:cubicBezTo>
                    <a:cubicBezTo>
                      <a:pt x="1294" y="2119"/>
                      <a:pt x="1320" y="1932"/>
                      <a:pt x="1347" y="1745"/>
                    </a:cubicBezTo>
                    <a:close/>
                    <a:moveTo>
                      <a:pt x="2008" y="1880"/>
                    </a:moveTo>
                    <a:cubicBezTo>
                      <a:pt x="2193" y="1916"/>
                      <a:pt x="2380" y="1948"/>
                      <a:pt x="2568" y="1978"/>
                    </a:cubicBezTo>
                    <a:cubicBezTo>
                      <a:pt x="2542" y="2168"/>
                      <a:pt x="2518" y="2356"/>
                      <a:pt x="2497" y="2545"/>
                    </a:cubicBezTo>
                    <a:cubicBezTo>
                      <a:pt x="2309" y="2514"/>
                      <a:pt x="2123" y="2481"/>
                      <a:pt x="1935" y="2445"/>
                    </a:cubicBezTo>
                    <a:cubicBezTo>
                      <a:pt x="1957" y="2256"/>
                      <a:pt x="1981" y="2068"/>
                      <a:pt x="2008" y="1880"/>
                    </a:cubicBezTo>
                    <a:close/>
                    <a:moveTo>
                      <a:pt x="2668" y="1995"/>
                    </a:moveTo>
                    <a:cubicBezTo>
                      <a:pt x="2856" y="2023"/>
                      <a:pt x="3044" y="2051"/>
                      <a:pt x="3231" y="2078"/>
                    </a:cubicBezTo>
                    <a:cubicBezTo>
                      <a:pt x="3207" y="2266"/>
                      <a:pt x="3185" y="2455"/>
                      <a:pt x="3164" y="2644"/>
                    </a:cubicBezTo>
                    <a:cubicBezTo>
                      <a:pt x="2976" y="2618"/>
                      <a:pt x="2788" y="2591"/>
                      <a:pt x="2599" y="2561"/>
                    </a:cubicBezTo>
                    <a:cubicBezTo>
                      <a:pt x="2620" y="2371"/>
                      <a:pt x="2643" y="2183"/>
                      <a:pt x="2668" y="1995"/>
                    </a:cubicBezTo>
                    <a:close/>
                    <a:moveTo>
                      <a:pt x="3333" y="2090"/>
                    </a:moveTo>
                    <a:cubicBezTo>
                      <a:pt x="3522" y="2115"/>
                      <a:pt x="3710" y="2137"/>
                      <a:pt x="3898" y="2158"/>
                    </a:cubicBezTo>
                    <a:cubicBezTo>
                      <a:pt x="3874" y="2349"/>
                      <a:pt x="3851" y="2539"/>
                      <a:pt x="3832" y="2728"/>
                    </a:cubicBezTo>
                    <a:cubicBezTo>
                      <a:pt x="3642" y="2707"/>
                      <a:pt x="3454" y="2684"/>
                      <a:pt x="3265" y="2659"/>
                    </a:cubicBezTo>
                    <a:cubicBezTo>
                      <a:pt x="3286" y="2470"/>
                      <a:pt x="3309" y="2279"/>
                      <a:pt x="3333" y="2090"/>
                    </a:cubicBezTo>
                    <a:close/>
                    <a:moveTo>
                      <a:pt x="603" y="2243"/>
                    </a:moveTo>
                    <a:cubicBezTo>
                      <a:pt x="789" y="2293"/>
                      <a:pt x="974" y="2340"/>
                      <a:pt x="1162" y="2384"/>
                    </a:cubicBezTo>
                    <a:cubicBezTo>
                      <a:pt x="1140" y="2570"/>
                      <a:pt x="1120" y="2758"/>
                      <a:pt x="1101" y="2946"/>
                    </a:cubicBezTo>
                    <a:cubicBezTo>
                      <a:pt x="913" y="2902"/>
                      <a:pt x="727" y="2853"/>
                      <a:pt x="541" y="2802"/>
                    </a:cubicBezTo>
                    <a:cubicBezTo>
                      <a:pt x="560" y="2616"/>
                      <a:pt x="581" y="2429"/>
                      <a:pt x="603" y="2243"/>
                    </a:cubicBezTo>
                    <a:close/>
                    <a:moveTo>
                      <a:pt x="1262" y="2409"/>
                    </a:moveTo>
                    <a:cubicBezTo>
                      <a:pt x="1448" y="2452"/>
                      <a:pt x="1634" y="2492"/>
                      <a:pt x="1822" y="2528"/>
                    </a:cubicBezTo>
                    <a:cubicBezTo>
                      <a:pt x="1802" y="2715"/>
                      <a:pt x="1783" y="2904"/>
                      <a:pt x="1764" y="3093"/>
                    </a:cubicBezTo>
                    <a:cubicBezTo>
                      <a:pt x="1576" y="3055"/>
                      <a:pt x="1387" y="3014"/>
                      <a:pt x="1202" y="2972"/>
                    </a:cubicBezTo>
                    <a:cubicBezTo>
                      <a:pt x="1220" y="2783"/>
                      <a:pt x="1240" y="2596"/>
                      <a:pt x="1262" y="2409"/>
                    </a:cubicBezTo>
                    <a:close/>
                    <a:moveTo>
                      <a:pt x="1924" y="2545"/>
                    </a:moveTo>
                    <a:cubicBezTo>
                      <a:pt x="2110" y="2581"/>
                      <a:pt x="2298" y="2614"/>
                      <a:pt x="2485" y="2645"/>
                    </a:cubicBezTo>
                    <a:cubicBezTo>
                      <a:pt x="2465" y="2836"/>
                      <a:pt x="2448" y="3025"/>
                      <a:pt x="2431" y="3214"/>
                    </a:cubicBezTo>
                    <a:cubicBezTo>
                      <a:pt x="2243" y="3183"/>
                      <a:pt x="2055" y="3149"/>
                      <a:pt x="1866" y="3113"/>
                    </a:cubicBezTo>
                    <a:cubicBezTo>
                      <a:pt x="1883" y="2922"/>
                      <a:pt x="1903" y="2734"/>
                      <a:pt x="1924" y="2545"/>
                    </a:cubicBezTo>
                    <a:close/>
                    <a:moveTo>
                      <a:pt x="2589" y="2661"/>
                    </a:moveTo>
                    <a:cubicBezTo>
                      <a:pt x="2777" y="2691"/>
                      <a:pt x="2965" y="2719"/>
                      <a:pt x="3154" y="2745"/>
                    </a:cubicBezTo>
                    <a:cubicBezTo>
                      <a:pt x="3133" y="2936"/>
                      <a:pt x="3116" y="3125"/>
                      <a:pt x="3098" y="3315"/>
                    </a:cubicBezTo>
                    <a:cubicBezTo>
                      <a:pt x="2909" y="3288"/>
                      <a:pt x="2721" y="3260"/>
                      <a:pt x="2532" y="3230"/>
                    </a:cubicBezTo>
                    <a:cubicBezTo>
                      <a:pt x="2549" y="3041"/>
                      <a:pt x="2568" y="2851"/>
                      <a:pt x="2589" y="2661"/>
                    </a:cubicBezTo>
                    <a:close/>
                    <a:moveTo>
                      <a:pt x="530" y="2904"/>
                    </a:moveTo>
                    <a:cubicBezTo>
                      <a:pt x="716" y="2954"/>
                      <a:pt x="902" y="3003"/>
                      <a:pt x="1091" y="3047"/>
                    </a:cubicBezTo>
                    <a:cubicBezTo>
                      <a:pt x="1074" y="3235"/>
                      <a:pt x="1058" y="3423"/>
                      <a:pt x="1042" y="3613"/>
                    </a:cubicBezTo>
                    <a:cubicBezTo>
                      <a:pt x="854" y="3568"/>
                      <a:pt x="666" y="3518"/>
                      <a:pt x="479" y="3466"/>
                    </a:cubicBezTo>
                    <a:cubicBezTo>
                      <a:pt x="495" y="3278"/>
                      <a:pt x="512" y="3092"/>
                      <a:pt x="530" y="2904"/>
                    </a:cubicBezTo>
                    <a:close/>
                    <a:moveTo>
                      <a:pt x="1193" y="3072"/>
                    </a:moveTo>
                    <a:cubicBezTo>
                      <a:pt x="1380" y="3115"/>
                      <a:pt x="1566" y="3156"/>
                      <a:pt x="1757" y="3193"/>
                    </a:cubicBezTo>
                    <a:cubicBezTo>
                      <a:pt x="1738" y="3383"/>
                      <a:pt x="1722" y="3573"/>
                      <a:pt x="1710" y="3762"/>
                    </a:cubicBezTo>
                    <a:cubicBezTo>
                      <a:pt x="1519" y="3724"/>
                      <a:pt x="1331" y="3683"/>
                      <a:pt x="1145" y="3638"/>
                    </a:cubicBezTo>
                    <a:cubicBezTo>
                      <a:pt x="1158" y="3449"/>
                      <a:pt x="1174" y="3260"/>
                      <a:pt x="1193" y="3072"/>
                    </a:cubicBezTo>
                    <a:close/>
                    <a:moveTo>
                      <a:pt x="1856" y="3213"/>
                    </a:moveTo>
                    <a:cubicBezTo>
                      <a:pt x="2044" y="3250"/>
                      <a:pt x="2232" y="3283"/>
                      <a:pt x="2421" y="3315"/>
                    </a:cubicBezTo>
                    <a:cubicBezTo>
                      <a:pt x="2406" y="3505"/>
                      <a:pt x="2390" y="3695"/>
                      <a:pt x="2377" y="3887"/>
                    </a:cubicBezTo>
                    <a:cubicBezTo>
                      <a:pt x="2187" y="3855"/>
                      <a:pt x="1998" y="3821"/>
                      <a:pt x="1810" y="3783"/>
                    </a:cubicBezTo>
                    <a:cubicBezTo>
                      <a:pt x="1825" y="3594"/>
                      <a:pt x="1838" y="3402"/>
                      <a:pt x="1856" y="3213"/>
                    </a:cubicBezTo>
                    <a:close/>
                    <a:moveTo>
                      <a:pt x="473" y="3569"/>
                    </a:moveTo>
                    <a:cubicBezTo>
                      <a:pt x="660" y="3621"/>
                      <a:pt x="848" y="3669"/>
                      <a:pt x="1036" y="3715"/>
                    </a:cubicBezTo>
                    <a:cubicBezTo>
                      <a:pt x="1022" y="3904"/>
                      <a:pt x="1009" y="4092"/>
                      <a:pt x="996" y="4282"/>
                    </a:cubicBezTo>
                    <a:cubicBezTo>
                      <a:pt x="807" y="4237"/>
                      <a:pt x="619" y="4187"/>
                      <a:pt x="432" y="4134"/>
                    </a:cubicBezTo>
                    <a:cubicBezTo>
                      <a:pt x="443" y="3946"/>
                      <a:pt x="458" y="3757"/>
                      <a:pt x="473" y="3569"/>
                    </a:cubicBezTo>
                    <a:close/>
                    <a:moveTo>
                      <a:pt x="2360" y="1"/>
                    </a:moveTo>
                    <a:lnTo>
                      <a:pt x="2360" y="1"/>
                    </a:lnTo>
                    <a:cubicBezTo>
                      <a:pt x="2323" y="4"/>
                      <a:pt x="2287" y="9"/>
                      <a:pt x="2251" y="14"/>
                    </a:cubicBezTo>
                    <a:cubicBezTo>
                      <a:pt x="2218" y="156"/>
                      <a:pt x="2183" y="299"/>
                      <a:pt x="2154" y="443"/>
                    </a:cubicBezTo>
                    <a:cubicBezTo>
                      <a:pt x="1971" y="409"/>
                      <a:pt x="1788" y="374"/>
                      <a:pt x="1606" y="335"/>
                    </a:cubicBezTo>
                    <a:cubicBezTo>
                      <a:pt x="1619" y="275"/>
                      <a:pt x="1633" y="215"/>
                      <a:pt x="1647" y="157"/>
                    </a:cubicBezTo>
                    <a:lnTo>
                      <a:pt x="1647" y="157"/>
                    </a:lnTo>
                    <a:cubicBezTo>
                      <a:pt x="1607" y="171"/>
                      <a:pt x="1568" y="187"/>
                      <a:pt x="1530" y="203"/>
                    </a:cubicBezTo>
                    <a:cubicBezTo>
                      <a:pt x="1522" y="239"/>
                      <a:pt x="1513" y="277"/>
                      <a:pt x="1504" y="314"/>
                    </a:cubicBezTo>
                    <a:cubicBezTo>
                      <a:pt x="1456" y="303"/>
                      <a:pt x="1409" y="292"/>
                      <a:pt x="1362" y="281"/>
                    </a:cubicBezTo>
                    <a:cubicBezTo>
                      <a:pt x="1318" y="304"/>
                      <a:pt x="1273" y="328"/>
                      <a:pt x="1231" y="353"/>
                    </a:cubicBezTo>
                    <a:cubicBezTo>
                      <a:pt x="1314" y="372"/>
                      <a:pt x="1398" y="393"/>
                      <a:pt x="1482" y="412"/>
                    </a:cubicBezTo>
                    <a:cubicBezTo>
                      <a:pt x="1443" y="596"/>
                      <a:pt x="1404" y="780"/>
                      <a:pt x="1371" y="966"/>
                    </a:cubicBezTo>
                    <a:cubicBezTo>
                      <a:pt x="1188" y="924"/>
                      <a:pt x="1005" y="881"/>
                      <a:pt x="823" y="834"/>
                    </a:cubicBezTo>
                    <a:cubicBezTo>
                      <a:pt x="837" y="762"/>
                      <a:pt x="853" y="690"/>
                      <a:pt x="868" y="618"/>
                    </a:cubicBezTo>
                    <a:lnTo>
                      <a:pt x="868" y="618"/>
                    </a:lnTo>
                    <a:cubicBezTo>
                      <a:pt x="822" y="659"/>
                      <a:pt x="779" y="701"/>
                      <a:pt x="737" y="742"/>
                    </a:cubicBezTo>
                    <a:cubicBezTo>
                      <a:pt x="733" y="763"/>
                      <a:pt x="728" y="785"/>
                      <a:pt x="723" y="806"/>
                    </a:cubicBezTo>
                    <a:cubicBezTo>
                      <a:pt x="711" y="803"/>
                      <a:pt x="698" y="799"/>
                      <a:pt x="686" y="796"/>
                    </a:cubicBezTo>
                    <a:cubicBezTo>
                      <a:pt x="660" y="824"/>
                      <a:pt x="636" y="851"/>
                      <a:pt x="612" y="879"/>
                    </a:cubicBezTo>
                    <a:cubicBezTo>
                      <a:pt x="643" y="888"/>
                      <a:pt x="672" y="898"/>
                      <a:pt x="704" y="905"/>
                    </a:cubicBezTo>
                    <a:cubicBezTo>
                      <a:pt x="670" y="1088"/>
                      <a:pt x="639" y="1271"/>
                      <a:pt x="608" y="1456"/>
                    </a:cubicBezTo>
                    <a:cubicBezTo>
                      <a:pt x="502" y="1427"/>
                      <a:pt x="394" y="1395"/>
                      <a:pt x="289" y="1363"/>
                    </a:cubicBezTo>
                    <a:cubicBezTo>
                      <a:pt x="273" y="1394"/>
                      <a:pt x="258" y="1425"/>
                      <a:pt x="244" y="1456"/>
                    </a:cubicBezTo>
                    <a:cubicBezTo>
                      <a:pt x="361" y="1490"/>
                      <a:pt x="476" y="1525"/>
                      <a:pt x="593" y="1557"/>
                    </a:cubicBezTo>
                    <a:cubicBezTo>
                      <a:pt x="565" y="1741"/>
                      <a:pt x="538" y="1927"/>
                      <a:pt x="514" y="2112"/>
                    </a:cubicBezTo>
                    <a:cubicBezTo>
                      <a:pt x="366" y="2070"/>
                      <a:pt x="216" y="2027"/>
                      <a:pt x="69" y="1981"/>
                    </a:cubicBezTo>
                    <a:cubicBezTo>
                      <a:pt x="61" y="2014"/>
                      <a:pt x="54" y="2048"/>
                      <a:pt x="49" y="2081"/>
                    </a:cubicBezTo>
                    <a:cubicBezTo>
                      <a:pt x="200" y="2127"/>
                      <a:pt x="350" y="2171"/>
                      <a:pt x="502" y="2212"/>
                    </a:cubicBezTo>
                    <a:cubicBezTo>
                      <a:pt x="478" y="2399"/>
                      <a:pt x="457" y="2586"/>
                      <a:pt x="439" y="2772"/>
                    </a:cubicBezTo>
                    <a:cubicBezTo>
                      <a:pt x="293" y="2730"/>
                      <a:pt x="146" y="2687"/>
                      <a:pt x="1" y="2641"/>
                    </a:cubicBezTo>
                    <a:lnTo>
                      <a:pt x="1" y="2641"/>
                    </a:lnTo>
                    <a:cubicBezTo>
                      <a:pt x="1" y="2677"/>
                      <a:pt x="2" y="2712"/>
                      <a:pt x="3" y="2748"/>
                    </a:cubicBezTo>
                    <a:cubicBezTo>
                      <a:pt x="144" y="2792"/>
                      <a:pt x="287" y="2834"/>
                      <a:pt x="429" y="2874"/>
                    </a:cubicBezTo>
                    <a:cubicBezTo>
                      <a:pt x="410" y="3062"/>
                      <a:pt x="393" y="3250"/>
                      <a:pt x="377" y="3438"/>
                    </a:cubicBezTo>
                    <a:cubicBezTo>
                      <a:pt x="278" y="3409"/>
                      <a:pt x="180" y="3378"/>
                      <a:pt x="80" y="3349"/>
                    </a:cubicBezTo>
                    <a:lnTo>
                      <a:pt x="80" y="3349"/>
                    </a:lnTo>
                    <a:cubicBezTo>
                      <a:pt x="89" y="3387"/>
                      <a:pt x="99" y="3424"/>
                      <a:pt x="108" y="3462"/>
                    </a:cubicBezTo>
                    <a:cubicBezTo>
                      <a:pt x="195" y="3488"/>
                      <a:pt x="282" y="3516"/>
                      <a:pt x="369" y="3540"/>
                    </a:cubicBezTo>
                    <a:cubicBezTo>
                      <a:pt x="355" y="3722"/>
                      <a:pt x="342" y="3904"/>
                      <a:pt x="330" y="4087"/>
                    </a:cubicBezTo>
                    <a:cubicBezTo>
                      <a:pt x="359" y="4150"/>
                      <a:pt x="389" y="4212"/>
                      <a:pt x="421" y="4272"/>
                    </a:cubicBezTo>
                    <a:cubicBezTo>
                      <a:pt x="423" y="4261"/>
                      <a:pt x="423" y="4249"/>
                      <a:pt x="423" y="4239"/>
                    </a:cubicBezTo>
                    <a:cubicBezTo>
                      <a:pt x="577" y="4282"/>
                      <a:pt x="732" y="4321"/>
                      <a:pt x="886" y="4359"/>
                    </a:cubicBezTo>
                    <a:cubicBezTo>
                      <a:pt x="959" y="4344"/>
                      <a:pt x="1032" y="4328"/>
                      <a:pt x="1106" y="4311"/>
                    </a:cubicBezTo>
                    <a:cubicBezTo>
                      <a:pt x="1103" y="4309"/>
                      <a:pt x="1100" y="4309"/>
                      <a:pt x="1096" y="4308"/>
                    </a:cubicBezTo>
                    <a:cubicBezTo>
                      <a:pt x="1108" y="4119"/>
                      <a:pt x="1120" y="3929"/>
                      <a:pt x="1134" y="3739"/>
                    </a:cubicBezTo>
                    <a:cubicBezTo>
                      <a:pt x="1323" y="3784"/>
                      <a:pt x="1511" y="3825"/>
                      <a:pt x="1699" y="3864"/>
                    </a:cubicBezTo>
                    <a:cubicBezTo>
                      <a:pt x="1692" y="3961"/>
                      <a:pt x="1687" y="4057"/>
                      <a:pt x="1680" y="4154"/>
                    </a:cubicBezTo>
                    <a:cubicBezTo>
                      <a:pt x="1716" y="4144"/>
                      <a:pt x="1751" y="4131"/>
                      <a:pt x="1785" y="4121"/>
                    </a:cubicBezTo>
                    <a:cubicBezTo>
                      <a:pt x="1790" y="4042"/>
                      <a:pt x="1794" y="3963"/>
                      <a:pt x="1799" y="3884"/>
                    </a:cubicBezTo>
                    <a:cubicBezTo>
                      <a:pt x="1941" y="3912"/>
                      <a:pt x="2082" y="3937"/>
                      <a:pt x="2223" y="3962"/>
                    </a:cubicBezTo>
                    <a:cubicBezTo>
                      <a:pt x="2309" y="3927"/>
                      <a:pt x="2394" y="3893"/>
                      <a:pt x="2479" y="3856"/>
                    </a:cubicBezTo>
                    <a:cubicBezTo>
                      <a:pt x="2491" y="3682"/>
                      <a:pt x="2504" y="3507"/>
                      <a:pt x="2520" y="3333"/>
                    </a:cubicBezTo>
                    <a:cubicBezTo>
                      <a:pt x="2708" y="3363"/>
                      <a:pt x="2897" y="3392"/>
                      <a:pt x="3087" y="3418"/>
                    </a:cubicBezTo>
                    <a:cubicBezTo>
                      <a:pt x="3082" y="3465"/>
                      <a:pt x="3080" y="3512"/>
                      <a:pt x="3076" y="3558"/>
                    </a:cubicBezTo>
                    <a:cubicBezTo>
                      <a:pt x="3113" y="3538"/>
                      <a:pt x="3148" y="3517"/>
                      <a:pt x="3184" y="3496"/>
                    </a:cubicBezTo>
                    <a:cubicBezTo>
                      <a:pt x="3185" y="3475"/>
                      <a:pt x="3186" y="3454"/>
                      <a:pt x="3189" y="3431"/>
                    </a:cubicBezTo>
                    <a:cubicBezTo>
                      <a:pt x="3217" y="3435"/>
                      <a:pt x="3247" y="3438"/>
                      <a:pt x="3275" y="3441"/>
                    </a:cubicBezTo>
                    <a:cubicBezTo>
                      <a:pt x="3321" y="3414"/>
                      <a:pt x="3367" y="3386"/>
                      <a:pt x="3411" y="3356"/>
                    </a:cubicBezTo>
                    <a:cubicBezTo>
                      <a:pt x="3339" y="3347"/>
                      <a:pt x="3269" y="3340"/>
                      <a:pt x="3196" y="3330"/>
                    </a:cubicBezTo>
                    <a:cubicBezTo>
                      <a:pt x="3212" y="3140"/>
                      <a:pt x="3231" y="2950"/>
                      <a:pt x="3250" y="2760"/>
                    </a:cubicBezTo>
                    <a:cubicBezTo>
                      <a:pt x="3443" y="2784"/>
                      <a:pt x="3631" y="2807"/>
                      <a:pt x="3822" y="2830"/>
                    </a:cubicBezTo>
                    <a:cubicBezTo>
                      <a:pt x="3812" y="2916"/>
                      <a:pt x="3806" y="3003"/>
                      <a:pt x="3798" y="3088"/>
                    </a:cubicBezTo>
                    <a:cubicBezTo>
                      <a:pt x="3835" y="3058"/>
                      <a:pt x="3872" y="3029"/>
                      <a:pt x="3908" y="2999"/>
                    </a:cubicBezTo>
                    <a:cubicBezTo>
                      <a:pt x="3914" y="2946"/>
                      <a:pt x="3918" y="2894"/>
                      <a:pt x="3923" y="2842"/>
                    </a:cubicBezTo>
                    <a:lnTo>
                      <a:pt x="4076" y="2858"/>
                    </a:lnTo>
                    <a:cubicBezTo>
                      <a:pt x="4110" y="2827"/>
                      <a:pt x="4143" y="2796"/>
                      <a:pt x="4175" y="2766"/>
                    </a:cubicBezTo>
                    <a:cubicBezTo>
                      <a:pt x="4095" y="2758"/>
                      <a:pt x="4013" y="2750"/>
                      <a:pt x="3933" y="2741"/>
                    </a:cubicBezTo>
                    <a:cubicBezTo>
                      <a:pt x="3952" y="2550"/>
                      <a:pt x="3974" y="2361"/>
                      <a:pt x="3999" y="2171"/>
                    </a:cubicBezTo>
                    <a:cubicBezTo>
                      <a:pt x="4188" y="2192"/>
                      <a:pt x="4377" y="2210"/>
                      <a:pt x="4565" y="2227"/>
                    </a:cubicBezTo>
                    <a:cubicBezTo>
                      <a:pt x="4560" y="2274"/>
                      <a:pt x="4555" y="2323"/>
                      <a:pt x="4549" y="2370"/>
                    </a:cubicBezTo>
                    <a:cubicBezTo>
                      <a:pt x="4611" y="2295"/>
                      <a:pt x="4671" y="2219"/>
                      <a:pt x="4727" y="2140"/>
                    </a:cubicBezTo>
                    <a:cubicBezTo>
                      <a:pt x="4713" y="2138"/>
                      <a:pt x="4697" y="2137"/>
                      <a:pt x="4682" y="2136"/>
                    </a:cubicBezTo>
                    <a:cubicBezTo>
                      <a:pt x="4707" y="1945"/>
                      <a:pt x="4733" y="1756"/>
                      <a:pt x="4764" y="1566"/>
                    </a:cubicBezTo>
                    <a:lnTo>
                      <a:pt x="5050" y="1589"/>
                    </a:lnTo>
                    <a:cubicBezTo>
                      <a:pt x="5066" y="1557"/>
                      <a:pt x="5078" y="1524"/>
                      <a:pt x="5093" y="1490"/>
                    </a:cubicBezTo>
                    <a:cubicBezTo>
                      <a:pt x="4989" y="1482"/>
                      <a:pt x="4884" y="1473"/>
                      <a:pt x="4779" y="1464"/>
                    </a:cubicBezTo>
                    <a:cubicBezTo>
                      <a:pt x="4810" y="1275"/>
                      <a:pt x="4842" y="1085"/>
                      <a:pt x="4878" y="897"/>
                    </a:cubicBezTo>
                    <a:lnTo>
                      <a:pt x="4885" y="897"/>
                    </a:lnTo>
                    <a:cubicBezTo>
                      <a:pt x="4844" y="857"/>
                      <a:pt x="4802" y="820"/>
                      <a:pt x="4760" y="783"/>
                    </a:cubicBezTo>
                    <a:cubicBezTo>
                      <a:pt x="4583" y="767"/>
                      <a:pt x="4407" y="751"/>
                      <a:pt x="4231" y="734"/>
                    </a:cubicBezTo>
                    <a:cubicBezTo>
                      <a:pt x="4248" y="638"/>
                      <a:pt x="4269" y="543"/>
                      <a:pt x="4289" y="449"/>
                    </a:cubicBezTo>
                    <a:cubicBezTo>
                      <a:pt x="4258" y="431"/>
                      <a:pt x="4226" y="412"/>
                      <a:pt x="4195" y="395"/>
                    </a:cubicBezTo>
                    <a:cubicBezTo>
                      <a:pt x="4172" y="505"/>
                      <a:pt x="4148" y="615"/>
                      <a:pt x="4127" y="725"/>
                    </a:cubicBezTo>
                    <a:cubicBezTo>
                      <a:pt x="3940" y="705"/>
                      <a:pt x="3754" y="684"/>
                      <a:pt x="3567" y="660"/>
                    </a:cubicBezTo>
                    <a:cubicBezTo>
                      <a:pt x="3600" y="496"/>
                      <a:pt x="3636" y="331"/>
                      <a:pt x="3675" y="166"/>
                    </a:cubicBezTo>
                    <a:lnTo>
                      <a:pt x="3577" y="135"/>
                    </a:lnTo>
                    <a:cubicBezTo>
                      <a:pt x="3537" y="304"/>
                      <a:pt x="3500" y="476"/>
                      <a:pt x="3464" y="647"/>
                    </a:cubicBezTo>
                    <a:cubicBezTo>
                      <a:pt x="3279" y="623"/>
                      <a:pt x="3093" y="597"/>
                      <a:pt x="2908" y="570"/>
                    </a:cubicBezTo>
                    <a:cubicBezTo>
                      <a:pt x="2945" y="386"/>
                      <a:pt x="2987" y="202"/>
                      <a:pt x="3031" y="19"/>
                    </a:cubicBezTo>
                    <a:cubicBezTo>
                      <a:pt x="2998" y="15"/>
                      <a:pt x="2963" y="9"/>
                      <a:pt x="2929" y="5"/>
                    </a:cubicBezTo>
                    <a:cubicBezTo>
                      <a:pt x="2884" y="187"/>
                      <a:pt x="2844" y="370"/>
                      <a:pt x="2805" y="554"/>
                    </a:cubicBezTo>
                    <a:cubicBezTo>
                      <a:pt x="2621" y="526"/>
                      <a:pt x="2437" y="496"/>
                      <a:pt x="2254" y="463"/>
                    </a:cubicBezTo>
                    <a:cubicBezTo>
                      <a:pt x="2287" y="308"/>
                      <a:pt x="2323" y="155"/>
                      <a:pt x="2360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70" name="Google Shape;2170;p58"/>
              <p:cNvSpPr/>
              <p:nvPr/>
            </p:nvSpPr>
            <p:spPr>
              <a:xfrm>
                <a:off x="5789475" y="-1417933"/>
                <a:ext cx="353420" cy="621217"/>
              </a:xfrm>
              <a:custGeom>
                <a:avLst/>
                <a:gdLst/>
                <a:ahLst/>
                <a:cxnLst/>
                <a:rect l="l" t="t" r="r" b="b"/>
                <a:pathLst>
                  <a:path w="2394" h="4208" extrusionOk="0">
                    <a:moveTo>
                      <a:pt x="1756" y="1"/>
                    </a:moveTo>
                    <a:lnTo>
                      <a:pt x="1756" y="1"/>
                    </a:lnTo>
                    <a:cubicBezTo>
                      <a:pt x="1617" y="62"/>
                      <a:pt x="1481" y="135"/>
                      <a:pt x="1356" y="224"/>
                    </a:cubicBezTo>
                    <a:cubicBezTo>
                      <a:pt x="46" y="1147"/>
                      <a:pt x="0" y="2890"/>
                      <a:pt x="762" y="4188"/>
                    </a:cubicBezTo>
                    <a:cubicBezTo>
                      <a:pt x="766" y="4196"/>
                      <a:pt x="770" y="4201"/>
                      <a:pt x="772" y="4207"/>
                    </a:cubicBezTo>
                    <a:cubicBezTo>
                      <a:pt x="1306" y="4125"/>
                      <a:pt x="1860" y="3982"/>
                      <a:pt x="2394" y="3779"/>
                    </a:cubicBezTo>
                    <a:cubicBezTo>
                      <a:pt x="1865" y="3122"/>
                      <a:pt x="1592" y="2270"/>
                      <a:pt x="1572" y="1425"/>
                    </a:cubicBezTo>
                    <a:cubicBezTo>
                      <a:pt x="1562" y="944"/>
                      <a:pt x="1630" y="464"/>
                      <a:pt x="1756" y="1"/>
                    </a:cubicBezTo>
                    <a:close/>
                  </a:path>
                </a:pathLst>
              </a:custGeom>
              <a:solidFill>
                <a:srgbClr val="4D0029">
                  <a:alpha val="427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71" name="Google Shape;2171;p58"/>
              <p:cNvSpPr/>
              <p:nvPr/>
            </p:nvSpPr>
            <p:spPr>
              <a:xfrm>
                <a:off x="6592414" y="-1027166"/>
                <a:ext cx="81786" cy="247276"/>
              </a:xfrm>
              <a:custGeom>
                <a:avLst/>
                <a:gdLst/>
                <a:ahLst/>
                <a:cxnLst/>
                <a:rect l="l" t="t" r="r" b="b"/>
                <a:pathLst>
                  <a:path w="554" h="1675" extrusionOk="0">
                    <a:moveTo>
                      <a:pt x="187" y="1"/>
                    </a:moveTo>
                    <a:cubicBezTo>
                      <a:pt x="93" y="1"/>
                      <a:pt x="1" y="75"/>
                      <a:pt x="43" y="187"/>
                    </a:cubicBezTo>
                    <a:cubicBezTo>
                      <a:pt x="196" y="605"/>
                      <a:pt x="249" y="1037"/>
                      <a:pt x="180" y="1481"/>
                    </a:cubicBezTo>
                    <a:cubicBezTo>
                      <a:pt x="161" y="1598"/>
                      <a:pt x="261" y="1674"/>
                      <a:pt x="351" y="1674"/>
                    </a:cubicBezTo>
                    <a:cubicBezTo>
                      <a:pt x="410" y="1674"/>
                      <a:pt x="464" y="1641"/>
                      <a:pt x="477" y="1562"/>
                    </a:cubicBezTo>
                    <a:cubicBezTo>
                      <a:pt x="554" y="1064"/>
                      <a:pt x="514" y="579"/>
                      <a:pt x="340" y="107"/>
                    </a:cubicBezTo>
                    <a:cubicBezTo>
                      <a:pt x="313" y="33"/>
                      <a:pt x="250" y="1"/>
                      <a:pt x="18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4" name="Google Shape;2195;p58"/>
          <p:cNvGrpSpPr/>
          <p:nvPr/>
        </p:nvGrpSpPr>
        <p:grpSpPr>
          <a:xfrm rot="-10767679">
            <a:off x="741465" y="4433127"/>
            <a:ext cx="765630" cy="706789"/>
            <a:chOff x="3269788" y="3643102"/>
            <a:chExt cx="1124719" cy="1059583"/>
          </a:xfrm>
        </p:grpSpPr>
        <p:sp>
          <p:nvSpPr>
            <p:cNvPr id="2196" name="Google Shape;2196;p58"/>
            <p:cNvSpPr/>
            <p:nvPr/>
          </p:nvSpPr>
          <p:spPr>
            <a:xfrm flipH="1">
              <a:off x="3269788" y="3646810"/>
              <a:ext cx="1124719" cy="1052153"/>
            </a:xfrm>
            <a:custGeom>
              <a:avLst/>
              <a:gdLst/>
              <a:ahLst/>
              <a:cxnLst/>
              <a:rect l="l" t="t" r="r" b="b"/>
              <a:pathLst>
                <a:path w="6784" h="6402" extrusionOk="0">
                  <a:moveTo>
                    <a:pt x="5408" y="1"/>
                  </a:moveTo>
                  <a:cubicBezTo>
                    <a:pt x="4808" y="1"/>
                    <a:pt x="4173" y="202"/>
                    <a:pt x="3798" y="615"/>
                  </a:cubicBezTo>
                  <a:cubicBezTo>
                    <a:pt x="3615" y="816"/>
                    <a:pt x="3468" y="1047"/>
                    <a:pt x="3301" y="1261"/>
                  </a:cubicBezTo>
                  <a:cubicBezTo>
                    <a:pt x="3442" y="879"/>
                    <a:pt x="3254" y="405"/>
                    <a:pt x="2889" y="227"/>
                  </a:cubicBezTo>
                  <a:cubicBezTo>
                    <a:pt x="2797" y="182"/>
                    <a:pt x="2708" y="162"/>
                    <a:pt x="2622" y="162"/>
                  </a:cubicBezTo>
                  <a:cubicBezTo>
                    <a:pt x="2108" y="162"/>
                    <a:pt x="1703" y="881"/>
                    <a:pt x="1567" y="1296"/>
                  </a:cubicBezTo>
                  <a:cubicBezTo>
                    <a:pt x="1465" y="1610"/>
                    <a:pt x="1414" y="1940"/>
                    <a:pt x="1420" y="2271"/>
                  </a:cubicBezTo>
                  <a:cubicBezTo>
                    <a:pt x="1332" y="2034"/>
                    <a:pt x="1135" y="1833"/>
                    <a:pt x="890" y="1768"/>
                  </a:cubicBezTo>
                  <a:cubicBezTo>
                    <a:pt x="835" y="1753"/>
                    <a:pt x="777" y="1745"/>
                    <a:pt x="718" y="1745"/>
                  </a:cubicBezTo>
                  <a:cubicBezTo>
                    <a:pt x="523" y="1745"/>
                    <a:pt x="327" y="1829"/>
                    <a:pt x="207" y="1982"/>
                  </a:cubicBezTo>
                  <a:cubicBezTo>
                    <a:pt x="80" y="2145"/>
                    <a:pt x="47" y="2364"/>
                    <a:pt x="53" y="2572"/>
                  </a:cubicBezTo>
                  <a:cubicBezTo>
                    <a:pt x="69" y="3072"/>
                    <a:pt x="287" y="3539"/>
                    <a:pt x="444" y="4015"/>
                  </a:cubicBezTo>
                  <a:cubicBezTo>
                    <a:pt x="476" y="4112"/>
                    <a:pt x="498" y="4209"/>
                    <a:pt x="514" y="4305"/>
                  </a:cubicBezTo>
                  <a:lnTo>
                    <a:pt x="513" y="4305"/>
                  </a:lnTo>
                  <a:cubicBezTo>
                    <a:pt x="566" y="4638"/>
                    <a:pt x="534" y="4963"/>
                    <a:pt x="504" y="5312"/>
                  </a:cubicBezTo>
                  <a:cubicBezTo>
                    <a:pt x="325" y="5633"/>
                    <a:pt x="163" y="5967"/>
                    <a:pt x="23" y="6312"/>
                  </a:cubicBezTo>
                  <a:cubicBezTo>
                    <a:pt x="0" y="6366"/>
                    <a:pt x="45" y="6401"/>
                    <a:pt x="91" y="6401"/>
                  </a:cubicBezTo>
                  <a:cubicBezTo>
                    <a:pt x="121" y="6401"/>
                    <a:pt x="152" y="6386"/>
                    <a:pt x="167" y="6352"/>
                  </a:cubicBezTo>
                  <a:cubicBezTo>
                    <a:pt x="306" y="6009"/>
                    <a:pt x="467" y="5678"/>
                    <a:pt x="647" y="5356"/>
                  </a:cubicBezTo>
                  <a:cubicBezTo>
                    <a:pt x="777" y="5298"/>
                    <a:pt x="926" y="5278"/>
                    <a:pt x="1075" y="5278"/>
                  </a:cubicBezTo>
                  <a:cubicBezTo>
                    <a:pt x="1146" y="5278"/>
                    <a:pt x="1216" y="5282"/>
                    <a:pt x="1286" y="5289"/>
                  </a:cubicBezTo>
                  <a:cubicBezTo>
                    <a:pt x="1390" y="5299"/>
                    <a:pt x="1495" y="5314"/>
                    <a:pt x="1597" y="5329"/>
                  </a:cubicBezTo>
                  <a:cubicBezTo>
                    <a:pt x="2006" y="5395"/>
                    <a:pt x="2411" y="5501"/>
                    <a:pt x="2823" y="5548"/>
                  </a:cubicBezTo>
                  <a:cubicBezTo>
                    <a:pt x="2950" y="5563"/>
                    <a:pt x="3081" y="5571"/>
                    <a:pt x="3211" y="5571"/>
                  </a:cubicBezTo>
                  <a:cubicBezTo>
                    <a:pt x="3606" y="5571"/>
                    <a:pt x="4002" y="5492"/>
                    <a:pt x="4323" y="5270"/>
                  </a:cubicBezTo>
                  <a:cubicBezTo>
                    <a:pt x="4418" y="5204"/>
                    <a:pt x="4508" y="5120"/>
                    <a:pt x="4543" y="5009"/>
                  </a:cubicBezTo>
                  <a:cubicBezTo>
                    <a:pt x="4573" y="4905"/>
                    <a:pt x="4549" y="4790"/>
                    <a:pt x="4507" y="4689"/>
                  </a:cubicBezTo>
                  <a:cubicBezTo>
                    <a:pt x="4503" y="4681"/>
                    <a:pt x="4500" y="4672"/>
                    <a:pt x="4497" y="4664"/>
                  </a:cubicBezTo>
                  <a:cubicBezTo>
                    <a:pt x="4381" y="4404"/>
                    <a:pt x="4151" y="4196"/>
                    <a:pt x="3880" y="4109"/>
                  </a:cubicBezTo>
                  <a:lnTo>
                    <a:pt x="3880" y="4109"/>
                  </a:lnTo>
                  <a:cubicBezTo>
                    <a:pt x="4102" y="4132"/>
                    <a:pt x="4327" y="4154"/>
                    <a:pt x="4551" y="4154"/>
                  </a:cubicBezTo>
                  <a:cubicBezTo>
                    <a:pt x="4702" y="4154"/>
                    <a:pt x="4853" y="4144"/>
                    <a:pt x="5001" y="4117"/>
                  </a:cubicBezTo>
                  <a:cubicBezTo>
                    <a:pt x="5053" y="4109"/>
                    <a:pt x="5105" y="4097"/>
                    <a:pt x="5158" y="4083"/>
                  </a:cubicBezTo>
                  <a:cubicBezTo>
                    <a:pt x="5579" y="3970"/>
                    <a:pt x="6429" y="3367"/>
                    <a:pt x="5906" y="2905"/>
                  </a:cubicBezTo>
                  <a:cubicBezTo>
                    <a:pt x="5670" y="2695"/>
                    <a:pt x="5342" y="2636"/>
                    <a:pt x="5019" y="2636"/>
                  </a:cubicBezTo>
                  <a:cubicBezTo>
                    <a:pt x="4983" y="2636"/>
                    <a:pt x="4946" y="2637"/>
                    <a:pt x="4910" y="2638"/>
                  </a:cubicBezTo>
                  <a:cubicBezTo>
                    <a:pt x="4873" y="2640"/>
                    <a:pt x="4837" y="2642"/>
                    <a:pt x="4800" y="2645"/>
                  </a:cubicBezTo>
                  <a:cubicBezTo>
                    <a:pt x="5487" y="2413"/>
                    <a:pt x="6115" y="2013"/>
                    <a:pt x="6616" y="1488"/>
                  </a:cubicBezTo>
                  <a:cubicBezTo>
                    <a:pt x="6663" y="1439"/>
                    <a:pt x="6699" y="1380"/>
                    <a:pt x="6724" y="1315"/>
                  </a:cubicBezTo>
                  <a:cubicBezTo>
                    <a:pt x="6775" y="1175"/>
                    <a:pt x="6784" y="1010"/>
                    <a:pt x="6778" y="863"/>
                  </a:cubicBezTo>
                  <a:cubicBezTo>
                    <a:pt x="6775" y="765"/>
                    <a:pt x="6761" y="666"/>
                    <a:pt x="6721" y="576"/>
                  </a:cubicBezTo>
                  <a:cubicBezTo>
                    <a:pt x="6698" y="518"/>
                    <a:pt x="6665" y="467"/>
                    <a:pt x="6626" y="420"/>
                  </a:cubicBezTo>
                  <a:cubicBezTo>
                    <a:pt x="6510" y="279"/>
                    <a:pt x="6337" y="183"/>
                    <a:pt x="6161" y="121"/>
                  </a:cubicBezTo>
                  <a:cubicBezTo>
                    <a:pt x="6149" y="117"/>
                    <a:pt x="6135" y="112"/>
                    <a:pt x="6123" y="107"/>
                  </a:cubicBezTo>
                  <a:cubicBezTo>
                    <a:pt x="6120" y="106"/>
                    <a:pt x="6118" y="106"/>
                    <a:pt x="6113" y="105"/>
                  </a:cubicBezTo>
                  <a:cubicBezTo>
                    <a:pt x="6103" y="101"/>
                    <a:pt x="6091" y="99"/>
                    <a:pt x="6081" y="95"/>
                  </a:cubicBezTo>
                  <a:cubicBezTo>
                    <a:pt x="6078" y="94"/>
                    <a:pt x="6076" y="94"/>
                    <a:pt x="6075" y="92"/>
                  </a:cubicBezTo>
                  <a:cubicBezTo>
                    <a:pt x="5869" y="31"/>
                    <a:pt x="5641" y="1"/>
                    <a:pt x="5408" y="1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5" name="Google Shape;2197;p58"/>
            <p:cNvGrpSpPr/>
            <p:nvPr/>
          </p:nvGrpSpPr>
          <p:grpSpPr>
            <a:xfrm flipH="1">
              <a:off x="3270671" y="3643102"/>
              <a:ext cx="1122964" cy="1059583"/>
              <a:chOff x="9699508" y="-1671885"/>
              <a:chExt cx="1122964" cy="1059583"/>
            </a:xfrm>
          </p:grpSpPr>
          <p:sp>
            <p:nvSpPr>
              <p:cNvPr id="2198" name="Google Shape;2198;p58"/>
              <p:cNvSpPr/>
              <p:nvPr/>
            </p:nvSpPr>
            <p:spPr>
              <a:xfrm>
                <a:off x="9707121" y="-1671885"/>
                <a:ext cx="1115352" cy="922234"/>
              </a:xfrm>
              <a:custGeom>
                <a:avLst/>
                <a:gdLst/>
                <a:ahLst/>
                <a:cxnLst/>
                <a:rect l="l" t="t" r="r" b="b"/>
                <a:pathLst>
                  <a:path w="6740" h="5573" extrusionOk="0">
                    <a:moveTo>
                      <a:pt x="5361" y="1"/>
                    </a:moveTo>
                    <a:cubicBezTo>
                      <a:pt x="4761" y="1"/>
                      <a:pt x="4127" y="203"/>
                      <a:pt x="3752" y="616"/>
                    </a:cubicBezTo>
                    <a:cubicBezTo>
                      <a:pt x="3569" y="818"/>
                      <a:pt x="3423" y="1048"/>
                      <a:pt x="3255" y="1262"/>
                    </a:cubicBezTo>
                    <a:cubicBezTo>
                      <a:pt x="3396" y="882"/>
                      <a:pt x="3208" y="407"/>
                      <a:pt x="2843" y="228"/>
                    </a:cubicBezTo>
                    <a:cubicBezTo>
                      <a:pt x="2751" y="183"/>
                      <a:pt x="2662" y="163"/>
                      <a:pt x="2576" y="163"/>
                    </a:cubicBezTo>
                    <a:cubicBezTo>
                      <a:pt x="2062" y="163"/>
                      <a:pt x="1658" y="882"/>
                      <a:pt x="1521" y="1297"/>
                    </a:cubicBezTo>
                    <a:cubicBezTo>
                      <a:pt x="1420" y="1611"/>
                      <a:pt x="1368" y="1942"/>
                      <a:pt x="1374" y="2272"/>
                    </a:cubicBezTo>
                    <a:cubicBezTo>
                      <a:pt x="1288" y="2034"/>
                      <a:pt x="1089" y="1834"/>
                      <a:pt x="844" y="1770"/>
                    </a:cubicBezTo>
                    <a:cubicBezTo>
                      <a:pt x="788" y="1754"/>
                      <a:pt x="729" y="1746"/>
                      <a:pt x="670" y="1746"/>
                    </a:cubicBezTo>
                    <a:cubicBezTo>
                      <a:pt x="475" y="1746"/>
                      <a:pt x="280" y="1830"/>
                      <a:pt x="161" y="1984"/>
                    </a:cubicBezTo>
                    <a:cubicBezTo>
                      <a:pt x="34" y="2147"/>
                      <a:pt x="1" y="2367"/>
                      <a:pt x="7" y="2573"/>
                    </a:cubicBezTo>
                    <a:cubicBezTo>
                      <a:pt x="23" y="3073"/>
                      <a:pt x="242" y="3540"/>
                      <a:pt x="398" y="4016"/>
                    </a:cubicBezTo>
                    <a:cubicBezTo>
                      <a:pt x="557" y="4502"/>
                      <a:pt x="484" y="4953"/>
                      <a:pt x="446" y="5456"/>
                    </a:cubicBezTo>
                    <a:cubicBezTo>
                      <a:pt x="605" y="5320"/>
                      <a:pt x="818" y="5280"/>
                      <a:pt x="1032" y="5280"/>
                    </a:cubicBezTo>
                    <a:cubicBezTo>
                      <a:pt x="1101" y="5280"/>
                      <a:pt x="1169" y="5284"/>
                      <a:pt x="1237" y="5290"/>
                    </a:cubicBezTo>
                    <a:cubicBezTo>
                      <a:pt x="1755" y="5340"/>
                      <a:pt x="2259" y="5489"/>
                      <a:pt x="2775" y="5549"/>
                    </a:cubicBezTo>
                    <a:cubicBezTo>
                      <a:pt x="2903" y="5564"/>
                      <a:pt x="3033" y="5573"/>
                      <a:pt x="3163" y="5573"/>
                    </a:cubicBezTo>
                    <a:cubicBezTo>
                      <a:pt x="3559" y="5573"/>
                      <a:pt x="3954" y="5494"/>
                      <a:pt x="4275" y="5270"/>
                    </a:cubicBezTo>
                    <a:cubicBezTo>
                      <a:pt x="4371" y="5205"/>
                      <a:pt x="4462" y="5122"/>
                      <a:pt x="4495" y="5011"/>
                    </a:cubicBezTo>
                    <a:cubicBezTo>
                      <a:pt x="4526" y="4906"/>
                      <a:pt x="4502" y="4792"/>
                      <a:pt x="4460" y="4690"/>
                    </a:cubicBezTo>
                    <a:cubicBezTo>
                      <a:pt x="4347" y="4418"/>
                      <a:pt x="4111" y="4201"/>
                      <a:pt x="3831" y="4110"/>
                    </a:cubicBezTo>
                    <a:lnTo>
                      <a:pt x="3831" y="4110"/>
                    </a:lnTo>
                    <a:cubicBezTo>
                      <a:pt x="4054" y="4133"/>
                      <a:pt x="4279" y="4156"/>
                      <a:pt x="4503" y="4156"/>
                    </a:cubicBezTo>
                    <a:cubicBezTo>
                      <a:pt x="4708" y="4156"/>
                      <a:pt x="4910" y="4137"/>
                      <a:pt x="5109" y="4084"/>
                    </a:cubicBezTo>
                    <a:cubicBezTo>
                      <a:pt x="5528" y="3972"/>
                      <a:pt x="6380" y="3367"/>
                      <a:pt x="5857" y="2906"/>
                    </a:cubicBezTo>
                    <a:cubicBezTo>
                      <a:pt x="5620" y="2697"/>
                      <a:pt x="5294" y="2637"/>
                      <a:pt x="4972" y="2637"/>
                    </a:cubicBezTo>
                    <a:cubicBezTo>
                      <a:pt x="4897" y="2637"/>
                      <a:pt x="4822" y="2640"/>
                      <a:pt x="4748" y="2646"/>
                    </a:cubicBezTo>
                    <a:cubicBezTo>
                      <a:pt x="5435" y="2415"/>
                      <a:pt x="6063" y="2013"/>
                      <a:pt x="6564" y="1489"/>
                    </a:cubicBezTo>
                    <a:cubicBezTo>
                      <a:pt x="6715" y="1331"/>
                      <a:pt x="6740" y="1076"/>
                      <a:pt x="6731" y="863"/>
                    </a:cubicBezTo>
                    <a:cubicBezTo>
                      <a:pt x="6727" y="766"/>
                      <a:pt x="6711" y="666"/>
                      <a:pt x="6674" y="575"/>
                    </a:cubicBezTo>
                    <a:cubicBezTo>
                      <a:pt x="6579" y="349"/>
                      <a:pt x="6350" y="203"/>
                      <a:pt x="6115" y="121"/>
                    </a:cubicBezTo>
                    <a:cubicBezTo>
                      <a:pt x="5888" y="41"/>
                      <a:pt x="5628" y="1"/>
                      <a:pt x="536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99" name="Google Shape;2199;p58"/>
              <p:cNvSpPr/>
              <p:nvPr/>
            </p:nvSpPr>
            <p:spPr>
              <a:xfrm>
                <a:off x="9699508" y="-1503591"/>
                <a:ext cx="843630" cy="891289"/>
              </a:xfrm>
              <a:custGeom>
                <a:avLst/>
                <a:gdLst/>
                <a:ahLst/>
                <a:cxnLst/>
                <a:rect l="l" t="t" r="r" b="b"/>
                <a:pathLst>
                  <a:path w="5098" h="5386" extrusionOk="0">
                    <a:moveTo>
                      <a:pt x="4268" y="0"/>
                    </a:moveTo>
                    <a:cubicBezTo>
                      <a:pt x="4256" y="0"/>
                      <a:pt x="4244" y="5"/>
                      <a:pt x="4232" y="15"/>
                    </a:cubicBezTo>
                    <a:cubicBezTo>
                      <a:pt x="3994" y="241"/>
                      <a:pt x="3856" y="538"/>
                      <a:pt x="3835" y="863"/>
                    </a:cubicBezTo>
                    <a:cubicBezTo>
                      <a:pt x="3354" y="1150"/>
                      <a:pt x="2902" y="1480"/>
                      <a:pt x="2484" y="1846"/>
                    </a:cubicBezTo>
                    <a:cubicBezTo>
                      <a:pt x="2439" y="1354"/>
                      <a:pt x="2512" y="871"/>
                      <a:pt x="2710" y="414"/>
                    </a:cubicBezTo>
                    <a:cubicBezTo>
                      <a:pt x="2728" y="371"/>
                      <a:pt x="2692" y="332"/>
                      <a:pt x="2658" y="332"/>
                    </a:cubicBezTo>
                    <a:cubicBezTo>
                      <a:pt x="2642" y="332"/>
                      <a:pt x="2627" y="341"/>
                      <a:pt x="2618" y="360"/>
                    </a:cubicBezTo>
                    <a:cubicBezTo>
                      <a:pt x="2401" y="862"/>
                      <a:pt x="2322" y="1388"/>
                      <a:pt x="2386" y="1932"/>
                    </a:cubicBezTo>
                    <a:cubicBezTo>
                      <a:pt x="1973" y="2305"/>
                      <a:pt x="1593" y="2715"/>
                      <a:pt x="1253" y="3159"/>
                    </a:cubicBezTo>
                    <a:cubicBezTo>
                      <a:pt x="1105" y="2626"/>
                      <a:pt x="1101" y="2078"/>
                      <a:pt x="1106" y="1528"/>
                    </a:cubicBezTo>
                    <a:cubicBezTo>
                      <a:pt x="1107" y="1494"/>
                      <a:pt x="1081" y="1477"/>
                      <a:pt x="1054" y="1477"/>
                    </a:cubicBezTo>
                    <a:cubicBezTo>
                      <a:pt x="1027" y="1477"/>
                      <a:pt x="1000" y="1494"/>
                      <a:pt x="1000" y="1528"/>
                    </a:cubicBezTo>
                    <a:cubicBezTo>
                      <a:pt x="995" y="2108"/>
                      <a:pt x="997" y="2685"/>
                      <a:pt x="1167" y="3243"/>
                    </a:cubicBezTo>
                    <a:cubicBezTo>
                      <a:pt x="1169" y="3249"/>
                      <a:pt x="1172" y="3255"/>
                      <a:pt x="1176" y="3260"/>
                    </a:cubicBezTo>
                    <a:cubicBezTo>
                      <a:pt x="711" y="3884"/>
                      <a:pt x="321" y="4566"/>
                      <a:pt x="23" y="5297"/>
                    </a:cubicBezTo>
                    <a:cubicBezTo>
                      <a:pt x="1" y="5350"/>
                      <a:pt x="44" y="5385"/>
                      <a:pt x="91" y="5385"/>
                    </a:cubicBezTo>
                    <a:cubicBezTo>
                      <a:pt x="121" y="5385"/>
                      <a:pt x="152" y="5370"/>
                      <a:pt x="167" y="5336"/>
                    </a:cubicBezTo>
                    <a:cubicBezTo>
                      <a:pt x="462" y="4611"/>
                      <a:pt x="851" y="3934"/>
                      <a:pt x="1315" y="3320"/>
                    </a:cubicBezTo>
                    <a:cubicBezTo>
                      <a:pt x="1823" y="3496"/>
                      <a:pt x="2348" y="3586"/>
                      <a:pt x="2881" y="3586"/>
                    </a:cubicBezTo>
                    <a:cubicBezTo>
                      <a:pt x="3029" y="3586"/>
                      <a:pt x="3177" y="3579"/>
                      <a:pt x="3326" y="3565"/>
                    </a:cubicBezTo>
                    <a:cubicBezTo>
                      <a:pt x="3392" y="3558"/>
                      <a:pt x="3394" y="3458"/>
                      <a:pt x="3331" y="3458"/>
                    </a:cubicBezTo>
                    <a:cubicBezTo>
                      <a:pt x="3330" y="3458"/>
                      <a:pt x="3328" y="3458"/>
                      <a:pt x="3326" y="3459"/>
                    </a:cubicBezTo>
                    <a:cubicBezTo>
                      <a:pt x="3178" y="3472"/>
                      <a:pt x="3032" y="3479"/>
                      <a:pt x="2885" y="3479"/>
                    </a:cubicBezTo>
                    <a:cubicBezTo>
                      <a:pt x="2374" y="3479"/>
                      <a:pt x="1871" y="3396"/>
                      <a:pt x="1383" y="3231"/>
                    </a:cubicBezTo>
                    <a:cubicBezTo>
                      <a:pt x="1708" y="2809"/>
                      <a:pt x="2069" y="2417"/>
                      <a:pt x="2463" y="2061"/>
                    </a:cubicBezTo>
                    <a:cubicBezTo>
                      <a:pt x="2657" y="2183"/>
                      <a:pt x="2903" y="2199"/>
                      <a:pt x="3125" y="2228"/>
                    </a:cubicBezTo>
                    <a:cubicBezTo>
                      <a:pt x="3275" y="2247"/>
                      <a:pt x="3426" y="2255"/>
                      <a:pt x="3578" y="2255"/>
                    </a:cubicBezTo>
                    <a:cubicBezTo>
                      <a:pt x="3757" y="2255"/>
                      <a:pt x="3937" y="2244"/>
                      <a:pt x="4116" y="2224"/>
                    </a:cubicBezTo>
                    <a:cubicBezTo>
                      <a:pt x="4181" y="2217"/>
                      <a:pt x="4184" y="2118"/>
                      <a:pt x="4124" y="2118"/>
                    </a:cubicBezTo>
                    <a:cubicBezTo>
                      <a:pt x="4121" y="2118"/>
                      <a:pt x="4119" y="2118"/>
                      <a:pt x="4116" y="2118"/>
                    </a:cubicBezTo>
                    <a:cubicBezTo>
                      <a:pt x="3938" y="2137"/>
                      <a:pt x="3760" y="2147"/>
                      <a:pt x="3582" y="2147"/>
                    </a:cubicBezTo>
                    <a:cubicBezTo>
                      <a:pt x="3496" y="2147"/>
                      <a:pt x="3409" y="2145"/>
                      <a:pt x="3323" y="2140"/>
                    </a:cubicBezTo>
                    <a:cubicBezTo>
                      <a:pt x="3082" y="2128"/>
                      <a:pt x="2768" y="2110"/>
                      <a:pt x="2548" y="1987"/>
                    </a:cubicBezTo>
                    <a:cubicBezTo>
                      <a:pt x="2946" y="1634"/>
                      <a:pt x="3376" y="1314"/>
                      <a:pt x="3834" y="1036"/>
                    </a:cubicBezTo>
                    <a:cubicBezTo>
                      <a:pt x="3838" y="1046"/>
                      <a:pt x="3843" y="1057"/>
                      <a:pt x="3856" y="1064"/>
                    </a:cubicBezTo>
                    <a:cubicBezTo>
                      <a:pt x="4024" y="1170"/>
                      <a:pt x="4254" y="1200"/>
                      <a:pt x="4484" y="1200"/>
                    </a:cubicBezTo>
                    <a:cubicBezTo>
                      <a:pt x="4670" y="1200"/>
                      <a:pt x="4856" y="1181"/>
                      <a:pt x="5008" y="1167"/>
                    </a:cubicBezTo>
                    <a:cubicBezTo>
                      <a:pt x="5071" y="1158"/>
                      <a:pt x="5073" y="1059"/>
                      <a:pt x="5011" y="1059"/>
                    </a:cubicBezTo>
                    <a:cubicBezTo>
                      <a:pt x="5009" y="1059"/>
                      <a:pt x="5007" y="1059"/>
                      <a:pt x="5005" y="1059"/>
                    </a:cubicBezTo>
                    <a:cubicBezTo>
                      <a:pt x="4858" y="1073"/>
                      <a:pt x="4673" y="1093"/>
                      <a:pt x="4488" y="1093"/>
                    </a:cubicBezTo>
                    <a:cubicBezTo>
                      <a:pt x="4281" y="1093"/>
                      <a:pt x="4076" y="1068"/>
                      <a:pt x="3926" y="980"/>
                    </a:cubicBezTo>
                    <a:cubicBezTo>
                      <a:pt x="4276" y="773"/>
                      <a:pt x="4640" y="586"/>
                      <a:pt x="5021" y="425"/>
                    </a:cubicBezTo>
                    <a:cubicBezTo>
                      <a:pt x="5098" y="392"/>
                      <a:pt x="5049" y="291"/>
                      <a:pt x="4978" y="291"/>
                    </a:cubicBezTo>
                    <a:cubicBezTo>
                      <a:pt x="4968" y="291"/>
                      <a:pt x="4957" y="293"/>
                      <a:pt x="4946" y="298"/>
                    </a:cubicBezTo>
                    <a:cubicBezTo>
                      <a:pt x="4601" y="444"/>
                      <a:pt x="4268" y="612"/>
                      <a:pt x="3946" y="798"/>
                    </a:cubicBezTo>
                    <a:cubicBezTo>
                      <a:pt x="3979" y="526"/>
                      <a:pt x="4103" y="282"/>
                      <a:pt x="4308" y="90"/>
                    </a:cubicBezTo>
                    <a:cubicBezTo>
                      <a:pt x="4346" y="53"/>
                      <a:pt x="4310" y="0"/>
                      <a:pt x="4268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6" name="Google Shape;2200;p58"/>
          <p:cNvGrpSpPr/>
          <p:nvPr/>
        </p:nvGrpSpPr>
        <p:grpSpPr>
          <a:xfrm>
            <a:off x="8231853" y="4183510"/>
            <a:ext cx="416799" cy="572715"/>
            <a:chOff x="8430725" y="132438"/>
            <a:chExt cx="592549" cy="814209"/>
          </a:xfrm>
        </p:grpSpPr>
        <p:sp>
          <p:nvSpPr>
            <p:cNvPr id="2201" name="Google Shape;2201;p58"/>
            <p:cNvSpPr/>
            <p:nvPr/>
          </p:nvSpPr>
          <p:spPr>
            <a:xfrm flipH="1">
              <a:off x="8430725" y="132441"/>
              <a:ext cx="592548" cy="814207"/>
            </a:xfrm>
            <a:custGeom>
              <a:avLst/>
              <a:gdLst/>
              <a:ahLst/>
              <a:cxnLst/>
              <a:rect l="l" t="t" r="r" b="b"/>
              <a:pathLst>
                <a:path w="5825" h="8004" extrusionOk="0">
                  <a:moveTo>
                    <a:pt x="375" y="1"/>
                  </a:moveTo>
                  <a:cubicBezTo>
                    <a:pt x="240" y="1"/>
                    <a:pt x="110" y="107"/>
                    <a:pt x="59" y="236"/>
                  </a:cubicBezTo>
                  <a:cubicBezTo>
                    <a:pt x="1" y="388"/>
                    <a:pt x="27" y="560"/>
                    <a:pt x="73" y="717"/>
                  </a:cubicBezTo>
                  <a:cubicBezTo>
                    <a:pt x="247" y="1318"/>
                    <a:pt x="717" y="1822"/>
                    <a:pt x="1301" y="2043"/>
                  </a:cubicBezTo>
                  <a:cubicBezTo>
                    <a:pt x="974" y="2955"/>
                    <a:pt x="867" y="3934"/>
                    <a:pt x="992" y="4901"/>
                  </a:cubicBezTo>
                  <a:cubicBezTo>
                    <a:pt x="990" y="4901"/>
                    <a:pt x="989" y="4903"/>
                    <a:pt x="989" y="4903"/>
                  </a:cubicBezTo>
                  <a:cubicBezTo>
                    <a:pt x="733" y="5004"/>
                    <a:pt x="513" y="5474"/>
                    <a:pt x="414" y="5715"/>
                  </a:cubicBezTo>
                  <a:cubicBezTo>
                    <a:pt x="293" y="6005"/>
                    <a:pt x="268" y="6348"/>
                    <a:pt x="407" y="6629"/>
                  </a:cubicBezTo>
                  <a:cubicBezTo>
                    <a:pt x="518" y="6557"/>
                    <a:pt x="626" y="6481"/>
                    <a:pt x="722" y="6399"/>
                  </a:cubicBezTo>
                  <a:cubicBezTo>
                    <a:pt x="725" y="6441"/>
                    <a:pt x="728" y="6482"/>
                    <a:pt x="736" y="6519"/>
                  </a:cubicBezTo>
                  <a:cubicBezTo>
                    <a:pt x="806" y="7039"/>
                    <a:pt x="1105" y="7525"/>
                    <a:pt x="1539" y="7821"/>
                  </a:cubicBezTo>
                  <a:cubicBezTo>
                    <a:pt x="1653" y="7899"/>
                    <a:pt x="1777" y="7965"/>
                    <a:pt x="1912" y="7991"/>
                  </a:cubicBezTo>
                  <a:cubicBezTo>
                    <a:pt x="1955" y="7999"/>
                    <a:pt x="1999" y="8003"/>
                    <a:pt x="2042" y="8003"/>
                  </a:cubicBezTo>
                  <a:cubicBezTo>
                    <a:pt x="2339" y="8003"/>
                    <a:pt x="2630" y="7811"/>
                    <a:pt x="2775" y="7545"/>
                  </a:cubicBezTo>
                  <a:cubicBezTo>
                    <a:pt x="2940" y="7241"/>
                    <a:pt x="2935" y="6866"/>
                    <a:pt x="2824" y="6537"/>
                  </a:cubicBezTo>
                  <a:cubicBezTo>
                    <a:pt x="2744" y="6302"/>
                    <a:pt x="2599" y="6048"/>
                    <a:pt x="2421" y="5821"/>
                  </a:cubicBezTo>
                  <a:cubicBezTo>
                    <a:pt x="2487" y="5804"/>
                    <a:pt x="2552" y="5783"/>
                    <a:pt x="2616" y="5758"/>
                  </a:cubicBezTo>
                  <a:lnTo>
                    <a:pt x="2534" y="5644"/>
                  </a:lnTo>
                  <a:cubicBezTo>
                    <a:pt x="2409" y="5473"/>
                    <a:pt x="2278" y="5304"/>
                    <a:pt x="2116" y="5169"/>
                  </a:cubicBezTo>
                  <a:cubicBezTo>
                    <a:pt x="1883" y="4973"/>
                    <a:pt x="1621" y="4902"/>
                    <a:pt x="1324" y="4879"/>
                  </a:cubicBezTo>
                  <a:cubicBezTo>
                    <a:pt x="1298" y="4877"/>
                    <a:pt x="1271" y="4875"/>
                    <a:pt x="1245" y="4874"/>
                  </a:cubicBezTo>
                  <a:cubicBezTo>
                    <a:pt x="1146" y="4104"/>
                    <a:pt x="1199" y="3328"/>
                    <a:pt x="1397" y="2589"/>
                  </a:cubicBezTo>
                  <a:cubicBezTo>
                    <a:pt x="1802" y="3116"/>
                    <a:pt x="2268" y="3581"/>
                    <a:pt x="2788" y="3982"/>
                  </a:cubicBezTo>
                  <a:cubicBezTo>
                    <a:pt x="2745" y="4212"/>
                    <a:pt x="2745" y="4472"/>
                    <a:pt x="2751" y="4637"/>
                  </a:cubicBezTo>
                  <a:cubicBezTo>
                    <a:pt x="2761" y="4969"/>
                    <a:pt x="2886" y="5303"/>
                    <a:pt x="3141" y="5503"/>
                  </a:cubicBezTo>
                  <a:cubicBezTo>
                    <a:pt x="3215" y="5382"/>
                    <a:pt x="3285" y="5260"/>
                    <a:pt x="3341" y="5135"/>
                  </a:cubicBezTo>
                  <a:cubicBezTo>
                    <a:pt x="3362" y="5173"/>
                    <a:pt x="3383" y="5209"/>
                    <a:pt x="3405" y="5244"/>
                  </a:cubicBezTo>
                  <a:cubicBezTo>
                    <a:pt x="3698" y="5701"/>
                    <a:pt x="4195" y="6014"/>
                    <a:pt x="4738" y="6086"/>
                  </a:cubicBezTo>
                  <a:cubicBezTo>
                    <a:pt x="4799" y="6093"/>
                    <a:pt x="4860" y="6098"/>
                    <a:pt x="4922" y="6098"/>
                  </a:cubicBezTo>
                  <a:cubicBezTo>
                    <a:pt x="5005" y="6098"/>
                    <a:pt x="5088" y="6089"/>
                    <a:pt x="5168" y="6066"/>
                  </a:cubicBezTo>
                  <a:cubicBezTo>
                    <a:pt x="5523" y="5965"/>
                    <a:pt x="5775" y="5596"/>
                    <a:pt x="5801" y="5229"/>
                  </a:cubicBezTo>
                  <a:cubicBezTo>
                    <a:pt x="5825" y="4859"/>
                    <a:pt x="5657" y="4508"/>
                    <a:pt x="5410" y="4252"/>
                  </a:cubicBezTo>
                  <a:cubicBezTo>
                    <a:pt x="5232" y="4068"/>
                    <a:pt x="4982" y="3897"/>
                    <a:pt x="4714" y="3770"/>
                  </a:cubicBezTo>
                  <a:cubicBezTo>
                    <a:pt x="4770" y="3721"/>
                    <a:pt x="4822" y="3670"/>
                    <a:pt x="4872" y="3615"/>
                  </a:cubicBezTo>
                  <a:cubicBezTo>
                    <a:pt x="4829" y="3592"/>
                    <a:pt x="4787" y="3570"/>
                    <a:pt x="4744" y="3547"/>
                  </a:cubicBezTo>
                  <a:cubicBezTo>
                    <a:pt x="4550" y="3445"/>
                    <a:pt x="4351" y="3350"/>
                    <a:pt x="4137" y="3299"/>
                  </a:cubicBezTo>
                  <a:cubicBezTo>
                    <a:pt x="4045" y="3277"/>
                    <a:pt x="3955" y="3267"/>
                    <a:pt x="3866" y="3267"/>
                  </a:cubicBezTo>
                  <a:cubicBezTo>
                    <a:pt x="3660" y="3267"/>
                    <a:pt x="3461" y="3321"/>
                    <a:pt x="3254" y="3406"/>
                  </a:cubicBezTo>
                  <a:cubicBezTo>
                    <a:pt x="3143" y="3452"/>
                    <a:pt x="3028" y="3500"/>
                    <a:pt x="2945" y="3589"/>
                  </a:cubicBezTo>
                  <a:cubicBezTo>
                    <a:pt x="2913" y="3625"/>
                    <a:pt x="2884" y="3670"/>
                    <a:pt x="2860" y="3722"/>
                  </a:cubicBezTo>
                  <a:cubicBezTo>
                    <a:pt x="2341" y="3310"/>
                    <a:pt x="1879" y="2832"/>
                    <a:pt x="1479" y="2290"/>
                  </a:cubicBezTo>
                  <a:cubicBezTo>
                    <a:pt x="1486" y="2268"/>
                    <a:pt x="1494" y="2245"/>
                    <a:pt x="1501" y="2223"/>
                  </a:cubicBezTo>
                  <a:cubicBezTo>
                    <a:pt x="1966" y="2460"/>
                    <a:pt x="2489" y="2588"/>
                    <a:pt x="3012" y="2589"/>
                  </a:cubicBezTo>
                  <a:cubicBezTo>
                    <a:pt x="3148" y="2589"/>
                    <a:pt x="3287" y="2582"/>
                    <a:pt x="3414" y="2531"/>
                  </a:cubicBezTo>
                  <a:cubicBezTo>
                    <a:pt x="3540" y="2481"/>
                    <a:pt x="3654" y="2385"/>
                    <a:pt x="3696" y="2255"/>
                  </a:cubicBezTo>
                  <a:cubicBezTo>
                    <a:pt x="3745" y="2102"/>
                    <a:pt x="3682" y="1926"/>
                    <a:pt x="3569" y="1810"/>
                  </a:cubicBezTo>
                  <a:cubicBezTo>
                    <a:pt x="3455" y="1694"/>
                    <a:pt x="3300" y="1629"/>
                    <a:pt x="3143" y="1588"/>
                  </a:cubicBezTo>
                  <a:cubicBezTo>
                    <a:pt x="2996" y="1550"/>
                    <a:pt x="2844" y="1531"/>
                    <a:pt x="2692" y="1531"/>
                  </a:cubicBezTo>
                  <a:cubicBezTo>
                    <a:pt x="2321" y="1531"/>
                    <a:pt x="1950" y="1643"/>
                    <a:pt x="1642" y="1851"/>
                  </a:cubicBezTo>
                  <a:cubicBezTo>
                    <a:pt x="1820" y="1420"/>
                    <a:pt x="2051" y="1009"/>
                    <a:pt x="2332" y="622"/>
                  </a:cubicBezTo>
                  <a:cubicBezTo>
                    <a:pt x="2401" y="528"/>
                    <a:pt x="2314" y="429"/>
                    <a:pt x="2224" y="429"/>
                  </a:cubicBezTo>
                  <a:cubicBezTo>
                    <a:pt x="2189" y="429"/>
                    <a:pt x="2154" y="444"/>
                    <a:pt x="2127" y="481"/>
                  </a:cubicBezTo>
                  <a:cubicBezTo>
                    <a:pt x="1850" y="860"/>
                    <a:pt x="1621" y="1265"/>
                    <a:pt x="1439" y="1689"/>
                  </a:cubicBezTo>
                  <a:cubicBezTo>
                    <a:pt x="1324" y="1083"/>
                    <a:pt x="1072" y="499"/>
                    <a:pt x="606" y="108"/>
                  </a:cubicBezTo>
                  <a:cubicBezTo>
                    <a:pt x="558" y="68"/>
                    <a:pt x="504" y="28"/>
                    <a:pt x="444" y="10"/>
                  </a:cubicBezTo>
                  <a:cubicBezTo>
                    <a:pt x="421" y="4"/>
                    <a:pt x="398" y="1"/>
                    <a:pt x="375" y="1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7" name="Google Shape;2202;p58"/>
            <p:cNvGrpSpPr/>
            <p:nvPr/>
          </p:nvGrpSpPr>
          <p:grpSpPr>
            <a:xfrm flipH="1">
              <a:off x="8430728" y="132438"/>
              <a:ext cx="592546" cy="814204"/>
              <a:chOff x="8718313" y="645768"/>
              <a:chExt cx="891985" cy="1225658"/>
            </a:xfrm>
          </p:grpSpPr>
          <p:sp>
            <p:nvSpPr>
              <p:cNvPr id="2203" name="Google Shape;2203;p58"/>
              <p:cNvSpPr/>
              <p:nvPr/>
            </p:nvSpPr>
            <p:spPr>
              <a:xfrm>
                <a:off x="8718313" y="645768"/>
                <a:ext cx="228929" cy="318664"/>
              </a:xfrm>
              <a:custGeom>
                <a:avLst/>
                <a:gdLst/>
                <a:ahLst/>
                <a:cxnLst/>
                <a:rect l="l" t="t" r="r" b="b"/>
                <a:pathLst>
                  <a:path w="1495" h="2081" extrusionOk="0">
                    <a:moveTo>
                      <a:pt x="375" y="0"/>
                    </a:moveTo>
                    <a:cubicBezTo>
                      <a:pt x="240" y="0"/>
                      <a:pt x="109" y="106"/>
                      <a:pt x="59" y="236"/>
                    </a:cubicBezTo>
                    <a:cubicBezTo>
                      <a:pt x="1" y="390"/>
                      <a:pt x="27" y="560"/>
                      <a:pt x="73" y="717"/>
                    </a:cubicBezTo>
                    <a:cubicBezTo>
                      <a:pt x="253" y="1337"/>
                      <a:pt x="749" y="1854"/>
                      <a:pt x="1360" y="2064"/>
                    </a:cubicBezTo>
                    <a:lnTo>
                      <a:pt x="1495" y="2080"/>
                    </a:lnTo>
                    <a:cubicBezTo>
                      <a:pt x="1424" y="1344"/>
                      <a:pt x="1173" y="584"/>
                      <a:pt x="606" y="108"/>
                    </a:cubicBezTo>
                    <a:cubicBezTo>
                      <a:pt x="558" y="68"/>
                      <a:pt x="506" y="27"/>
                      <a:pt x="444" y="10"/>
                    </a:cubicBezTo>
                    <a:cubicBezTo>
                      <a:pt x="421" y="3"/>
                      <a:pt x="398" y="0"/>
                      <a:pt x="37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4" name="Google Shape;2204;p58"/>
              <p:cNvSpPr/>
              <p:nvPr/>
            </p:nvSpPr>
            <p:spPr>
              <a:xfrm>
                <a:off x="8941271" y="880211"/>
                <a:ext cx="350668" cy="162318"/>
              </a:xfrm>
              <a:custGeom>
                <a:avLst/>
                <a:gdLst/>
                <a:ahLst/>
                <a:cxnLst/>
                <a:rect l="l" t="t" r="r" b="b"/>
                <a:pathLst>
                  <a:path w="2290" h="1060" extrusionOk="0">
                    <a:moveTo>
                      <a:pt x="1236" y="1"/>
                    </a:moveTo>
                    <a:cubicBezTo>
                      <a:pt x="790" y="1"/>
                      <a:pt x="344" y="162"/>
                      <a:pt x="10" y="456"/>
                    </a:cubicBezTo>
                    <a:lnTo>
                      <a:pt x="0" y="671"/>
                    </a:lnTo>
                    <a:cubicBezTo>
                      <a:pt x="478" y="923"/>
                      <a:pt x="1017" y="1057"/>
                      <a:pt x="1556" y="1060"/>
                    </a:cubicBezTo>
                    <a:cubicBezTo>
                      <a:pt x="1692" y="1060"/>
                      <a:pt x="1830" y="1051"/>
                      <a:pt x="1958" y="1001"/>
                    </a:cubicBezTo>
                    <a:cubicBezTo>
                      <a:pt x="2084" y="952"/>
                      <a:pt x="2198" y="856"/>
                      <a:pt x="2240" y="726"/>
                    </a:cubicBezTo>
                    <a:cubicBezTo>
                      <a:pt x="2289" y="571"/>
                      <a:pt x="2226" y="397"/>
                      <a:pt x="2112" y="281"/>
                    </a:cubicBezTo>
                    <a:cubicBezTo>
                      <a:pt x="1999" y="163"/>
                      <a:pt x="1844" y="99"/>
                      <a:pt x="1687" y="58"/>
                    </a:cubicBezTo>
                    <a:cubicBezTo>
                      <a:pt x="1539" y="19"/>
                      <a:pt x="1387" y="1"/>
                      <a:pt x="123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5" name="Google Shape;2205;p58"/>
              <p:cNvSpPr/>
              <p:nvPr/>
            </p:nvSpPr>
            <p:spPr>
              <a:xfrm>
                <a:off x="8815704" y="711308"/>
                <a:ext cx="270581" cy="864113"/>
              </a:xfrm>
              <a:custGeom>
                <a:avLst/>
                <a:gdLst/>
                <a:ahLst/>
                <a:cxnLst/>
                <a:rect l="l" t="t" r="r" b="b"/>
                <a:pathLst>
                  <a:path w="1767" h="5643" extrusionOk="0">
                    <a:moveTo>
                      <a:pt x="1590" y="0"/>
                    </a:moveTo>
                    <a:cubicBezTo>
                      <a:pt x="1554" y="0"/>
                      <a:pt x="1519" y="16"/>
                      <a:pt x="1492" y="53"/>
                    </a:cubicBezTo>
                    <a:cubicBezTo>
                      <a:pt x="336" y="1640"/>
                      <a:pt x="0" y="3677"/>
                      <a:pt x="594" y="5548"/>
                    </a:cubicBezTo>
                    <a:cubicBezTo>
                      <a:pt x="615" y="5613"/>
                      <a:pt x="671" y="5643"/>
                      <a:pt x="726" y="5643"/>
                    </a:cubicBezTo>
                    <a:cubicBezTo>
                      <a:pt x="798" y="5643"/>
                      <a:pt x="866" y="5591"/>
                      <a:pt x="839" y="5503"/>
                    </a:cubicBezTo>
                    <a:cubicBezTo>
                      <a:pt x="263" y="3689"/>
                      <a:pt x="575" y="1733"/>
                      <a:pt x="1697" y="194"/>
                    </a:cubicBezTo>
                    <a:cubicBezTo>
                      <a:pt x="1767" y="100"/>
                      <a:pt x="1679" y="0"/>
                      <a:pt x="1590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6" name="Google Shape;2206;p58"/>
              <p:cNvSpPr/>
              <p:nvPr/>
            </p:nvSpPr>
            <p:spPr>
              <a:xfrm>
                <a:off x="8901304" y="983269"/>
                <a:ext cx="413451" cy="361999"/>
              </a:xfrm>
              <a:custGeom>
                <a:avLst/>
                <a:gdLst/>
                <a:ahLst/>
                <a:cxnLst/>
                <a:rect l="l" t="t" r="r" b="b"/>
                <a:pathLst>
                  <a:path w="2700" h="2364" extrusionOk="0">
                    <a:moveTo>
                      <a:pt x="172" y="1"/>
                    </a:moveTo>
                    <a:cubicBezTo>
                      <a:pt x="85" y="1"/>
                      <a:pt x="0" y="115"/>
                      <a:pt x="70" y="211"/>
                    </a:cubicBezTo>
                    <a:cubicBezTo>
                      <a:pt x="708" y="1087"/>
                      <a:pt x="1503" y="1803"/>
                      <a:pt x="2440" y="2345"/>
                    </a:cubicBezTo>
                    <a:cubicBezTo>
                      <a:pt x="2462" y="2358"/>
                      <a:pt x="2484" y="2363"/>
                      <a:pt x="2506" y="2363"/>
                    </a:cubicBezTo>
                    <a:cubicBezTo>
                      <a:pt x="2617" y="2363"/>
                      <a:pt x="2699" y="2207"/>
                      <a:pt x="2581" y="2140"/>
                    </a:cubicBezTo>
                    <a:cubicBezTo>
                      <a:pt x="1661" y="1608"/>
                      <a:pt x="883" y="907"/>
                      <a:pt x="258" y="49"/>
                    </a:cubicBezTo>
                    <a:cubicBezTo>
                      <a:pt x="234" y="15"/>
                      <a:pt x="203" y="1"/>
                      <a:pt x="17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7" name="Google Shape;2207;p58"/>
              <p:cNvSpPr/>
              <p:nvPr/>
            </p:nvSpPr>
            <p:spPr>
              <a:xfrm>
                <a:off x="8822288" y="1442202"/>
                <a:ext cx="346074" cy="429223"/>
              </a:xfrm>
              <a:custGeom>
                <a:avLst/>
                <a:gdLst/>
                <a:ahLst/>
                <a:cxnLst/>
                <a:rect l="l" t="t" r="r" b="b"/>
                <a:pathLst>
                  <a:path w="2260" h="2803" extrusionOk="0">
                    <a:moveTo>
                      <a:pt x="868" y="1"/>
                    </a:moveTo>
                    <a:cubicBezTo>
                      <a:pt x="745" y="1"/>
                      <a:pt x="622" y="43"/>
                      <a:pt x="480" y="111"/>
                    </a:cubicBezTo>
                    <a:cubicBezTo>
                      <a:pt x="60" y="313"/>
                      <a:pt x="0" y="909"/>
                      <a:pt x="55" y="1318"/>
                    </a:cubicBezTo>
                    <a:cubicBezTo>
                      <a:pt x="126" y="1839"/>
                      <a:pt x="425" y="2325"/>
                      <a:pt x="859" y="2620"/>
                    </a:cubicBezTo>
                    <a:cubicBezTo>
                      <a:pt x="973" y="2697"/>
                      <a:pt x="1097" y="2764"/>
                      <a:pt x="1231" y="2790"/>
                    </a:cubicBezTo>
                    <a:cubicBezTo>
                      <a:pt x="1274" y="2799"/>
                      <a:pt x="1317" y="2802"/>
                      <a:pt x="1360" y="2802"/>
                    </a:cubicBezTo>
                    <a:cubicBezTo>
                      <a:pt x="1657" y="2802"/>
                      <a:pt x="1948" y="2611"/>
                      <a:pt x="2094" y="2344"/>
                    </a:cubicBezTo>
                    <a:cubicBezTo>
                      <a:pt x="2260" y="2039"/>
                      <a:pt x="2255" y="1664"/>
                      <a:pt x="2144" y="1337"/>
                    </a:cubicBezTo>
                    <a:cubicBezTo>
                      <a:pt x="2041" y="1042"/>
                      <a:pt x="1841" y="718"/>
                      <a:pt x="1601" y="458"/>
                    </a:cubicBezTo>
                    <a:cubicBezTo>
                      <a:pt x="1474" y="318"/>
                      <a:pt x="1333" y="197"/>
                      <a:pt x="1193" y="106"/>
                    </a:cubicBezTo>
                    <a:cubicBezTo>
                      <a:pt x="1078" y="32"/>
                      <a:pt x="973" y="1"/>
                      <a:pt x="868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8" name="Google Shape;2208;p58"/>
              <p:cNvSpPr/>
              <p:nvPr/>
            </p:nvSpPr>
            <p:spPr>
              <a:xfrm>
                <a:off x="8759658" y="1391669"/>
                <a:ext cx="359090" cy="269203"/>
              </a:xfrm>
              <a:custGeom>
                <a:avLst/>
                <a:gdLst/>
                <a:ahLst/>
                <a:cxnLst/>
                <a:rect l="l" t="t" r="r" b="b"/>
                <a:pathLst>
                  <a:path w="2345" h="1758" extrusionOk="0">
                    <a:moveTo>
                      <a:pt x="913" y="0"/>
                    </a:moveTo>
                    <a:cubicBezTo>
                      <a:pt x="847" y="0"/>
                      <a:pt x="781" y="7"/>
                      <a:pt x="720" y="31"/>
                    </a:cubicBezTo>
                    <a:cubicBezTo>
                      <a:pt x="464" y="133"/>
                      <a:pt x="244" y="602"/>
                      <a:pt x="145" y="844"/>
                    </a:cubicBezTo>
                    <a:cubicBezTo>
                      <a:pt x="24" y="1135"/>
                      <a:pt x="0" y="1477"/>
                      <a:pt x="138" y="1758"/>
                    </a:cubicBezTo>
                    <a:cubicBezTo>
                      <a:pt x="498" y="1524"/>
                      <a:pt x="819" y="1255"/>
                      <a:pt x="877" y="809"/>
                    </a:cubicBezTo>
                    <a:cubicBezTo>
                      <a:pt x="1129" y="942"/>
                      <a:pt x="1415" y="1009"/>
                      <a:pt x="1700" y="1009"/>
                    </a:cubicBezTo>
                    <a:cubicBezTo>
                      <a:pt x="1920" y="1009"/>
                      <a:pt x="2140" y="969"/>
                      <a:pt x="2345" y="889"/>
                    </a:cubicBezTo>
                    <a:cubicBezTo>
                      <a:pt x="2314" y="849"/>
                      <a:pt x="2288" y="811"/>
                      <a:pt x="2261" y="774"/>
                    </a:cubicBezTo>
                    <a:cubicBezTo>
                      <a:pt x="2136" y="601"/>
                      <a:pt x="2005" y="434"/>
                      <a:pt x="1843" y="298"/>
                    </a:cubicBezTo>
                    <a:cubicBezTo>
                      <a:pt x="1611" y="102"/>
                      <a:pt x="1349" y="31"/>
                      <a:pt x="1052" y="7"/>
                    </a:cubicBezTo>
                    <a:cubicBezTo>
                      <a:pt x="1006" y="4"/>
                      <a:pt x="959" y="0"/>
                      <a:pt x="91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9" name="Google Shape;2209;p58"/>
              <p:cNvSpPr/>
              <p:nvPr/>
            </p:nvSpPr>
            <p:spPr>
              <a:xfrm>
                <a:off x="9173418" y="1188311"/>
                <a:ext cx="436880" cy="390941"/>
              </a:xfrm>
              <a:custGeom>
                <a:avLst/>
                <a:gdLst/>
                <a:ahLst/>
                <a:cxnLst/>
                <a:rect l="l" t="t" r="r" b="b"/>
                <a:pathLst>
                  <a:path w="2853" h="2553" extrusionOk="0">
                    <a:moveTo>
                      <a:pt x="911" y="0"/>
                    </a:moveTo>
                    <a:cubicBezTo>
                      <a:pt x="655" y="0"/>
                      <a:pt x="495" y="128"/>
                      <a:pt x="314" y="353"/>
                    </a:cubicBezTo>
                    <a:cubicBezTo>
                      <a:pt x="0" y="747"/>
                      <a:pt x="200" y="1338"/>
                      <a:pt x="429" y="1698"/>
                    </a:cubicBezTo>
                    <a:cubicBezTo>
                      <a:pt x="722" y="2155"/>
                      <a:pt x="1218" y="2469"/>
                      <a:pt x="1762" y="2540"/>
                    </a:cubicBezTo>
                    <a:cubicBezTo>
                      <a:pt x="1823" y="2548"/>
                      <a:pt x="1885" y="2552"/>
                      <a:pt x="1946" y="2552"/>
                    </a:cubicBezTo>
                    <a:cubicBezTo>
                      <a:pt x="2029" y="2552"/>
                      <a:pt x="2112" y="2544"/>
                      <a:pt x="2193" y="2520"/>
                    </a:cubicBezTo>
                    <a:cubicBezTo>
                      <a:pt x="2546" y="2420"/>
                      <a:pt x="2799" y="2051"/>
                      <a:pt x="2826" y="1684"/>
                    </a:cubicBezTo>
                    <a:cubicBezTo>
                      <a:pt x="2853" y="1317"/>
                      <a:pt x="2684" y="963"/>
                      <a:pt x="2436" y="707"/>
                    </a:cubicBezTo>
                    <a:cubicBezTo>
                      <a:pt x="2214" y="477"/>
                      <a:pt x="1881" y="269"/>
                      <a:pt x="1537" y="138"/>
                    </a:cubicBezTo>
                    <a:cubicBezTo>
                      <a:pt x="1354" y="68"/>
                      <a:pt x="1168" y="21"/>
                      <a:pt x="996" y="4"/>
                    </a:cubicBezTo>
                    <a:cubicBezTo>
                      <a:pt x="966" y="1"/>
                      <a:pt x="938" y="0"/>
                      <a:pt x="911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0" name="Google Shape;2210;p58"/>
              <p:cNvSpPr/>
              <p:nvPr/>
            </p:nvSpPr>
            <p:spPr>
              <a:xfrm>
                <a:off x="9137432" y="1145894"/>
                <a:ext cx="327239" cy="342246"/>
              </a:xfrm>
              <a:custGeom>
                <a:avLst/>
                <a:gdLst/>
                <a:ahLst/>
                <a:cxnLst/>
                <a:rect l="l" t="t" r="r" b="b"/>
                <a:pathLst>
                  <a:path w="2137" h="2235" extrusionOk="0">
                    <a:moveTo>
                      <a:pt x="1132" y="1"/>
                    </a:moveTo>
                    <a:cubicBezTo>
                      <a:pt x="925" y="1"/>
                      <a:pt x="725" y="56"/>
                      <a:pt x="518" y="140"/>
                    </a:cubicBezTo>
                    <a:cubicBezTo>
                      <a:pt x="407" y="185"/>
                      <a:pt x="292" y="234"/>
                      <a:pt x="209" y="323"/>
                    </a:cubicBezTo>
                    <a:cubicBezTo>
                      <a:pt x="8" y="543"/>
                      <a:pt x="0" y="1093"/>
                      <a:pt x="9" y="1369"/>
                    </a:cubicBezTo>
                    <a:cubicBezTo>
                      <a:pt x="20" y="1700"/>
                      <a:pt x="144" y="2035"/>
                      <a:pt x="399" y="2235"/>
                    </a:cubicBezTo>
                    <a:cubicBezTo>
                      <a:pt x="642" y="1840"/>
                      <a:pt x="834" y="1432"/>
                      <a:pt x="696" y="983"/>
                    </a:cubicBezTo>
                    <a:lnTo>
                      <a:pt x="696" y="983"/>
                    </a:lnTo>
                    <a:cubicBezTo>
                      <a:pt x="703" y="983"/>
                      <a:pt x="710" y="983"/>
                      <a:pt x="717" y="983"/>
                    </a:cubicBezTo>
                    <a:cubicBezTo>
                      <a:pt x="1240" y="983"/>
                      <a:pt x="1771" y="747"/>
                      <a:pt x="2136" y="349"/>
                    </a:cubicBezTo>
                    <a:cubicBezTo>
                      <a:pt x="2093" y="326"/>
                      <a:pt x="2050" y="303"/>
                      <a:pt x="2008" y="281"/>
                    </a:cubicBezTo>
                    <a:cubicBezTo>
                      <a:pt x="1815" y="179"/>
                      <a:pt x="1616" y="84"/>
                      <a:pt x="1402" y="32"/>
                    </a:cubicBezTo>
                    <a:cubicBezTo>
                      <a:pt x="1310" y="11"/>
                      <a:pt x="1220" y="1"/>
                      <a:pt x="113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1" name="Google Shape;2211;p58"/>
              <p:cNvSpPr/>
              <p:nvPr/>
            </p:nvSpPr>
            <p:spPr>
              <a:xfrm>
                <a:off x="8919527" y="1747698"/>
                <a:ext cx="150067" cy="74115"/>
              </a:xfrm>
              <a:custGeom>
                <a:avLst/>
                <a:gdLst/>
                <a:ahLst/>
                <a:cxnLst/>
                <a:rect l="l" t="t" r="r" b="b"/>
                <a:pathLst>
                  <a:path w="980" h="484" extrusionOk="0">
                    <a:moveTo>
                      <a:pt x="185" y="0"/>
                    </a:moveTo>
                    <a:cubicBezTo>
                      <a:pt x="89" y="0"/>
                      <a:pt x="0" y="115"/>
                      <a:pt x="84" y="204"/>
                    </a:cubicBezTo>
                    <a:cubicBezTo>
                      <a:pt x="254" y="387"/>
                      <a:pt x="481" y="484"/>
                      <a:pt x="726" y="484"/>
                    </a:cubicBezTo>
                    <a:cubicBezTo>
                      <a:pt x="758" y="484"/>
                      <a:pt x="791" y="482"/>
                      <a:pt x="824" y="478"/>
                    </a:cubicBezTo>
                    <a:cubicBezTo>
                      <a:pt x="980" y="463"/>
                      <a:pt x="941" y="232"/>
                      <a:pt x="792" y="232"/>
                    </a:cubicBezTo>
                    <a:cubicBezTo>
                      <a:pt x="788" y="232"/>
                      <a:pt x="783" y="232"/>
                      <a:pt x="778" y="233"/>
                    </a:cubicBezTo>
                    <a:cubicBezTo>
                      <a:pt x="757" y="235"/>
                      <a:pt x="737" y="236"/>
                      <a:pt x="716" y="236"/>
                    </a:cubicBezTo>
                    <a:cubicBezTo>
                      <a:pt x="549" y="236"/>
                      <a:pt x="389" y="164"/>
                      <a:pt x="274" y="40"/>
                    </a:cubicBezTo>
                    <a:cubicBezTo>
                      <a:pt x="247" y="12"/>
                      <a:pt x="215" y="0"/>
                      <a:pt x="18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2" name="Google Shape;2212;p58"/>
              <p:cNvSpPr/>
              <p:nvPr/>
            </p:nvSpPr>
            <p:spPr>
              <a:xfrm>
                <a:off x="9357022" y="1473747"/>
                <a:ext cx="186359" cy="55586"/>
              </a:xfrm>
              <a:custGeom>
                <a:avLst/>
                <a:gdLst/>
                <a:ahLst/>
                <a:cxnLst/>
                <a:rect l="l" t="t" r="r" b="b"/>
                <a:pathLst>
                  <a:path w="1217" h="363" extrusionOk="0">
                    <a:moveTo>
                      <a:pt x="197" y="1"/>
                    </a:moveTo>
                    <a:cubicBezTo>
                      <a:pt x="83" y="1"/>
                      <a:pt x="1" y="157"/>
                      <a:pt x="120" y="223"/>
                    </a:cubicBezTo>
                    <a:cubicBezTo>
                      <a:pt x="284" y="315"/>
                      <a:pt x="462" y="362"/>
                      <a:pt x="640" y="362"/>
                    </a:cubicBezTo>
                    <a:cubicBezTo>
                      <a:pt x="792" y="362"/>
                      <a:pt x="945" y="328"/>
                      <a:pt x="1090" y="258"/>
                    </a:cubicBezTo>
                    <a:cubicBezTo>
                      <a:pt x="1216" y="196"/>
                      <a:pt x="1151" y="19"/>
                      <a:pt x="1038" y="19"/>
                    </a:cubicBezTo>
                    <a:cubicBezTo>
                      <a:pt x="1020" y="19"/>
                      <a:pt x="1002" y="23"/>
                      <a:pt x="982" y="33"/>
                    </a:cubicBezTo>
                    <a:cubicBezTo>
                      <a:pt x="870" y="87"/>
                      <a:pt x="750" y="115"/>
                      <a:pt x="631" y="115"/>
                    </a:cubicBezTo>
                    <a:cubicBezTo>
                      <a:pt x="505" y="115"/>
                      <a:pt x="378" y="83"/>
                      <a:pt x="262" y="18"/>
                    </a:cubicBezTo>
                    <a:cubicBezTo>
                      <a:pt x="240" y="6"/>
                      <a:pt x="218" y="1"/>
                      <a:pt x="19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8" name="Google Shape;2213;p58"/>
          <p:cNvGrpSpPr/>
          <p:nvPr/>
        </p:nvGrpSpPr>
        <p:grpSpPr>
          <a:xfrm flipH="1">
            <a:off x="1549101" y="4570762"/>
            <a:ext cx="632041" cy="572738"/>
            <a:chOff x="6439225" y="-732131"/>
            <a:chExt cx="903949" cy="819133"/>
          </a:xfrm>
        </p:grpSpPr>
        <p:sp>
          <p:nvSpPr>
            <p:cNvPr id="2214" name="Google Shape;2214;p58"/>
            <p:cNvSpPr/>
            <p:nvPr/>
          </p:nvSpPr>
          <p:spPr>
            <a:xfrm>
              <a:off x="6439225" y="-731974"/>
              <a:ext cx="903949" cy="818825"/>
            </a:xfrm>
            <a:custGeom>
              <a:avLst/>
              <a:gdLst/>
              <a:ahLst/>
              <a:cxnLst/>
              <a:rect l="l" t="t" r="r" b="b"/>
              <a:pathLst>
                <a:path w="9156" h="8294" extrusionOk="0">
                  <a:moveTo>
                    <a:pt x="5329" y="0"/>
                  </a:moveTo>
                  <a:cubicBezTo>
                    <a:pt x="4954" y="385"/>
                    <a:pt x="4749" y="930"/>
                    <a:pt x="4777" y="1466"/>
                  </a:cubicBezTo>
                  <a:cubicBezTo>
                    <a:pt x="4807" y="1987"/>
                    <a:pt x="5056" y="2493"/>
                    <a:pt x="5451" y="2834"/>
                  </a:cubicBezTo>
                  <a:cubicBezTo>
                    <a:pt x="5211" y="3090"/>
                    <a:pt x="4989" y="3365"/>
                    <a:pt x="4781" y="3654"/>
                  </a:cubicBezTo>
                  <a:cubicBezTo>
                    <a:pt x="4671" y="3648"/>
                    <a:pt x="4561" y="3645"/>
                    <a:pt x="4450" y="3645"/>
                  </a:cubicBezTo>
                  <a:cubicBezTo>
                    <a:pt x="3784" y="3645"/>
                    <a:pt x="3127" y="3748"/>
                    <a:pt x="2523" y="4007"/>
                  </a:cubicBezTo>
                  <a:cubicBezTo>
                    <a:pt x="2393" y="3676"/>
                    <a:pt x="2120" y="3435"/>
                    <a:pt x="1721" y="3309"/>
                  </a:cubicBezTo>
                  <a:cubicBezTo>
                    <a:pt x="1589" y="3267"/>
                    <a:pt x="1457" y="3245"/>
                    <a:pt x="1328" y="3245"/>
                  </a:cubicBezTo>
                  <a:cubicBezTo>
                    <a:pt x="1024" y="3245"/>
                    <a:pt x="740" y="3365"/>
                    <a:pt x="529" y="3620"/>
                  </a:cubicBezTo>
                  <a:cubicBezTo>
                    <a:pt x="211" y="4002"/>
                    <a:pt x="1" y="4519"/>
                    <a:pt x="229" y="4997"/>
                  </a:cubicBezTo>
                  <a:cubicBezTo>
                    <a:pt x="431" y="5419"/>
                    <a:pt x="890" y="5703"/>
                    <a:pt x="1356" y="5703"/>
                  </a:cubicBezTo>
                  <a:cubicBezTo>
                    <a:pt x="1380" y="5703"/>
                    <a:pt x="1404" y="5702"/>
                    <a:pt x="1428" y="5701"/>
                  </a:cubicBezTo>
                  <a:cubicBezTo>
                    <a:pt x="1578" y="5692"/>
                    <a:pt x="1726" y="5654"/>
                    <a:pt x="1867" y="5602"/>
                  </a:cubicBezTo>
                  <a:cubicBezTo>
                    <a:pt x="2314" y="5433"/>
                    <a:pt x="2581" y="5080"/>
                    <a:pt x="2610" y="4591"/>
                  </a:cubicBezTo>
                  <a:cubicBezTo>
                    <a:pt x="2613" y="4520"/>
                    <a:pt x="2613" y="4452"/>
                    <a:pt x="2608" y="4387"/>
                  </a:cubicBezTo>
                  <a:cubicBezTo>
                    <a:pt x="2604" y="4337"/>
                    <a:pt x="2599" y="4287"/>
                    <a:pt x="2590" y="4240"/>
                  </a:cubicBezTo>
                  <a:cubicBezTo>
                    <a:pt x="3167" y="3986"/>
                    <a:pt x="3799" y="3886"/>
                    <a:pt x="4439" y="3886"/>
                  </a:cubicBezTo>
                  <a:cubicBezTo>
                    <a:pt x="4498" y="3886"/>
                    <a:pt x="4558" y="3887"/>
                    <a:pt x="4618" y="3889"/>
                  </a:cubicBezTo>
                  <a:cubicBezTo>
                    <a:pt x="4233" y="4463"/>
                    <a:pt x="3906" y="5082"/>
                    <a:pt x="3640" y="5699"/>
                  </a:cubicBezTo>
                  <a:cubicBezTo>
                    <a:pt x="3561" y="5660"/>
                    <a:pt x="3475" y="5626"/>
                    <a:pt x="3385" y="5597"/>
                  </a:cubicBezTo>
                  <a:cubicBezTo>
                    <a:pt x="3236" y="5551"/>
                    <a:pt x="3087" y="5526"/>
                    <a:pt x="2942" y="5526"/>
                  </a:cubicBezTo>
                  <a:cubicBezTo>
                    <a:pt x="2600" y="5526"/>
                    <a:pt x="2280" y="5660"/>
                    <a:pt x="2042" y="5948"/>
                  </a:cubicBezTo>
                  <a:cubicBezTo>
                    <a:pt x="1685" y="6377"/>
                    <a:pt x="1447" y="6961"/>
                    <a:pt x="1705" y="7498"/>
                  </a:cubicBezTo>
                  <a:cubicBezTo>
                    <a:pt x="1932" y="7973"/>
                    <a:pt x="2448" y="8294"/>
                    <a:pt x="2973" y="8294"/>
                  </a:cubicBezTo>
                  <a:cubicBezTo>
                    <a:pt x="3000" y="8294"/>
                    <a:pt x="3028" y="8293"/>
                    <a:pt x="3055" y="8291"/>
                  </a:cubicBezTo>
                  <a:cubicBezTo>
                    <a:pt x="3223" y="8281"/>
                    <a:pt x="3391" y="8239"/>
                    <a:pt x="3549" y="8178"/>
                  </a:cubicBezTo>
                  <a:cubicBezTo>
                    <a:pt x="4053" y="7991"/>
                    <a:pt x="4354" y="7591"/>
                    <a:pt x="4384" y="7041"/>
                  </a:cubicBezTo>
                  <a:cubicBezTo>
                    <a:pt x="4388" y="6962"/>
                    <a:pt x="4388" y="6886"/>
                    <a:pt x="4383" y="6811"/>
                  </a:cubicBezTo>
                  <a:cubicBezTo>
                    <a:pt x="4353" y="6390"/>
                    <a:pt x="4170" y="6053"/>
                    <a:pt x="3849" y="5823"/>
                  </a:cubicBezTo>
                  <a:cubicBezTo>
                    <a:pt x="4213" y="4971"/>
                    <a:pt x="4696" y="4108"/>
                    <a:pt x="5293" y="3372"/>
                  </a:cubicBezTo>
                  <a:cubicBezTo>
                    <a:pt x="5502" y="4037"/>
                    <a:pt x="5637" y="4714"/>
                    <a:pt x="5697" y="5401"/>
                  </a:cubicBezTo>
                  <a:cubicBezTo>
                    <a:pt x="5596" y="5459"/>
                    <a:pt x="5502" y="5540"/>
                    <a:pt x="5418" y="5640"/>
                  </a:cubicBezTo>
                  <a:cubicBezTo>
                    <a:pt x="5100" y="6022"/>
                    <a:pt x="4890" y="6540"/>
                    <a:pt x="5119" y="7017"/>
                  </a:cubicBezTo>
                  <a:cubicBezTo>
                    <a:pt x="5320" y="7439"/>
                    <a:pt x="5779" y="7723"/>
                    <a:pt x="6245" y="7723"/>
                  </a:cubicBezTo>
                  <a:cubicBezTo>
                    <a:pt x="6269" y="7723"/>
                    <a:pt x="6293" y="7723"/>
                    <a:pt x="6317" y="7721"/>
                  </a:cubicBezTo>
                  <a:cubicBezTo>
                    <a:pt x="6468" y="7712"/>
                    <a:pt x="6615" y="7674"/>
                    <a:pt x="6757" y="7622"/>
                  </a:cubicBezTo>
                  <a:cubicBezTo>
                    <a:pt x="7203" y="7454"/>
                    <a:pt x="7472" y="7100"/>
                    <a:pt x="7499" y="6612"/>
                  </a:cubicBezTo>
                  <a:cubicBezTo>
                    <a:pt x="7503" y="6541"/>
                    <a:pt x="7503" y="6473"/>
                    <a:pt x="7498" y="6408"/>
                  </a:cubicBezTo>
                  <a:cubicBezTo>
                    <a:pt x="7459" y="5881"/>
                    <a:pt x="7153" y="5500"/>
                    <a:pt x="6611" y="5329"/>
                  </a:cubicBezTo>
                  <a:cubicBezTo>
                    <a:pt x="6480" y="5287"/>
                    <a:pt x="6348" y="5266"/>
                    <a:pt x="6220" y="5266"/>
                  </a:cubicBezTo>
                  <a:cubicBezTo>
                    <a:pt x="6121" y="5266"/>
                    <a:pt x="6024" y="5279"/>
                    <a:pt x="5931" y="5305"/>
                  </a:cubicBezTo>
                  <a:cubicBezTo>
                    <a:pt x="5862" y="4601"/>
                    <a:pt x="5718" y="3909"/>
                    <a:pt x="5501" y="3226"/>
                  </a:cubicBezTo>
                  <a:cubicBezTo>
                    <a:pt x="5492" y="3201"/>
                    <a:pt x="5480" y="3183"/>
                    <a:pt x="5464" y="3172"/>
                  </a:cubicBezTo>
                  <a:cubicBezTo>
                    <a:pt x="5580" y="3037"/>
                    <a:pt x="5702" y="2908"/>
                    <a:pt x="5826" y="2786"/>
                  </a:cubicBezTo>
                  <a:lnTo>
                    <a:pt x="5865" y="2797"/>
                  </a:lnTo>
                  <a:cubicBezTo>
                    <a:pt x="6332" y="3211"/>
                    <a:pt x="6902" y="3509"/>
                    <a:pt x="7506" y="3659"/>
                  </a:cubicBezTo>
                  <a:cubicBezTo>
                    <a:pt x="7710" y="3709"/>
                    <a:pt x="7925" y="3739"/>
                    <a:pt x="8138" y="3739"/>
                  </a:cubicBezTo>
                  <a:cubicBezTo>
                    <a:pt x="8515" y="3739"/>
                    <a:pt x="8882" y="3644"/>
                    <a:pt x="9155" y="3393"/>
                  </a:cubicBezTo>
                  <a:cubicBezTo>
                    <a:pt x="8747" y="2932"/>
                    <a:pt x="8194" y="2592"/>
                    <a:pt x="7589" y="2470"/>
                  </a:cubicBezTo>
                  <a:cubicBezTo>
                    <a:pt x="7426" y="2437"/>
                    <a:pt x="7259" y="2420"/>
                    <a:pt x="7092" y="2420"/>
                  </a:cubicBezTo>
                  <a:cubicBezTo>
                    <a:pt x="6662" y="2420"/>
                    <a:pt x="6232" y="2530"/>
                    <a:pt x="5863" y="2750"/>
                  </a:cubicBezTo>
                  <a:cubicBezTo>
                    <a:pt x="6449" y="2180"/>
                    <a:pt x="7127" y="1741"/>
                    <a:pt x="7891" y="1527"/>
                  </a:cubicBezTo>
                  <a:cubicBezTo>
                    <a:pt x="8026" y="1488"/>
                    <a:pt x="8010" y="1283"/>
                    <a:pt x="7891" y="1283"/>
                  </a:cubicBezTo>
                  <a:cubicBezTo>
                    <a:pt x="7880" y="1283"/>
                    <a:pt x="7868" y="1285"/>
                    <a:pt x="7856" y="1288"/>
                  </a:cubicBezTo>
                  <a:cubicBezTo>
                    <a:pt x="7083" y="1505"/>
                    <a:pt x="6396" y="1934"/>
                    <a:pt x="5797" y="2489"/>
                  </a:cubicBezTo>
                  <a:cubicBezTo>
                    <a:pt x="5938" y="2107"/>
                    <a:pt x="6006" y="1698"/>
                    <a:pt x="5967" y="1295"/>
                  </a:cubicBezTo>
                  <a:cubicBezTo>
                    <a:pt x="5919" y="804"/>
                    <a:pt x="5701" y="323"/>
                    <a:pt x="5329" y="0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9" name="Google Shape;2215;p58"/>
            <p:cNvGrpSpPr/>
            <p:nvPr/>
          </p:nvGrpSpPr>
          <p:grpSpPr>
            <a:xfrm>
              <a:off x="6439234" y="-732131"/>
              <a:ext cx="903941" cy="819133"/>
              <a:chOff x="12165849" y="-1723350"/>
              <a:chExt cx="1515154" cy="1373003"/>
            </a:xfrm>
          </p:grpSpPr>
          <p:sp>
            <p:nvSpPr>
              <p:cNvPr id="2216" name="Google Shape;2216;p58"/>
              <p:cNvSpPr/>
              <p:nvPr/>
            </p:nvSpPr>
            <p:spPr>
              <a:xfrm>
                <a:off x="13127298" y="-1322885"/>
                <a:ext cx="553704" cy="218768"/>
              </a:xfrm>
              <a:custGeom>
                <a:avLst/>
                <a:gdLst/>
                <a:ahLst/>
                <a:cxnLst/>
                <a:rect l="l" t="t" r="r" b="b"/>
                <a:pathLst>
                  <a:path w="3346" h="1322" extrusionOk="0">
                    <a:moveTo>
                      <a:pt x="1284" y="1"/>
                    </a:moveTo>
                    <a:cubicBezTo>
                      <a:pt x="832" y="1"/>
                      <a:pt x="380" y="122"/>
                      <a:pt x="0" y="363"/>
                    </a:cubicBezTo>
                    <a:lnTo>
                      <a:pt x="55" y="379"/>
                    </a:lnTo>
                    <a:cubicBezTo>
                      <a:pt x="522" y="793"/>
                      <a:pt x="1090" y="1091"/>
                      <a:pt x="1696" y="1240"/>
                    </a:cubicBezTo>
                    <a:cubicBezTo>
                      <a:pt x="1900" y="1291"/>
                      <a:pt x="2115" y="1322"/>
                      <a:pt x="2328" y="1322"/>
                    </a:cubicBezTo>
                    <a:cubicBezTo>
                      <a:pt x="2704" y="1322"/>
                      <a:pt x="3072" y="1226"/>
                      <a:pt x="3345" y="975"/>
                    </a:cubicBezTo>
                    <a:cubicBezTo>
                      <a:pt x="2937" y="513"/>
                      <a:pt x="2384" y="171"/>
                      <a:pt x="1779" y="50"/>
                    </a:cubicBezTo>
                    <a:cubicBezTo>
                      <a:pt x="1616" y="17"/>
                      <a:pt x="1450" y="1"/>
                      <a:pt x="1284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7" name="Google Shape;2217;p58"/>
              <p:cNvSpPr/>
              <p:nvPr/>
            </p:nvSpPr>
            <p:spPr>
              <a:xfrm>
                <a:off x="12951556" y="-1723350"/>
                <a:ext cx="209666" cy="473776"/>
              </a:xfrm>
              <a:custGeom>
                <a:avLst/>
                <a:gdLst/>
                <a:ahLst/>
                <a:cxnLst/>
                <a:rect l="l" t="t" r="r" b="b"/>
                <a:pathLst>
                  <a:path w="1267" h="2863" extrusionOk="0">
                    <a:moveTo>
                      <a:pt x="580" y="1"/>
                    </a:moveTo>
                    <a:cubicBezTo>
                      <a:pt x="205" y="385"/>
                      <a:pt x="0" y="930"/>
                      <a:pt x="28" y="1466"/>
                    </a:cubicBezTo>
                    <a:cubicBezTo>
                      <a:pt x="58" y="2002"/>
                      <a:pt x="321" y="2522"/>
                      <a:pt x="735" y="2863"/>
                    </a:cubicBezTo>
                    <a:lnTo>
                      <a:pt x="948" y="2730"/>
                    </a:lnTo>
                    <a:cubicBezTo>
                      <a:pt x="1155" y="2282"/>
                      <a:pt x="1266" y="1785"/>
                      <a:pt x="1218" y="1294"/>
                    </a:cubicBezTo>
                    <a:cubicBezTo>
                      <a:pt x="1169" y="805"/>
                      <a:pt x="952" y="324"/>
                      <a:pt x="58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8" name="Google Shape;2218;p58"/>
              <p:cNvSpPr/>
              <p:nvPr/>
            </p:nvSpPr>
            <p:spPr>
              <a:xfrm>
                <a:off x="12681325" y="-1511203"/>
                <a:ext cx="812850" cy="984124"/>
              </a:xfrm>
              <a:custGeom>
                <a:avLst/>
                <a:gdLst/>
                <a:ahLst/>
                <a:cxnLst/>
                <a:rect l="l" t="t" r="r" b="b"/>
                <a:pathLst>
                  <a:path w="4912" h="5947" extrusionOk="0">
                    <a:moveTo>
                      <a:pt x="4775" y="1"/>
                    </a:moveTo>
                    <a:cubicBezTo>
                      <a:pt x="4764" y="1"/>
                      <a:pt x="4753" y="2"/>
                      <a:pt x="4741" y="6"/>
                    </a:cubicBezTo>
                    <a:cubicBezTo>
                      <a:pt x="2292" y="694"/>
                      <a:pt x="708" y="3507"/>
                      <a:pt x="29" y="5779"/>
                    </a:cubicBezTo>
                    <a:cubicBezTo>
                      <a:pt x="0" y="5874"/>
                      <a:pt x="82" y="5946"/>
                      <a:pt x="156" y="5946"/>
                    </a:cubicBezTo>
                    <a:cubicBezTo>
                      <a:pt x="198" y="5946"/>
                      <a:pt x="238" y="5923"/>
                      <a:pt x="254" y="5869"/>
                    </a:cubicBezTo>
                    <a:cubicBezTo>
                      <a:pt x="902" y="3697"/>
                      <a:pt x="2422" y="905"/>
                      <a:pt x="4776" y="245"/>
                    </a:cubicBezTo>
                    <a:cubicBezTo>
                      <a:pt x="4912" y="207"/>
                      <a:pt x="4895" y="1"/>
                      <a:pt x="477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9" name="Google Shape;2219;p58"/>
              <p:cNvSpPr/>
              <p:nvPr/>
            </p:nvSpPr>
            <p:spPr>
              <a:xfrm>
                <a:off x="13033966" y="-1201421"/>
                <a:ext cx="123946" cy="565288"/>
              </a:xfrm>
              <a:custGeom>
                <a:avLst/>
                <a:gdLst/>
                <a:ahLst/>
                <a:cxnLst/>
                <a:rect l="l" t="t" r="r" b="b"/>
                <a:pathLst>
                  <a:path w="749" h="3416" extrusionOk="0">
                    <a:moveTo>
                      <a:pt x="157" y="1"/>
                    </a:moveTo>
                    <a:cubicBezTo>
                      <a:pt x="83" y="1"/>
                      <a:pt x="1" y="75"/>
                      <a:pt x="31" y="171"/>
                    </a:cubicBezTo>
                    <a:cubicBezTo>
                      <a:pt x="355" y="1182"/>
                      <a:pt x="508" y="2221"/>
                      <a:pt x="490" y="3284"/>
                    </a:cubicBezTo>
                    <a:cubicBezTo>
                      <a:pt x="488" y="3368"/>
                      <a:pt x="559" y="3415"/>
                      <a:pt x="624" y="3415"/>
                    </a:cubicBezTo>
                    <a:cubicBezTo>
                      <a:pt x="679" y="3415"/>
                      <a:pt x="729" y="3382"/>
                      <a:pt x="731" y="3311"/>
                    </a:cubicBezTo>
                    <a:cubicBezTo>
                      <a:pt x="748" y="2207"/>
                      <a:pt x="590" y="1129"/>
                      <a:pt x="253" y="76"/>
                    </a:cubicBezTo>
                    <a:cubicBezTo>
                      <a:pt x="236" y="23"/>
                      <a:pt x="198" y="1"/>
                      <a:pt x="157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0" name="Google Shape;2220;p58"/>
              <p:cNvSpPr/>
              <p:nvPr/>
            </p:nvSpPr>
            <p:spPr>
              <a:xfrm>
                <a:off x="12442534" y="-1120004"/>
                <a:ext cx="548078" cy="165979"/>
              </a:xfrm>
              <a:custGeom>
                <a:avLst/>
                <a:gdLst/>
                <a:ahLst/>
                <a:cxnLst/>
                <a:rect l="l" t="t" r="r" b="b"/>
                <a:pathLst>
                  <a:path w="3312" h="1003" extrusionOk="0">
                    <a:moveTo>
                      <a:pt x="2779" y="1"/>
                    </a:moveTo>
                    <a:cubicBezTo>
                      <a:pt x="1824" y="1"/>
                      <a:pt x="890" y="211"/>
                      <a:pt x="103" y="788"/>
                    </a:cubicBezTo>
                    <a:cubicBezTo>
                      <a:pt x="0" y="862"/>
                      <a:pt x="80" y="1003"/>
                      <a:pt x="180" y="1003"/>
                    </a:cubicBezTo>
                    <a:cubicBezTo>
                      <a:pt x="203" y="1003"/>
                      <a:pt x="227" y="996"/>
                      <a:pt x="251" y="979"/>
                    </a:cubicBezTo>
                    <a:cubicBezTo>
                      <a:pt x="992" y="436"/>
                      <a:pt x="1873" y="242"/>
                      <a:pt x="2771" y="242"/>
                    </a:cubicBezTo>
                    <a:cubicBezTo>
                      <a:pt x="2891" y="242"/>
                      <a:pt x="3011" y="245"/>
                      <a:pt x="3130" y="252"/>
                    </a:cubicBezTo>
                    <a:cubicBezTo>
                      <a:pt x="3133" y="252"/>
                      <a:pt x="3136" y="252"/>
                      <a:pt x="3139" y="252"/>
                    </a:cubicBezTo>
                    <a:cubicBezTo>
                      <a:pt x="3287" y="252"/>
                      <a:pt x="3311" y="20"/>
                      <a:pt x="3158" y="11"/>
                    </a:cubicBezTo>
                    <a:cubicBezTo>
                      <a:pt x="3031" y="4"/>
                      <a:pt x="2905" y="1"/>
                      <a:pt x="277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1" name="Google Shape;2221;p58"/>
              <p:cNvSpPr/>
              <p:nvPr/>
            </p:nvSpPr>
            <p:spPr>
              <a:xfrm>
                <a:off x="12975220" y="-851428"/>
                <a:ext cx="432406" cy="406756"/>
              </a:xfrm>
              <a:custGeom>
                <a:avLst/>
                <a:gdLst/>
                <a:ahLst/>
                <a:cxnLst/>
                <a:rect l="l" t="t" r="r" b="b"/>
                <a:pathLst>
                  <a:path w="2613" h="2458" extrusionOk="0">
                    <a:moveTo>
                      <a:pt x="1328" y="0"/>
                    </a:moveTo>
                    <a:cubicBezTo>
                      <a:pt x="1025" y="0"/>
                      <a:pt x="740" y="119"/>
                      <a:pt x="528" y="374"/>
                    </a:cubicBezTo>
                    <a:cubicBezTo>
                      <a:pt x="210" y="756"/>
                      <a:pt x="0" y="1273"/>
                      <a:pt x="229" y="1752"/>
                    </a:cubicBezTo>
                    <a:cubicBezTo>
                      <a:pt x="430" y="2173"/>
                      <a:pt x="889" y="2457"/>
                      <a:pt x="1355" y="2457"/>
                    </a:cubicBezTo>
                    <a:cubicBezTo>
                      <a:pt x="1379" y="2457"/>
                      <a:pt x="1403" y="2456"/>
                      <a:pt x="1428" y="2455"/>
                    </a:cubicBezTo>
                    <a:cubicBezTo>
                      <a:pt x="1578" y="2445"/>
                      <a:pt x="1726" y="2408"/>
                      <a:pt x="1867" y="2355"/>
                    </a:cubicBezTo>
                    <a:cubicBezTo>
                      <a:pt x="2314" y="2188"/>
                      <a:pt x="2582" y="1834"/>
                      <a:pt x="2609" y="1345"/>
                    </a:cubicBezTo>
                    <a:cubicBezTo>
                      <a:pt x="2612" y="1274"/>
                      <a:pt x="2610" y="1206"/>
                      <a:pt x="2607" y="1141"/>
                    </a:cubicBezTo>
                    <a:cubicBezTo>
                      <a:pt x="2568" y="614"/>
                      <a:pt x="2262" y="234"/>
                      <a:pt x="1720" y="63"/>
                    </a:cubicBezTo>
                    <a:cubicBezTo>
                      <a:pt x="1589" y="22"/>
                      <a:pt x="1457" y="0"/>
                      <a:pt x="132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2" name="Google Shape;2222;p58"/>
              <p:cNvSpPr/>
              <p:nvPr/>
            </p:nvSpPr>
            <p:spPr>
              <a:xfrm>
                <a:off x="12165849" y="-1186197"/>
                <a:ext cx="432240" cy="406756"/>
              </a:xfrm>
              <a:custGeom>
                <a:avLst/>
                <a:gdLst/>
                <a:ahLst/>
                <a:cxnLst/>
                <a:rect l="l" t="t" r="r" b="b"/>
                <a:pathLst>
                  <a:path w="2612" h="2458" extrusionOk="0">
                    <a:moveTo>
                      <a:pt x="1328" y="1"/>
                    </a:moveTo>
                    <a:cubicBezTo>
                      <a:pt x="1024" y="1"/>
                      <a:pt x="740" y="120"/>
                      <a:pt x="529" y="375"/>
                    </a:cubicBezTo>
                    <a:cubicBezTo>
                      <a:pt x="211" y="756"/>
                      <a:pt x="1" y="1274"/>
                      <a:pt x="229" y="1753"/>
                    </a:cubicBezTo>
                    <a:cubicBezTo>
                      <a:pt x="431" y="2174"/>
                      <a:pt x="889" y="2458"/>
                      <a:pt x="1356" y="2458"/>
                    </a:cubicBezTo>
                    <a:cubicBezTo>
                      <a:pt x="1380" y="2458"/>
                      <a:pt x="1404" y="2457"/>
                      <a:pt x="1428" y="2456"/>
                    </a:cubicBezTo>
                    <a:cubicBezTo>
                      <a:pt x="1578" y="2447"/>
                      <a:pt x="1726" y="2408"/>
                      <a:pt x="1867" y="2356"/>
                    </a:cubicBezTo>
                    <a:cubicBezTo>
                      <a:pt x="2314" y="2189"/>
                      <a:pt x="2581" y="1835"/>
                      <a:pt x="2610" y="1346"/>
                    </a:cubicBezTo>
                    <a:cubicBezTo>
                      <a:pt x="2612" y="1276"/>
                      <a:pt x="2611" y="1208"/>
                      <a:pt x="2607" y="1142"/>
                    </a:cubicBezTo>
                    <a:cubicBezTo>
                      <a:pt x="2569" y="615"/>
                      <a:pt x="2262" y="236"/>
                      <a:pt x="1721" y="64"/>
                    </a:cubicBezTo>
                    <a:cubicBezTo>
                      <a:pt x="1589" y="22"/>
                      <a:pt x="1457" y="1"/>
                      <a:pt x="132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3" name="Google Shape;2223;p58"/>
              <p:cNvSpPr/>
              <p:nvPr/>
            </p:nvSpPr>
            <p:spPr>
              <a:xfrm>
                <a:off x="12405136" y="-808403"/>
                <a:ext cx="487015" cy="458056"/>
              </a:xfrm>
              <a:custGeom>
                <a:avLst/>
                <a:gdLst/>
                <a:ahLst/>
                <a:cxnLst/>
                <a:rect l="l" t="t" r="r" b="b"/>
                <a:pathLst>
                  <a:path w="2943" h="2768" extrusionOk="0">
                    <a:moveTo>
                      <a:pt x="1497" y="0"/>
                    </a:moveTo>
                    <a:cubicBezTo>
                      <a:pt x="1155" y="0"/>
                      <a:pt x="835" y="134"/>
                      <a:pt x="596" y="421"/>
                    </a:cubicBezTo>
                    <a:cubicBezTo>
                      <a:pt x="239" y="851"/>
                      <a:pt x="1" y="1435"/>
                      <a:pt x="259" y="1973"/>
                    </a:cubicBezTo>
                    <a:cubicBezTo>
                      <a:pt x="486" y="2447"/>
                      <a:pt x="1002" y="2767"/>
                      <a:pt x="1527" y="2767"/>
                    </a:cubicBezTo>
                    <a:cubicBezTo>
                      <a:pt x="1554" y="2767"/>
                      <a:pt x="1582" y="2766"/>
                      <a:pt x="1609" y="2765"/>
                    </a:cubicBezTo>
                    <a:cubicBezTo>
                      <a:pt x="1777" y="2754"/>
                      <a:pt x="1945" y="2712"/>
                      <a:pt x="2103" y="2653"/>
                    </a:cubicBezTo>
                    <a:cubicBezTo>
                      <a:pt x="2606" y="2465"/>
                      <a:pt x="2908" y="2065"/>
                      <a:pt x="2938" y="1515"/>
                    </a:cubicBezTo>
                    <a:cubicBezTo>
                      <a:pt x="2942" y="1436"/>
                      <a:pt x="2942" y="1359"/>
                      <a:pt x="2937" y="1285"/>
                    </a:cubicBezTo>
                    <a:cubicBezTo>
                      <a:pt x="2895" y="692"/>
                      <a:pt x="2548" y="264"/>
                      <a:pt x="1939" y="71"/>
                    </a:cubicBezTo>
                    <a:cubicBezTo>
                      <a:pt x="1790" y="24"/>
                      <a:pt x="1641" y="0"/>
                      <a:pt x="149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4" name="Google Shape;2224;p58"/>
              <p:cNvSpPr/>
              <p:nvPr/>
            </p:nvSpPr>
            <p:spPr>
              <a:xfrm>
                <a:off x="12251403" y="-1132250"/>
                <a:ext cx="116500" cy="149596"/>
              </a:xfrm>
              <a:custGeom>
                <a:avLst/>
                <a:gdLst/>
                <a:ahLst/>
                <a:cxnLst/>
                <a:rect l="l" t="t" r="r" b="b"/>
                <a:pathLst>
                  <a:path w="704" h="904" extrusionOk="0">
                    <a:moveTo>
                      <a:pt x="545" y="0"/>
                    </a:moveTo>
                    <a:cubicBezTo>
                      <a:pt x="528" y="0"/>
                      <a:pt x="509" y="5"/>
                      <a:pt x="490" y="15"/>
                    </a:cubicBezTo>
                    <a:cubicBezTo>
                      <a:pt x="205" y="169"/>
                      <a:pt x="18" y="445"/>
                      <a:pt x="4" y="772"/>
                    </a:cubicBezTo>
                    <a:cubicBezTo>
                      <a:pt x="0" y="857"/>
                      <a:pt x="70" y="904"/>
                      <a:pt x="135" y="904"/>
                    </a:cubicBezTo>
                    <a:cubicBezTo>
                      <a:pt x="190" y="904"/>
                      <a:pt x="241" y="871"/>
                      <a:pt x="244" y="800"/>
                    </a:cubicBezTo>
                    <a:cubicBezTo>
                      <a:pt x="255" y="563"/>
                      <a:pt x="374" y="352"/>
                      <a:pt x="585" y="239"/>
                    </a:cubicBezTo>
                    <a:cubicBezTo>
                      <a:pt x="704" y="174"/>
                      <a:pt x="651" y="0"/>
                      <a:pt x="54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5" name="Google Shape;2225;p58"/>
              <p:cNvSpPr/>
              <p:nvPr/>
            </p:nvSpPr>
            <p:spPr>
              <a:xfrm>
                <a:off x="12498633" y="-752801"/>
                <a:ext cx="125932" cy="178887"/>
              </a:xfrm>
              <a:custGeom>
                <a:avLst/>
                <a:gdLst/>
                <a:ahLst/>
                <a:cxnLst/>
                <a:rect l="l" t="t" r="r" b="b"/>
                <a:pathLst>
                  <a:path w="761" h="1081" extrusionOk="0">
                    <a:moveTo>
                      <a:pt x="600" y="0"/>
                    </a:moveTo>
                    <a:cubicBezTo>
                      <a:pt x="583" y="0"/>
                      <a:pt x="565" y="5"/>
                      <a:pt x="546" y="14"/>
                    </a:cubicBezTo>
                    <a:cubicBezTo>
                      <a:pt x="188" y="201"/>
                      <a:pt x="34" y="560"/>
                      <a:pt x="6" y="949"/>
                    </a:cubicBezTo>
                    <a:cubicBezTo>
                      <a:pt x="0" y="1034"/>
                      <a:pt x="69" y="1080"/>
                      <a:pt x="134" y="1080"/>
                    </a:cubicBezTo>
                    <a:cubicBezTo>
                      <a:pt x="189" y="1080"/>
                      <a:pt x="242" y="1047"/>
                      <a:pt x="246" y="976"/>
                    </a:cubicBezTo>
                    <a:cubicBezTo>
                      <a:pt x="267" y="681"/>
                      <a:pt x="361" y="383"/>
                      <a:pt x="642" y="238"/>
                    </a:cubicBezTo>
                    <a:cubicBezTo>
                      <a:pt x="760" y="175"/>
                      <a:pt x="706" y="0"/>
                      <a:pt x="60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6" name="Google Shape;2226;p58"/>
              <p:cNvSpPr/>
              <p:nvPr/>
            </p:nvSpPr>
            <p:spPr>
              <a:xfrm>
                <a:off x="13043233" y="-783912"/>
                <a:ext cx="117162" cy="165648"/>
              </a:xfrm>
              <a:custGeom>
                <a:avLst/>
                <a:gdLst/>
                <a:ahLst/>
                <a:cxnLst/>
                <a:rect l="l" t="t" r="r" b="b"/>
                <a:pathLst>
                  <a:path w="708" h="1001" extrusionOk="0">
                    <a:moveTo>
                      <a:pt x="553" y="0"/>
                    </a:moveTo>
                    <a:cubicBezTo>
                      <a:pt x="536" y="0"/>
                      <a:pt x="517" y="5"/>
                      <a:pt x="498" y="16"/>
                    </a:cubicBezTo>
                    <a:cubicBezTo>
                      <a:pt x="179" y="196"/>
                      <a:pt x="0" y="535"/>
                      <a:pt x="49" y="901"/>
                    </a:cubicBezTo>
                    <a:cubicBezTo>
                      <a:pt x="59" y="969"/>
                      <a:pt x="111" y="1000"/>
                      <a:pt x="164" y="1000"/>
                    </a:cubicBezTo>
                    <a:cubicBezTo>
                      <a:pt x="232" y="1000"/>
                      <a:pt x="300" y="951"/>
                      <a:pt x="289" y="865"/>
                    </a:cubicBezTo>
                    <a:cubicBezTo>
                      <a:pt x="254" y="614"/>
                      <a:pt x="369" y="364"/>
                      <a:pt x="592" y="238"/>
                    </a:cubicBezTo>
                    <a:cubicBezTo>
                      <a:pt x="707" y="173"/>
                      <a:pt x="656" y="0"/>
                      <a:pt x="553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0" name="Google Shape;2227;p58"/>
          <p:cNvGrpSpPr/>
          <p:nvPr/>
        </p:nvGrpSpPr>
        <p:grpSpPr>
          <a:xfrm>
            <a:off x="0" y="3936466"/>
            <a:ext cx="671995" cy="1207034"/>
            <a:chOff x="9952902" y="1048000"/>
            <a:chExt cx="807783" cy="1450937"/>
          </a:xfrm>
        </p:grpSpPr>
        <p:sp>
          <p:nvSpPr>
            <p:cNvPr id="2228" name="Google Shape;2228;p58"/>
            <p:cNvSpPr/>
            <p:nvPr/>
          </p:nvSpPr>
          <p:spPr>
            <a:xfrm>
              <a:off x="9964275" y="1048006"/>
              <a:ext cx="796410" cy="1450924"/>
            </a:xfrm>
            <a:custGeom>
              <a:avLst/>
              <a:gdLst/>
              <a:ahLst/>
              <a:cxnLst/>
              <a:rect l="l" t="t" r="r" b="b"/>
              <a:pathLst>
                <a:path w="10344" h="18845" extrusionOk="0">
                  <a:moveTo>
                    <a:pt x="5130" y="0"/>
                  </a:moveTo>
                  <a:cubicBezTo>
                    <a:pt x="4838" y="0"/>
                    <a:pt x="4544" y="76"/>
                    <a:pt x="4255" y="252"/>
                  </a:cubicBezTo>
                  <a:cubicBezTo>
                    <a:pt x="3573" y="669"/>
                    <a:pt x="3126" y="1456"/>
                    <a:pt x="2919" y="2194"/>
                  </a:cubicBezTo>
                  <a:cubicBezTo>
                    <a:pt x="2668" y="3092"/>
                    <a:pt x="2624" y="4048"/>
                    <a:pt x="2792" y="4965"/>
                  </a:cubicBezTo>
                  <a:cubicBezTo>
                    <a:pt x="1675" y="5103"/>
                    <a:pt x="660" y="5878"/>
                    <a:pt x="232" y="6919"/>
                  </a:cubicBezTo>
                  <a:cubicBezTo>
                    <a:pt x="81" y="7289"/>
                    <a:pt x="0" y="7712"/>
                    <a:pt x="131" y="8089"/>
                  </a:cubicBezTo>
                  <a:cubicBezTo>
                    <a:pt x="326" y="8660"/>
                    <a:pt x="927" y="8973"/>
                    <a:pt x="1475" y="9228"/>
                  </a:cubicBezTo>
                  <a:cubicBezTo>
                    <a:pt x="797" y="9836"/>
                    <a:pt x="559" y="10860"/>
                    <a:pt x="823" y="11732"/>
                  </a:cubicBezTo>
                  <a:cubicBezTo>
                    <a:pt x="1089" y="12602"/>
                    <a:pt x="1816" y="13301"/>
                    <a:pt x="2674" y="13604"/>
                  </a:cubicBezTo>
                  <a:cubicBezTo>
                    <a:pt x="2687" y="13609"/>
                    <a:pt x="2700" y="13612"/>
                    <a:pt x="2715" y="13617"/>
                  </a:cubicBezTo>
                  <a:cubicBezTo>
                    <a:pt x="3010" y="13717"/>
                    <a:pt x="3326" y="13769"/>
                    <a:pt x="3639" y="13769"/>
                  </a:cubicBezTo>
                  <a:cubicBezTo>
                    <a:pt x="4082" y="13769"/>
                    <a:pt x="4521" y="13665"/>
                    <a:pt x="4893" y="13444"/>
                  </a:cubicBezTo>
                  <a:lnTo>
                    <a:pt x="4893" y="13444"/>
                  </a:lnTo>
                  <a:lnTo>
                    <a:pt x="4810" y="17097"/>
                  </a:lnTo>
                  <a:cubicBezTo>
                    <a:pt x="4762" y="17045"/>
                    <a:pt x="4706" y="16995"/>
                    <a:pt x="4636" y="16990"/>
                  </a:cubicBezTo>
                  <a:cubicBezTo>
                    <a:pt x="4633" y="16989"/>
                    <a:pt x="4629" y="16989"/>
                    <a:pt x="4626" y="16989"/>
                  </a:cubicBezTo>
                  <a:cubicBezTo>
                    <a:pt x="4502" y="16989"/>
                    <a:pt x="4426" y="17129"/>
                    <a:pt x="4394" y="17251"/>
                  </a:cubicBezTo>
                  <a:cubicBezTo>
                    <a:pt x="4360" y="17386"/>
                    <a:pt x="4345" y="17526"/>
                    <a:pt x="4346" y="17664"/>
                  </a:cubicBezTo>
                  <a:cubicBezTo>
                    <a:pt x="4213" y="17758"/>
                    <a:pt x="4124" y="17904"/>
                    <a:pt x="4040" y="18048"/>
                  </a:cubicBezTo>
                  <a:cubicBezTo>
                    <a:pt x="4108" y="17504"/>
                    <a:pt x="4089" y="16950"/>
                    <a:pt x="3985" y="16412"/>
                  </a:cubicBezTo>
                  <a:cubicBezTo>
                    <a:pt x="3959" y="16275"/>
                    <a:pt x="3920" y="16129"/>
                    <a:pt x="3810" y="16043"/>
                  </a:cubicBezTo>
                  <a:cubicBezTo>
                    <a:pt x="3751" y="15997"/>
                    <a:pt x="3683" y="15978"/>
                    <a:pt x="3611" y="15978"/>
                  </a:cubicBezTo>
                  <a:cubicBezTo>
                    <a:pt x="3452" y="15978"/>
                    <a:pt x="3280" y="16076"/>
                    <a:pt x="3165" y="16198"/>
                  </a:cubicBezTo>
                  <a:cubicBezTo>
                    <a:pt x="2693" y="16705"/>
                    <a:pt x="2720" y="17499"/>
                    <a:pt x="2893" y="18169"/>
                  </a:cubicBezTo>
                  <a:cubicBezTo>
                    <a:pt x="2677" y="18049"/>
                    <a:pt x="2454" y="17941"/>
                    <a:pt x="2226" y="17845"/>
                  </a:cubicBezTo>
                  <a:cubicBezTo>
                    <a:pt x="2168" y="17821"/>
                    <a:pt x="2099" y="17801"/>
                    <a:pt x="2036" y="17801"/>
                  </a:cubicBezTo>
                  <a:cubicBezTo>
                    <a:pt x="1977" y="17801"/>
                    <a:pt x="1924" y="17819"/>
                    <a:pt x="1893" y="17868"/>
                  </a:cubicBezTo>
                  <a:cubicBezTo>
                    <a:pt x="1862" y="17914"/>
                    <a:pt x="1866" y="17974"/>
                    <a:pt x="1872" y="18028"/>
                  </a:cubicBezTo>
                  <a:cubicBezTo>
                    <a:pt x="1911" y="18347"/>
                    <a:pt x="2082" y="18645"/>
                    <a:pt x="2332" y="18844"/>
                  </a:cubicBezTo>
                  <a:lnTo>
                    <a:pt x="5886" y="18844"/>
                  </a:lnTo>
                  <a:cubicBezTo>
                    <a:pt x="5896" y="18816"/>
                    <a:pt x="5908" y="18786"/>
                    <a:pt x="5917" y="18756"/>
                  </a:cubicBezTo>
                  <a:cubicBezTo>
                    <a:pt x="6259" y="18787"/>
                    <a:pt x="6602" y="18803"/>
                    <a:pt x="6944" y="18803"/>
                  </a:cubicBezTo>
                  <a:cubicBezTo>
                    <a:pt x="7232" y="18803"/>
                    <a:pt x="7519" y="18792"/>
                    <a:pt x="7805" y="18769"/>
                  </a:cubicBezTo>
                  <a:cubicBezTo>
                    <a:pt x="7869" y="18764"/>
                    <a:pt x="7939" y="18756"/>
                    <a:pt x="7984" y="18710"/>
                  </a:cubicBezTo>
                  <a:cubicBezTo>
                    <a:pt x="8019" y="18675"/>
                    <a:pt x="8031" y="18623"/>
                    <a:pt x="8042" y="18574"/>
                  </a:cubicBezTo>
                  <a:cubicBezTo>
                    <a:pt x="8097" y="18331"/>
                    <a:pt x="8129" y="18023"/>
                    <a:pt x="7922" y="17882"/>
                  </a:cubicBezTo>
                  <a:cubicBezTo>
                    <a:pt x="7850" y="17834"/>
                    <a:pt x="7762" y="17818"/>
                    <a:pt x="7675" y="17818"/>
                  </a:cubicBezTo>
                  <a:cubicBezTo>
                    <a:pt x="7654" y="17818"/>
                    <a:pt x="7634" y="17819"/>
                    <a:pt x="7613" y="17821"/>
                  </a:cubicBezTo>
                  <a:cubicBezTo>
                    <a:pt x="7361" y="17844"/>
                    <a:pt x="7120" y="17974"/>
                    <a:pt x="6963" y="18174"/>
                  </a:cubicBezTo>
                  <a:cubicBezTo>
                    <a:pt x="7031" y="17970"/>
                    <a:pt x="7084" y="17761"/>
                    <a:pt x="7120" y="17549"/>
                  </a:cubicBezTo>
                  <a:cubicBezTo>
                    <a:pt x="7137" y="17450"/>
                    <a:pt x="7138" y="17324"/>
                    <a:pt x="7050" y="17276"/>
                  </a:cubicBezTo>
                  <a:cubicBezTo>
                    <a:pt x="7027" y="17263"/>
                    <a:pt x="7002" y="17258"/>
                    <a:pt x="6977" y="17258"/>
                  </a:cubicBezTo>
                  <a:cubicBezTo>
                    <a:pt x="6939" y="17258"/>
                    <a:pt x="6900" y="17269"/>
                    <a:pt x="6865" y="17281"/>
                  </a:cubicBezTo>
                  <a:cubicBezTo>
                    <a:pt x="6572" y="17384"/>
                    <a:pt x="6323" y="17605"/>
                    <a:pt x="6187" y="17884"/>
                  </a:cubicBezTo>
                  <a:cubicBezTo>
                    <a:pt x="6386" y="17441"/>
                    <a:pt x="6527" y="16973"/>
                    <a:pt x="6605" y="16493"/>
                  </a:cubicBezTo>
                  <a:cubicBezTo>
                    <a:pt x="6630" y="16338"/>
                    <a:pt x="6624" y="16135"/>
                    <a:pt x="6477" y="16079"/>
                  </a:cubicBezTo>
                  <a:cubicBezTo>
                    <a:pt x="6454" y="16070"/>
                    <a:pt x="6431" y="16066"/>
                    <a:pt x="6408" y="16066"/>
                  </a:cubicBezTo>
                  <a:cubicBezTo>
                    <a:pt x="6332" y="16066"/>
                    <a:pt x="6256" y="16106"/>
                    <a:pt x="6189" y="16147"/>
                  </a:cubicBezTo>
                  <a:cubicBezTo>
                    <a:pt x="5903" y="16328"/>
                    <a:pt x="5658" y="16569"/>
                    <a:pt x="5470" y="16850"/>
                  </a:cubicBezTo>
                  <a:lnTo>
                    <a:pt x="5390" y="13339"/>
                  </a:lnTo>
                  <a:lnTo>
                    <a:pt x="5390" y="13339"/>
                  </a:lnTo>
                  <a:cubicBezTo>
                    <a:pt x="5685" y="13558"/>
                    <a:pt x="6060" y="13668"/>
                    <a:pt x="6426" y="13732"/>
                  </a:cubicBezTo>
                  <a:cubicBezTo>
                    <a:pt x="6687" y="13781"/>
                    <a:pt x="6955" y="13809"/>
                    <a:pt x="7222" y="13809"/>
                  </a:cubicBezTo>
                  <a:cubicBezTo>
                    <a:pt x="7284" y="13809"/>
                    <a:pt x="7346" y="13808"/>
                    <a:pt x="7407" y="13805"/>
                  </a:cubicBezTo>
                  <a:lnTo>
                    <a:pt x="7413" y="13805"/>
                  </a:lnTo>
                  <a:cubicBezTo>
                    <a:pt x="7523" y="13799"/>
                    <a:pt x="7634" y="13788"/>
                    <a:pt x="7745" y="13771"/>
                  </a:cubicBezTo>
                  <a:cubicBezTo>
                    <a:pt x="7771" y="13767"/>
                    <a:pt x="7796" y="13763"/>
                    <a:pt x="7821" y="13757"/>
                  </a:cubicBezTo>
                  <a:cubicBezTo>
                    <a:pt x="7849" y="13752"/>
                    <a:pt x="7876" y="13747"/>
                    <a:pt x="7904" y="13741"/>
                  </a:cubicBezTo>
                  <a:cubicBezTo>
                    <a:pt x="7918" y="13738"/>
                    <a:pt x="7931" y="13734"/>
                    <a:pt x="7944" y="13731"/>
                  </a:cubicBezTo>
                  <a:cubicBezTo>
                    <a:pt x="7967" y="13726"/>
                    <a:pt x="7990" y="13721"/>
                    <a:pt x="8012" y="13715"/>
                  </a:cubicBezTo>
                  <a:cubicBezTo>
                    <a:pt x="8089" y="13695"/>
                    <a:pt x="8165" y="13672"/>
                    <a:pt x="8240" y="13644"/>
                  </a:cubicBezTo>
                  <a:cubicBezTo>
                    <a:pt x="8245" y="13642"/>
                    <a:pt x="8250" y="13639"/>
                    <a:pt x="8255" y="13638"/>
                  </a:cubicBezTo>
                  <a:cubicBezTo>
                    <a:pt x="8765" y="13450"/>
                    <a:pt x="9222" y="13068"/>
                    <a:pt x="9431" y="12572"/>
                  </a:cubicBezTo>
                  <a:cubicBezTo>
                    <a:pt x="9459" y="12504"/>
                    <a:pt x="9483" y="12435"/>
                    <a:pt x="9502" y="12363"/>
                  </a:cubicBezTo>
                  <a:cubicBezTo>
                    <a:pt x="9573" y="12095"/>
                    <a:pt x="9558" y="11805"/>
                    <a:pt x="9472" y="11541"/>
                  </a:cubicBezTo>
                  <a:cubicBezTo>
                    <a:pt x="9464" y="11517"/>
                    <a:pt x="9457" y="11494"/>
                    <a:pt x="9447" y="11472"/>
                  </a:cubicBezTo>
                  <a:cubicBezTo>
                    <a:pt x="9442" y="11459"/>
                    <a:pt x="9438" y="11447"/>
                    <a:pt x="9433" y="11435"/>
                  </a:cubicBezTo>
                  <a:cubicBezTo>
                    <a:pt x="9317" y="11155"/>
                    <a:pt x="9113" y="10919"/>
                    <a:pt x="8840" y="10789"/>
                  </a:cubicBezTo>
                  <a:cubicBezTo>
                    <a:pt x="8892" y="10745"/>
                    <a:pt x="8942" y="10699"/>
                    <a:pt x="8993" y="10653"/>
                  </a:cubicBezTo>
                  <a:cubicBezTo>
                    <a:pt x="9026" y="10622"/>
                    <a:pt x="9058" y="10590"/>
                    <a:pt x="9092" y="10559"/>
                  </a:cubicBezTo>
                  <a:cubicBezTo>
                    <a:pt x="9172" y="10479"/>
                    <a:pt x="9253" y="10397"/>
                    <a:pt x="9328" y="10312"/>
                  </a:cubicBezTo>
                  <a:cubicBezTo>
                    <a:pt x="9344" y="10295"/>
                    <a:pt x="9359" y="10278"/>
                    <a:pt x="9372" y="10261"/>
                  </a:cubicBezTo>
                  <a:cubicBezTo>
                    <a:pt x="9417" y="10209"/>
                    <a:pt x="9460" y="10156"/>
                    <a:pt x="9503" y="10103"/>
                  </a:cubicBezTo>
                  <a:cubicBezTo>
                    <a:pt x="9532" y="10067"/>
                    <a:pt x="9559" y="10031"/>
                    <a:pt x="9585" y="9994"/>
                  </a:cubicBezTo>
                  <a:cubicBezTo>
                    <a:pt x="9802" y="9702"/>
                    <a:pt x="9979" y="9383"/>
                    <a:pt x="10100" y="9041"/>
                  </a:cubicBezTo>
                  <a:cubicBezTo>
                    <a:pt x="10116" y="8997"/>
                    <a:pt x="10128" y="8954"/>
                    <a:pt x="10143" y="8911"/>
                  </a:cubicBezTo>
                  <a:cubicBezTo>
                    <a:pt x="10343" y="8256"/>
                    <a:pt x="10327" y="7529"/>
                    <a:pt x="10022" y="6918"/>
                  </a:cubicBezTo>
                  <a:cubicBezTo>
                    <a:pt x="9982" y="6837"/>
                    <a:pt x="9936" y="6758"/>
                    <a:pt x="9885" y="6683"/>
                  </a:cubicBezTo>
                  <a:cubicBezTo>
                    <a:pt x="9872" y="6664"/>
                    <a:pt x="9859" y="6644"/>
                    <a:pt x="9846" y="6626"/>
                  </a:cubicBezTo>
                  <a:cubicBezTo>
                    <a:pt x="9501" y="6146"/>
                    <a:pt x="8956" y="5807"/>
                    <a:pt x="8370" y="5769"/>
                  </a:cubicBezTo>
                  <a:cubicBezTo>
                    <a:pt x="8345" y="5768"/>
                    <a:pt x="8322" y="5767"/>
                    <a:pt x="8297" y="5765"/>
                  </a:cubicBezTo>
                  <a:cubicBezTo>
                    <a:pt x="8308" y="5727"/>
                    <a:pt x="8318" y="5689"/>
                    <a:pt x="8328" y="5650"/>
                  </a:cubicBezTo>
                  <a:cubicBezTo>
                    <a:pt x="8333" y="5630"/>
                    <a:pt x="8336" y="5612"/>
                    <a:pt x="8340" y="5592"/>
                  </a:cubicBezTo>
                  <a:cubicBezTo>
                    <a:pt x="8359" y="5513"/>
                    <a:pt x="8375" y="5431"/>
                    <a:pt x="8386" y="5351"/>
                  </a:cubicBezTo>
                  <a:cubicBezTo>
                    <a:pt x="8391" y="5318"/>
                    <a:pt x="8395" y="5285"/>
                    <a:pt x="8401" y="5252"/>
                  </a:cubicBezTo>
                  <a:cubicBezTo>
                    <a:pt x="8411" y="5169"/>
                    <a:pt x="8418" y="5085"/>
                    <a:pt x="8424" y="5001"/>
                  </a:cubicBezTo>
                  <a:cubicBezTo>
                    <a:pt x="8448" y="4630"/>
                    <a:pt x="8424" y="4254"/>
                    <a:pt x="8370" y="3884"/>
                  </a:cubicBezTo>
                  <a:cubicBezTo>
                    <a:pt x="8197" y="2659"/>
                    <a:pt x="7684" y="1435"/>
                    <a:pt x="6718" y="661"/>
                  </a:cubicBezTo>
                  <a:lnTo>
                    <a:pt x="6717" y="661"/>
                  </a:lnTo>
                  <a:cubicBezTo>
                    <a:pt x="6703" y="650"/>
                    <a:pt x="6689" y="639"/>
                    <a:pt x="6675" y="629"/>
                  </a:cubicBezTo>
                  <a:cubicBezTo>
                    <a:pt x="6671" y="626"/>
                    <a:pt x="6667" y="621"/>
                    <a:pt x="6663" y="619"/>
                  </a:cubicBezTo>
                  <a:cubicBezTo>
                    <a:pt x="6650" y="610"/>
                    <a:pt x="6639" y="599"/>
                    <a:pt x="6625" y="591"/>
                  </a:cubicBezTo>
                  <a:cubicBezTo>
                    <a:pt x="6623" y="589"/>
                    <a:pt x="6621" y="588"/>
                    <a:pt x="6619" y="586"/>
                  </a:cubicBezTo>
                  <a:cubicBezTo>
                    <a:pt x="6603" y="573"/>
                    <a:pt x="6588" y="562"/>
                    <a:pt x="6572" y="551"/>
                  </a:cubicBezTo>
                  <a:lnTo>
                    <a:pt x="6569" y="549"/>
                  </a:lnTo>
                  <a:cubicBezTo>
                    <a:pt x="6553" y="537"/>
                    <a:pt x="6537" y="526"/>
                    <a:pt x="6522" y="515"/>
                  </a:cubicBezTo>
                  <a:cubicBezTo>
                    <a:pt x="6093" y="210"/>
                    <a:pt x="5615" y="0"/>
                    <a:pt x="5130" y="0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9" name="Google Shape;2229;p58"/>
            <p:cNvSpPr/>
            <p:nvPr/>
          </p:nvSpPr>
          <p:spPr>
            <a:xfrm>
              <a:off x="10285359" y="2284975"/>
              <a:ext cx="293803" cy="210574"/>
            </a:xfrm>
            <a:custGeom>
              <a:avLst/>
              <a:gdLst/>
              <a:ahLst/>
              <a:cxnLst/>
              <a:rect l="l" t="t" r="r" b="b"/>
              <a:pathLst>
                <a:path w="3816" h="2735" extrusionOk="0">
                  <a:moveTo>
                    <a:pt x="2091" y="0"/>
                  </a:moveTo>
                  <a:cubicBezTo>
                    <a:pt x="2016" y="0"/>
                    <a:pt x="1939" y="39"/>
                    <a:pt x="1873" y="81"/>
                  </a:cubicBezTo>
                  <a:cubicBezTo>
                    <a:pt x="1363" y="402"/>
                    <a:pt x="983" y="923"/>
                    <a:pt x="830" y="1507"/>
                  </a:cubicBezTo>
                  <a:cubicBezTo>
                    <a:pt x="739" y="1337"/>
                    <a:pt x="628" y="1179"/>
                    <a:pt x="498" y="1037"/>
                  </a:cubicBezTo>
                  <a:cubicBezTo>
                    <a:pt x="449" y="982"/>
                    <a:pt x="392" y="928"/>
                    <a:pt x="319" y="923"/>
                  </a:cubicBezTo>
                  <a:cubicBezTo>
                    <a:pt x="315" y="923"/>
                    <a:pt x="311" y="922"/>
                    <a:pt x="307" y="922"/>
                  </a:cubicBezTo>
                  <a:cubicBezTo>
                    <a:pt x="184" y="922"/>
                    <a:pt x="107" y="1063"/>
                    <a:pt x="76" y="1184"/>
                  </a:cubicBezTo>
                  <a:cubicBezTo>
                    <a:pt x="1" y="1482"/>
                    <a:pt x="14" y="1802"/>
                    <a:pt x="114" y="2094"/>
                  </a:cubicBezTo>
                  <a:lnTo>
                    <a:pt x="618" y="2554"/>
                  </a:lnTo>
                  <a:cubicBezTo>
                    <a:pt x="1279" y="2675"/>
                    <a:pt x="1952" y="2735"/>
                    <a:pt x="2624" y="2735"/>
                  </a:cubicBezTo>
                  <a:cubicBezTo>
                    <a:pt x="2913" y="2735"/>
                    <a:pt x="3202" y="2724"/>
                    <a:pt x="3491" y="2701"/>
                  </a:cubicBezTo>
                  <a:cubicBezTo>
                    <a:pt x="3555" y="2696"/>
                    <a:pt x="3625" y="2689"/>
                    <a:pt x="3670" y="2643"/>
                  </a:cubicBezTo>
                  <a:cubicBezTo>
                    <a:pt x="3705" y="2607"/>
                    <a:pt x="3718" y="2555"/>
                    <a:pt x="3728" y="2507"/>
                  </a:cubicBezTo>
                  <a:cubicBezTo>
                    <a:pt x="3784" y="2263"/>
                    <a:pt x="3815" y="1955"/>
                    <a:pt x="3608" y="1816"/>
                  </a:cubicBezTo>
                  <a:cubicBezTo>
                    <a:pt x="3538" y="1768"/>
                    <a:pt x="3453" y="1751"/>
                    <a:pt x="3366" y="1751"/>
                  </a:cubicBezTo>
                  <a:cubicBezTo>
                    <a:pt x="3344" y="1751"/>
                    <a:pt x="3322" y="1752"/>
                    <a:pt x="3300" y="1754"/>
                  </a:cubicBezTo>
                  <a:cubicBezTo>
                    <a:pt x="3048" y="1777"/>
                    <a:pt x="2806" y="1908"/>
                    <a:pt x="2649" y="2106"/>
                  </a:cubicBezTo>
                  <a:cubicBezTo>
                    <a:pt x="2717" y="1903"/>
                    <a:pt x="2769" y="1693"/>
                    <a:pt x="2806" y="1482"/>
                  </a:cubicBezTo>
                  <a:cubicBezTo>
                    <a:pt x="2823" y="1383"/>
                    <a:pt x="2824" y="1257"/>
                    <a:pt x="2736" y="1209"/>
                  </a:cubicBezTo>
                  <a:cubicBezTo>
                    <a:pt x="2713" y="1197"/>
                    <a:pt x="2688" y="1192"/>
                    <a:pt x="2663" y="1192"/>
                  </a:cubicBezTo>
                  <a:cubicBezTo>
                    <a:pt x="2625" y="1192"/>
                    <a:pt x="2586" y="1202"/>
                    <a:pt x="2551" y="1215"/>
                  </a:cubicBezTo>
                  <a:cubicBezTo>
                    <a:pt x="2258" y="1317"/>
                    <a:pt x="2010" y="1538"/>
                    <a:pt x="1874" y="1816"/>
                  </a:cubicBezTo>
                  <a:lnTo>
                    <a:pt x="1874" y="1816"/>
                  </a:lnTo>
                  <a:cubicBezTo>
                    <a:pt x="2073" y="1373"/>
                    <a:pt x="2214" y="906"/>
                    <a:pt x="2291" y="427"/>
                  </a:cubicBezTo>
                  <a:cubicBezTo>
                    <a:pt x="2316" y="271"/>
                    <a:pt x="2309" y="70"/>
                    <a:pt x="2161" y="13"/>
                  </a:cubicBezTo>
                  <a:cubicBezTo>
                    <a:pt x="2138" y="4"/>
                    <a:pt x="2114" y="0"/>
                    <a:pt x="209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0" name="Google Shape;2230;p58"/>
            <p:cNvSpPr/>
            <p:nvPr/>
          </p:nvSpPr>
          <p:spPr>
            <a:xfrm>
              <a:off x="9952902" y="1048000"/>
              <a:ext cx="796564" cy="1063497"/>
            </a:xfrm>
            <a:custGeom>
              <a:avLst/>
              <a:gdLst/>
              <a:ahLst/>
              <a:cxnLst/>
              <a:rect l="l" t="t" r="r" b="b"/>
              <a:pathLst>
                <a:path w="10346" h="13813" extrusionOk="0">
                  <a:moveTo>
                    <a:pt x="5130" y="0"/>
                  </a:moveTo>
                  <a:cubicBezTo>
                    <a:pt x="4838" y="0"/>
                    <a:pt x="4543" y="76"/>
                    <a:pt x="4255" y="253"/>
                  </a:cubicBezTo>
                  <a:cubicBezTo>
                    <a:pt x="3574" y="669"/>
                    <a:pt x="3126" y="1456"/>
                    <a:pt x="2919" y="2194"/>
                  </a:cubicBezTo>
                  <a:cubicBezTo>
                    <a:pt x="2668" y="3092"/>
                    <a:pt x="2624" y="4048"/>
                    <a:pt x="2792" y="4965"/>
                  </a:cubicBezTo>
                  <a:cubicBezTo>
                    <a:pt x="1676" y="5102"/>
                    <a:pt x="660" y="5878"/>
                    <a:pt x="233" y="6919"/>
                  </a:cubicBezTo>
                  <a:cubicBezTo>
                    <a:pt x="82" y="7290"/>
                    <a:pt x="0" y="7711"/>
                    <a:pt x="131" y="8090"/>
                  </a:cubicBezTo>
                  <a:cubicBezTo>
                    <a:pt x="328" y="8660"/>
                    <a:pt x="927" y="8973"/>
                    <a:pt x="1475" y="9227"/>
                  </a:cubicBezTo>
                  <a:cubicBezTo>
                    <a:pt x="798" y="9837"/>
                    <a:pt x="559" y="10860"/>
                    <a:pt x="824" y="11731"/>
                  </a:cubicBezTo>
                  <a:cubicBezTo>
                    <a:pt x="1089" y="12602"/>
                    <a:pt x="1818" y="13300"/>
                    <a:pt x="2675" y="13603"/>
                  </a:cubicBezTo>
                  <a:cubicBezTo>
                    <a:pt x="2982" y="13712"/>
                    <a:pt x="3313" y="13769"/>
                    <a:pt x="3641" y="13769"/>
                  </a:cubicBezTo>
                  <a:cubicBezTo>
                    <a:pt x="4224" y="13769"/>
                    <a:pt x="4799" y="13589"/>
                    <a:pt x="5226" y="13197"/>
                  </a:cubicBezTo>
                  <a:cubicBezTo>
                    <a:pt x="5540" y="13514"/>
                    <a:pt x="5990" y="13655"/>
                    <a:pt x="6429" y="13736"/>
                  </a:cubicBezTo>
                  <a:cubicBezTo>
                    <a:pt x="6692" y="13783"/>
                    <a:pt x="6962" y="13812"/>
                    <a:pt x="7231" y="13812"/>
                  </a:cubicBezTo>
                  <a:cubicBezTo>
                    <a:pt x="7582" y="13812"/>
                    <a:pt x="7930" y="13763"/>
                    <a:pt x="8259" y="13642"/>
                  </a:cubicBezTo>
                  <a:cubicBezTo>
                    <a:pt x="8839" y="13427"/>
                    <a:pt x="9347" y="12963"/>
                    <a:pt x="9505" y="12366"/>
                  </a:cubicBezTo>
                  <a:cubicBezTo>
                    <a:pt x="9663" y="11768"/>
                    <a:pt x="9400" y="11055"/>
                    <a:pt x="8841" y="10790"/>
                  </a:cubicBezTo>
                  <a:cubicBezTo>
                    <a:pt x="9393" y="10318"/>
                    <a:pt x="9859" y="9727"/>
                    <a:pt x="10101" y="9041"/>
                  </a:cubicBezTo>
                  <a:cubicBezTo>
                    <a:pt x="10345" y="8356"/>
                    <a:pt x="10346" y="7570"/>
                    <a:pt x="10021" y="6919"/>
                  </a:cubicBezTo>
                  <a:cubicBezTo>
                    <a:pt x="9696" y="6268"/>
                    <a:pt x="9023" y="5782"/>
                    <a:pt x="8295" y="5766"/>
                  </a:cubicBezTo>
                  <a:cubicBezTo>
                    <a:pt x="8469" y="5159"/>
                    <a:pt x="8458" y="4511"/>
                    <a:pt x="8369" y="3887"/>
                  </a:cubicBezTo>
                  <a:cubicBezTo>
                    <a:pt x="8196" y="2663"/>
                    <a:pt x="7683" y="1436"/>
                    <a:pt x="6718" y="662"/>
                  </a:cubicBezTo>
                  <a:cubicBezTo>
                    <a:pt x="6242" y="281"/>
                    <a:pt x="5691" y="0"/>
                    <a:pt x="513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1" name="Google Shape;2231;p58"/>
            <p:cNvSpPr/>
            <p:nvPr/>
          </p:nvSpPr>
          <p:spPr>
            <a:xfrm>
              <a:off x="10147618" y="1407328"/>
              <a:ext cx="429695" cy="1059494"/>
            </a:xfrm>
            <a:custGeom>
              <a:avLst/>
              <a:gdLst/>
              <a:ahLst/>
              <a:cxnLst/>
              <a:rect l="l" t="t" r="r" b="b"/>
              <a:pathLst>
                <a:path w="5581" h="13761" extrusionOk="0">
                  <a:moveTo>
                    <a:pt x="4418" y="1"/>
                  </a:moveTo>
                  <a:cubicBezTo>
                    <a:pt x="4333" y="1"/>
                    <a:pt x="4240" y="73"/>
                    <a:pt x="4258" y="183"/>
                  </a:cubicBezTo>
                  <a:cubicBezTo>
                    <a:pt x="4387" y="929"/>
                    <a:pt x="4434" y="1673"/>
                    <a:pt x="4407" y="2428"/>
                  </a:cubicBezTo>
                  <a:cubicBezTo>
                    <a:pt x="4386" y="3003"/>
                    <a:pt x="4179" y="3284"/>
                    <a:pt x="3589" y="3362"/>
                  </a:cubicBezTo>
                  <a:cubicBezTo>
                    <a:pt x="3451" y="3380"/>
                    <a:pt x="3312" y="3388"/>
                    <a:pt x="3172" y="3388"/>
                  </a:cubicBezTo>
                  <a:cubicBezTo>
                    <a:pt x="3031" y="3388"/>
                    <a:pt x="2889" y="3380"/>
                    <a:pt x="2747" y="3367"/>
                  </a:cubicBezTo>
                  <a:lnTo>
                    <a:pt x="2697" y="1124"/>
                  </a:lnTo>
                  <a:cubicBezTo>
                    <a:pt x="2695" y="1077"/>
                    <a:pt x="2661" y="1040"/>
                    <a:pt x="2617" y="1040"/>
                  </a:cubicBezTo>
                  <a:cubicBezTo>
                    <a:pt x="2574" y="1040"/>
                    <a:pt x="2538" y="1077"/>
                    <a:pt x="2537" y="1124"/>
                  </a:cubicBezTo>
                  <a:lnTo>
                    <a:pt x="2505" y="2561"/>
                  </a:lnTo>
                  <a:cubicBezTo>
                    <a:pt x="2484" y="2560"/>
                    <a:pt x="2463" y="2560"/>
                    <a:pt x="2441" y="2560"/>
                  </a:cubicBezTo>
                  <a:cubicBezTo>
                    <a:pt x="2335" y="2560"/>
                    <a:pt x="2218" y="2565"/>
                    <a:pt x="2098" y="2565"/>
                  </a:cubicBezTo>
                  <a:cubicBezTo>
                    <a:pt x="1716" y="2565"/>
                    <a:pt x="1311" y="2520"/>
                    <a:pt x="1192" y="2151"/>
                  </a:cubicBezTo>
                  <a:cubicBezTo>
                    <a:pt x="1025" y="1643"/>
                    <a:pt x="1101" y="968"/>
                    <a:pt x="1176" y="451"/>
                  </a:cubicBezTo>
                  <a:cubicBezTo>
                    <a:pt x="1192" y="341"/>
                    <a:pt x="1096" y="269"/>
                    <a:pt x="1012" y="269"/>
                  </a:cubicBezTo>
                  <a:cubicBezTo>
                    <a:pt x="957" y="269"/>
                    <a:pt x="906" y="300"/>
                    <a:pt x="896" y="373"/>
                  </a:cubicBezTo>
                  <a:cubicBezTo>
                    <a:pt x="811" y="962"/>
                    <a:pt x="682" y="1824"/>
                    <a:pt x="965" y="2380"/>
                  </a:cubicBezTo>
                  <a:cubicBezTo>
                    <a:pt x="1185" y="2815"/>
                    <a:pt x="1661" y="2849"/>
                    <a:pt x="2116" y="2849"/>
                  </a:cubicBezTo>
                  <a:cubicBezTo>
                    <a:pt x="2203" y="2849"/>
                    <a:pt x="2288" y="2848"/>
                    <a:pt x="2371" y="2848"/>
                  </a:cubicBezTo>
                  <a:cubicBezTo>
                    <a:pt x="2415" y="2848"/>
                    <a:pt x="2458" y="2848"/>
                    <a:pt x="2500" y="2850"/>
                  </a:cubicBezTo>
                  <a:lnTo>
                    <a:pt x="2436" y="5711"/>
                  </a:lnTo>
                  <a:cubicBezTo>
                    <a:pt x="1898" y="5685"/>
                    <a:pt x="1305" y="5663"/>
                    <a:pt x="838" y="5428"/>
                  </a:cubicBezTo>
                  <a:cubicBezTo>
                    <a:pt x="217" y="5114"/>
                    <a:pt x="437" y="3775"/>
                    <a:pt x="524" y="3238"/>
                  </a:cubicBezTo>
                  <a:cubicBezTo>
                    <a:pt x="543" y="3129"/>
                    <a:pt x="449" y="3056"/>
                    <a:pt x="365" y="3056"/>
                  </a:cubicBezTo>
                  <a:cubicBezTo>
                    <a:pt x="309" y="3056"/>
                    <a:pt x="257" y="3088"/>
                    <a:pt x="245" y="3162"/>
                  </a:cubicBezTo>
                  <a:cubicBezTo>
                    <a:pt x="128" y="3871"/>
                    <a:pt x="1" y="4836"/>
                    <a:pt x="444" y="5463"/>
                  </a:cubicBezTo>
                  <a:cubicBezTo>
                    <a:pt x="616" y="5706"/>
                    <a:pt x="935" y="5798"/>
                    <a:pt x="1212" y="5853"/>
                  </a:cubicBezTo>
                  <a:cubicBezTo>
                    <a:pt x="1611" y="5934"/>
                    <a:pt x="2023" y="5970"/>
                    <a:pt x="2431" y="5998"/>
                  </a:cubicBezTo>
                  <a:lnTo>
                    <a:pt x="2258" y="13672"/>
                  </a:lnTo>
                  <a:cubicBezTo>
                    <a:pt x="2256" y="13720"/>
                    <a:pt x="2292" y="13761"/>
                    <a:pt x="2338" y="13761"/>
                  </a:cubicBezTo>
                  <a:lnTo>
                    <a:pt x="2903" y="13761"/>
                  </a:lnTo>
                  <a:cubicBezTo>
                    <a:pt x="2948" y="13761"/>
                    <a:pt x="2983" y="13720"/>
                    <a:pt x="2983" y="13672"/>
                  </a:cubicBezTo>
                  <a:lnTo>
                    <a:pt x="2826" y="6687"/>
                  </a:lnTo>
                  <a:lnTo>
                    <a:pt x="2826" y="6687"/>
                  </a:lnTo>
                  <a:cubicBezTo>
                    <a:pt x="2962" y="6695"/>
                    <a:pt x="3099" y="6700"/>
                    <a:pt x="3236" y="6700"/>
                  </a:cubicBezTo>
                  <a:cubicBezTo>
                    <a:pt x="3502" y="6700"/>
                    <a:pt x="3768" y="6682"/>
                    <a:pt x="4031" y="6641"/>
                  </a:cubicBezTo>
                  <a:cubicBezTo>
                    <a:pt x="4389" y="6584"/>
                    <a:pt x="4870" y="6541"/>
                    <a:pt x="5160" y="6290"/>
                  </a:cubicBezTo>
                  <a:cubicBezTo>
                    <a:pt x="5447" y="6039"/>
                    <a:pt x="5510" y="5732"/>
                    <a:pt x="5539" y="5365"/>
                  </a:cubicBezTo>
                  <a:cubicBezTo>
                    <a:pt x="5580" y="4804"/>
                    <a:pt x="5573" y="4236"/>
                    <a:pt x="5550" y="3674"/>
                  </a:cubicBezTo>
                  <a:cubicBezTo>
                    <a:pt x="5546" y="3581"/>
                    <a:pt x="5472" y="3534"/>
                    <a:pt x="5399" y="3534"/>
                  </a:cubicBezTo>
                  <a:cubicBezTo>
                    <a:pt x="5326" y="3534"/>
                    <a:pt x="5256" y="3581"/>
                    <a:pt x="5260" y="3674"/>
                  </a:cubicBezTo>
                  <a:cubicBezTo>
                    <a:pt x="5276" y="4051"/>
                    <a:pt x="5278" y="4426"/>
                    <a:pt x="5271" y="4803"/>
                  </a:cubicBezTo>
                  <a:cubicBezTo>
                    <a:pt x="5260" y="5274"/>
                    <a:pt x="5318" y="5855"/>
                    <a:pt x="4858" y="6134"/>
                  </a:cubicBezTo>
                  <a:cubicBezTo>
                    <a:pt x="4523" y="6338"/>
                    <a:pt x="3991" y="6362"/>
                    <a:pt x="3618" y="6395"/>
                  </a:cubicBezTo>
                  <a:cubicBezTo>
                    <a:pt x="3489" y="6407"/>
                    <a:pt x="3360" y="6412"/>
                    <a:pt x="3231" y="6412"/>
                  </a:cubicBezTo>
                  <a:cubicBezTo>
                    <a:pt x="3091" y="6412"/>
                    <a:pt x="2952" y="6407"/>
                    <a:pt x="2813" y="6397"/>
                  </a:cubicBezTo>
                  <a:lnTo>
                    <a:pt x="2752" y="3659"/>
                  </a:lnTo>
                  <a:lnTo>
                    <a:pt x="2752" y="3659"/>
                  </a:lnTo>
                  <a:cubicBezTo>
                    <a:pt x="2920" y="3675"/>
                    <a:pt x="3104" y="3689"/>
                    <a:pt x="3290" y="3689"/>
                  </a:cubicBezTo>
                  <a:cubicBezTo>
                    <a:pt x="3854" y="3689"/>
                    <a:pt x="4434" y="3564"/>
                    <a:pt x="4624" y="3023"/>
                  </a:cubicBezTo>
                  <a:cubicBezTo>
                    <a:pt x="4763" y="2633"/>
                    <a:pt x="4708" y="2126"/>
                    <a:pt x="4703" y="1721"/>
                  </a:cubicBezTo>
                  <a:cubicBezTo>
                    <a:pt x="4695" y="1180"/>
                    <a:pt x="4630" y="639"/>
                    <a:pt x="4539" y="106"/>
                  </a:cubicBezTo>
                  <a:cubicBezTo>
                    <a:pt x="4526" y="32"/>
                    <a:pt x="4474" y="1"/>
                    <a:pt x="441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2" name="Google Shape;2232;p58"/>
            <p:cNvSpPr/>
            <p:nvPr/>
          </p:nvSpPr>
          <p:spPr>
            <a:xfrm>
              <a:off x="10096341" y="2278045"/>
              <a:ext cx="319827" cy="220891"/>
            </a:xfrm>
            <a:custGeom>
              <a:avLst/>
              <a:gdLst/>
              <a:ahLst/>
              <a:cxnLst/>
              <a:rect l="l" t="t" r="r" b="b"/>
              <a:pathLst>
                <a:path w="4154" h="2869" extrusionOk="0">
                  <a:moveTo>
                    <a:pt x="1749" y="1"/>
                  </a:moveTo>
                  <a:cubicBezTo>
                    <a:pt x="1591" y="1"/>
                    <a:pt x="1419" y="99"/>
                    <a:pt x="1304" y="220"/>
                  </a:cubicBezTo>
                  <a:cubicBezTo>
                    <a:pt x="831" y="727"/>
                    <a:pt x="858" y="1521"/>
                    <a:pt x="1033" y="2191"/>
                  </a:cubicBezTo>
                  <a:cubicBezTo>
                    <a:pt x="815" y="2071"/>
                    <a:pt x="593" y="1964"/>
                    <a:pt x="364" y="1867"/>
                  </a:cubicBezTo>
                  <a:cubicBezTo>
                    <a:pt x="307" y="1843"/>
                    <a:pt x="238" y="1823"/>
                    <a:pt x="176" y="1823"/>
                  </a:cubicBezTo>
                  <a:cubicBezTo>
                    <a:pt x="116" y="1823"/>
                    <a:pt x="63" y="1841"/>
                    <a:pt x="31" y="1891"/>
                  </a:cubicBezTo>
                  <a:cubicBezTo>
                    <a:pt x="1" y="1937"/>
                    <a:pt x="4" y="1997"/>
                    <a:pt x="10" y="2050"/>
                  </a:cubicBezTo>
                  <a:cubicBezTo>
                    <a:pt x="50" y="2371"/>
                    <a:pt x="221" y="2669"/>
                    <a:pt x="472" y="2869"/>
                  </a:cubicBezTo>
                  <a:lnTo>
                    <a:pt x="4025" y="2869"/>
                  </a:lnTo>
                  <a:cubicBezTo>
                    <a:pt x="4047" y="2810"/>
                    <a:pt x="4067" y="2751"/>
                    <a:pt x="4085" y="2692"/>
                  </a:cubicBezTo>
                  <a:cubicBezTo>
                    <a:pt x="4130" y="2533"/>
                    <a:pt x="4154" y="2351"/>
                    <a:pt x="4067" y="2209"/>
                  </a:cubicBezTo>
                  <a:cubicBezTo>
                    <a:pt x="3991" y="2083"/>
                    <a:pt x="3845" y="2025"/>
                    <a:pt x="3695" y="2025"/>
                  </a:cubicBezTo>
                  <a:cubicBezTo>
                    <a:pt x="3616" y="2025"/>
                    <a:pt x="3536" y="2041"/>
                    <a:pt x="3465" y="2073"/>
                  </a:cubicBezTo>
                  <a:cubicBezTo>
                    <a:pt x="3260" y="2164"/>
                    <a:pt x="3110" y="2346"/>
                    <a:pt x="2970" y="2523"/>
                  </a:cubicBezTo>
                  <a:cubicBezTo>
                    <a:pt x="3042" y="2342"/>
                    <a:pt x="3075" y="2144"/>
                    <a:pt x="3063" y="1950"/>
                  </a:cubicBezTo>
                  <a:cubicBezTo>
                    <a:pt x="3059" y="1874"/>
                    <a:pt x="3047" y="1796"/>
                    <a:pt x="3006" y="1733"/>
                  </a:cubicBezTo>
                  <a:cubicBezTo>
                    <a:pt x="2948" y="1644"/>
                    <a:pt x="2846" y="1604"/>
                    <a:pt x="2739" y="1604"/>
                  </a:cubicBezTo>
                  <a:cubicBezTo>
                    <a:pt x="2664" y="1604"/>
                    <a:pt x="2587" y="1624"/>
                    <a:pt x="2523" y="1662"/>
                  </a:cubicBezTo>
                  <a:cubicBezTo>
                    <a:pt x="2367" y="1754"/>
                    <a:pt x="2269" y="1916"/>
                    <a:pt x="2179" y="2070"/>
                  </a:cubicBezTo>
                  <a:cubicBezTo>
                    <a:pt x="2247" y="1526"/>
                    <a:pt x="2227" y="972"/>
                    <a:pt x="2123" y="435"/>
                  </a:cubicBezTo>
                  <a:cubicBezTo>
                    <a:pt x="2097" y="298"/>
                    <a:pt x="2058" y="151"/>
                    <a:pt x="1949" y="67"/>
                  </a:cubicBezTo>
                  <a:cubicBezTo>
                    <a:pt x="1889" y="20"/>
                    <a:pt x="1821" y="1"/>
                    <a:pt x="174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233" name="Google Shape;2233;p58"/>
          <p:cNvSpPr txBox="1"/>
          <p:nvPr/>
        </p:nvSpPr>
        <p:spPr>
          <a:xfrm flipH="1">
            <a:off x="0" y="-1"/>
            <a:ext cx="9144000" cy="85931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zh-TW" altLang="en-US" sz="6600" dirty="0" smtClean="0">
                <a:latin typeface="標楷體" pitchFamily="65" charset="-120"/>
                <a:ea typeface="標楷體" pitchFamily="65" charset="-120"/>
              </a:rPr>
              <a:t>聖餐主日</a:t>
            </a:r>
            <a:endParaRPr lang="zh-TW" altLang="en-US" sz="6600" dirty="0">
              <a:latin typeface="標楷體" pitchFamily="65" charset="-120"/>
              <a:ea typeface="標楷體" pitchFamily="65" charset="-120"/>
            </a:endParaRPr>
          </a:p>
        </p:txBody>
      </p:sp>
      <p:grpSp>
        <p:nvGrpSpPr>
          <p:cNvPr id="11" name="Google Shape;2162;p58"/>
          <p:cNvGrpSpPr/>
          <p:nvPr/>
        </p:nvGrpSpPr>
        <p:grpSpPr>
          <a:xfrm rot="-5400000">
            <a:off x="7624565" y="4646037"/>
            <a:ext cx="485439" cy="509485"/>
            <a:chOff x="6" y="0"/>
            <a:chExt cx="604372" cy="672054"/>
          </a:xfrm>
        </p:grpSpPr>
        <p:sp>
          <p:nvSpPr>
            <p:cNvPr id="80" name="Google Shape;2163;p58"/>
            <p:cNvSpPr/>
            <p:nvPr/>
          </p:nvSpPr>
          <p:spPr>
            <a:xfrm>
              <a:off x="2013" y="0"/>
              <a:ext cx="600342" cy="672054"/>
            </a:xfrm>
            <a:custGeom>
              <a:avLst/>
              <a:gdLst/>
              <a:ahLst/>
              <a:cxnLst/>
              <a:rect l="l" t="t" r="r" b="b"/>
              <a:pathLst>
                <a:path w="6195" h="6935" extrusionOk="0">
                  <a:moveTo>
                    <a:pt x="1263" y="0"/>
                  </a:moveTo>
                  <a:lnTo>
                    <a:pt x="1263" y="0"/>
                  </a:lnTo>
                  <a:cubicBezTo>
                    <a:pt x="1064" y="40"/>
                    <a:pt x="871" y="98"/>
                    <a:pt x="701" y="182"/>
                  </a:cubicBezTo>
                  <a:cubicBezTo>
                    <a:pt x="698" y="201"/>
                    <a:pt x="700" y="222"/>
                    <a:pt x="701" y="240"/>
                  </a:cubicBezTo>
                  <a:cubicBezTo>
                    <a:pt x="728" y="657"/>
                    <a:pt x="875" y="1066"/>
                    <a:pt x="1115" y="1409"/>
                  </a:cubicBezTo>
                  <a:cubicBezTo>
                    <a:pt x="3" y="2361"/>
                    <a:pt x="0" y="3987"/>
                    <a:pt x="720" y="5218"/>
                  </a:cubicBezTo>
                  <a:cubicBezTo>
                    <a:pt x="723" y="5225"/>
                    <a:pt x="727" y="5229"/>
                    <a:pt x="730" y="5237"/>
                  </a:cubicBezTo>
                  <a:cubicBezTo>
                    <a:pt x="761" y="5231"/>
                    <a:pt x="794" y="5226"/>
                    <a:pt x="825" y="5221"/>
                  </a:cubicBezTo>
                  <a:cubicBezTo>
                    <a:pt x="835" y="5219"/>
                    <a:pt x="845" y="5217"/>
                    <a:pt x="853" y="5216"/>
                  </a:cubicBezTo>
                  <a:cubicBezTo>
                    <a:pt x="859" y="5214"/>
                    <a:pt x="866" y="5213"/>
                    <a:pt x="871" y="5213"/>
                  </a:cubicBezTo>
                  <a:cubicBezTo>
                    <a:pt x="965" y="5377"/>
                    <a:pt x="1077" y="5529"/>
                    <a:pt x="1192" y="5673"/>
                  </a:cubicBezTo>
                  <a:cubicBezTo>
                    <a:pt x="1489" y="6043"/>
                    <a:pt x="1862" y="6309"/>
                    <a:pt x="2295" y="6507"/>
                  </a:cubicBezTo>
                  <a:cubicBezTo>
                    <a:pt x="2910" y="6788"/>
                    <a:pt x="3573" y="6934"/>
                    <a:pt x="4239" y="6934"/>
                  </a:cubicBezTo>
                  <a:cubicBezTo>
                    <a:pt x="4599" y="6934"/>
                    <a:pt x="4959" y="6892"/>
                    <a:pt x="5313" y="6805"/>
                  </a:cubicBezTo>
                  <a:cubicBezTo>
                    <a:pt x="5417" y="6854"/>
                    <a:pt x="5530" y="6886"/>
                    <a:pt x="5646" y="6894"/>
                  </a:cubicBezTo>
                  <a:cubicBezTo>
                    <a:pt x="5658" y="6862"/>
                    <a:pt x="5649" y="6823"/>
                    <a:pt x="5640" y="6789"/>
                  </a:cubicBezTo>
                  <a:cubicBezTo>
                    <a:pt x="5627" y="6726"/>
                    <a:pt x="5609" y="6665"/>
                    <a:pt x="5590" y="6605"/>
                  </a:cubicBezTo>
                  <a:cubicBezTo>
                    <a:pt x="6014" y="5870"/>
                    <a:pt x="6194" y="5105"/>
                    <a:pt x="6144" y="4256"/>
                  </a:cubicBezTo>
                  <a:cubicBezTo>
                    <a:pt x="6101" y="3511"/>
                    <a:pt x="5821" y="2784"/>
                    <a:pt x="5358" y="2199"/>
                  </a:cubicBezTo>
                  <a:cubicBezTo>
                    <a:pt x="5377" y="2148"/>
                    <a:pt x="5397" y="2096"/>
                    <a:pt x="5413" y="2042"/>
                  </a:cubicBezTo>
                  <a:cubicBezTo>
                    <a:pt x="4799" y="1261"/>
                    <a:pt x="3842" y="801"/>
                    <a:pt x="2845" y="801"/>
                  </a:cubicBezTo>
                  <a:cubicBezTo>
                    <a:pt x="2816" y="801"/>
                    <a:pt x="2786" y="801"/>
                    <a:pt x="2756" y="802"/>
                  </a:cubicBezTo>
                  <a:cubicBezTo>
                    <a:pt x="2295" y="814"/>
                    <a:pt x="1831" y="933"/>
                    <a:pt x="1438" y="1173"/>
                  </a:cubicBezTo>
                  <a:cubicBezTo>
                    <a:pt x="1381" y="1071"/>
                    <a:pt x="1332" y="965"/>
                    <a:pt x="1294" y="854"/>
                  </a:cubicBezTo>
                  <a:cubicBezTo>
                    <a:pt x="1200" y="580"/>
                    <a:pt x="1178" y="275"/>
                    <a:pt x="1263" y="0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2" name="Google Shape;2164;p58"/>
            <p:cNvGrpSpPr/>
            <p:nvPr/>
          </p:nvGrpSpPr>
          <p:grpSpPr>
            <a:xfrm>
              <a:off x="11" y="8"/>
              <a:ext cx="604373" cy="672028"/>
              <a:chOff x="5789475" y="-1569693"/>
              <a:chExt cx="920457" cy="1023498"/>
            </a:xfrm>
          </p:grpSpPr>
          <p:sp>
            <p:nvSpPr>
              <p:cNvPr id="82" name="Google Shape;2165;p58"/>
              <p:cNvSpPr/>
              <p:nvPr/>
            </p:nvSpPr>
            <p:spPr>
              <a:xfrm>
                <a:off x="5889861" y="-1268093"/>
                <a:ext cx="820071" cy="721898"/>
              </a:xfrm>
              <a:custGeom>
                <a:avLst/>
                <a:gdLst/>
                <a:ahLst/>
                <a:cxnLst/>
                <a:rect l="l" t="t" r="r" b="b"/>
                <a:pathLst>
                  <a:path w="5555" h="4890" extrusionOk="0">
                    <a:moveTo>
                      <a:pt x="4588" y="1"/>
                    </a:moveTo>
                    <a:lnTo>
                      <a:pt x="0" y="2580"/>
                    </a:lnTo>
                    <a:cubicBezTo>
                      <a:pt x="79" y="2971"/>
                      <a:pt x="311" y="3324"/>
                      <a:pt x="556" y="3628"/>
                    </a:cubicBezTo>
                    <a:cubicBezTo>
                      <a:pt x="853" y="3998"/>
                      <a:pt x="1227" y="4265"/>
                      <a:pt x="1660" y="4462"/>
                    </a:cubicBezTo>
                    <a:cubicBezTo>
                      <a:pt x="2274" y="4744"/>
                      <a:pt x="2937" y="4890"/>
                      <a:pt x="3604" y="4890"/>
                    </a:cubicBezTo>
                    <a:cubicBezTo>
                      <a:pt x="3963" y="4890"/>
                      <a:pt x="4323" y="4847"/>
                      <a:pt x="4677" y="4760"/>
                    </a:cubicBezTo>
                    <a:cubicBezTo>
                      <a:pt x="4781" y="4810"/>
                      <a:pt x="4894" y="4841"/>
                      <a:pt x="5009" y="4849"/>
                    </a:cubicBezTo>
                    <a:cubicBezTo>
                      <a:pt x="5022" y="4817"/>
                      <a:pt x="5013" y="4778"/>
                      <a:pt x="5003" y="4745"/>
                    </a:cubicBezTo>
                    <a:cubicBezTo>
                      <a:pt x="4987" y="4683"/>
                      <a:pt x="4969" y="4624"/>
                      <a:pt x="4950" y="4563"/>
                    </a:cubicBezTo>
                    <a:cubicBezTo>
                      <a:pt x="5374" y="3830"/>
                      <a:pt x="5554" y="3062"/>
                      <a:pt x="5504" y="2214"/>
                    </a:cubicBezTo>
                    <a:cubicBezTo>
                      <a:pt x="5457" y="1403"/>
                      <a:pt x="5128" y="609"/>
                      <a:pt x="4588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" name="Google Shape;2166;p58"/>
              <p:cNvSpPr/>
              <p:nvPr/>
            </p:nvSpPr>
            <p:spPr>
              <a:xfrm>
                <a:off x="5898571" y="-1569693"/>
                <a:ext cx="165786" cy="263367"/>
              </a:xfrm>
              <a:custGeom>
                <a:avLst/>
                <a:gdLst/>
                <a:ahLst/>
                <a:cxnLst/>
                <a:rect l="l" t="t" r="r" b="b"/>
                <a:pathLst>
                  <a:path w="1123" h="1784" extrusionOk="0">
                    <a:moveTo>
                      <a:pt x="565" y="1"/>
                    </a:moveTo>
                    <a:cubicBezTo>
                      <a:pt x="367" y="39"/>
                      <a:pt x="173" y="98"/>
                      <a:pt x="3" y="182"/>
                    </a:cubicBezTo>
                    <a:cubicBezTo>
                      <a:pt x="1" y="200"/>
                      <a:pt x="2" y="221"/>
                      <a:pt x="3" y="239"/>
                    </a:cubicBezTo>
                    <a:cubicBezTo>
                      <a:pt x="42" y="824"/>
                      <a:pt x="314" y="1388"/>
                      <a:pt x="747" y="1783"/>
                    </a:cubicBezTo>
                    <a:cubicBezTo>
                      <a:pt x="875" y="1771"/>
                      <a:pt x="1001" y="1747"/>
                      <a:pt x="1123" y="1707"/>
                    </a:cubicBezTo>
                    <a:cubicBezTo>
                      <a:pt x="902" y="1454"/>
                      <a:pt x="703" y="1173"/>
                      <a:pt x="595" y="855"/>
                    </a:cubicBezTo>
                    <a:cubicBezTo>
                      <a:pt x="503" y="579"/>
                      <a:pt x="481" y="275"/>
                      <a:pt x="56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4" name="Google Shape;2167;p58"/>
              <p:cNvSpPr/>
              <p:nvPr/>
            </p:nvSpPr>
            <p:spPr>
              <a:xfrm>
                <a:off x="5789770" y="-1451592"/>
                <a:ext cx="805160" cy="654876"/>
              </a:xfrm>
              <a:custGeom>
                <a:avLst/>
                <a:gdLst/>
                <a:ahLst/>
                <a:cxnLst/>
                <a:rect l="l" t="t" r="r" b="b"/>
                <a:pathLst>
                  <a:path w="5454" h="4436" extrusionOk="0">
                    <a:moveTo>
                      <a:pt x="2882" y="0"/>
                    </a:moveTo>
                    <a:cubicBezTo>
                      <a:pt x="2854" y="0"/>
                      <a:pt x="2825" y="1"/>
                      <a:pt x="2797" y="2"/>
                    </a:cubicBezTo>
                    <a:cubicBezTo>
                      <a:pt x="2285" y="14"/>
                      <a:pt x="1772" y="158"/>
                      <a:pt x="1355" y="452"/>
                    </a:cubicBezTo>
                    <a:cubicBezTo>
                      <a:pt x="47" y="1375"/>
                      <a:pt x="1" y="3118"/>
                      <a:pt x="761" y="4416"/>
                    </a:cubicBezTo>
                    <a:cubicBezTo>
                      <a:pt x="764" y="4424"/>
                      <a:pt x="768" y="4429"/>
                      <a:pt x="770" y="4435"/>
                    </a:cubicBezTo>
                    <a:cubicBezTo>
                      <a:pt x="2683" y="4143"/>
                      <a:pt x="4848" y="3065"/>
                      <a:pt x="5453" y="1242"/>
                    </a:cubicBezTo>
                    <a:cubicBezTo>
                      <a:pt x="4838" y="460"/>
                      <a:pt x="3880" y="0"/>
                      <a:pt x="2882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5" name="Google Shape;2168;p58"/>
              <p:cNvSpPr/>
              <p:nvPr/>
            </p:nvSpPr>
            <p:spPr>
              <a:xfrm>
                <a:off x="5890156" y="-987455"/>
                <a:ext cx="752162" cy="441111"/>
              </a:xfrm>
              <a:custGeom>
                <a:avLst/>
                <a:gdLst/>
                <a:ahLst/>
                <a:cxnLst/>
                <a:rect l="l" t="t" r="r" b="b"/>
                <a:pathLst>
                  <a:path w="5095" h="2988" extrusionOk="0">
                    <a:moveTo>
                      <a:pt x="1204" y="1"/>
                    </a:moveTo>
                    <a:lnTo>
                      <a:pt x="0" y="678"/>
                    </a:lnTo>
                    <a:cubicBezTo>
                      <a:pt x="79" y="1068"/>
                      <a:pt x="310" y="1422"/>
                      <a:pt x="555" y="1726"/>
                    </a:cubicBezTo>
                    <a:cubicBezTo>
                      <a:pt x="852" y="2096"/>
                      <a:pt x="1226" y="2363"/>
                      <a:pt x="1659" y="2560"/>
                    </a:cubicBezTo>
                    <a:cubicBezTo>
                      <a:pt x="2274" y="2841"/>
                      <a:pt x="2938" y="2988"/>
                      <a:pt x="3604" y="2988"/>
                    </a:cubicBezTo>
                    <a:cubicBezTo>
                      <a:pt x="3963" y="2988"/>
                      <a:pt x="4323" y="2945"/>
                      <a:pt x="4676" y="2858"/>
                    </a:cubicBezTo>
                    <a:cubicBezTo>
                      <a:pt x="4780" y="2908"/>
                      <a:pt x="4894" y="2939"/>
                      <a:pt x="5009" y="2947"/>
                    </a:cubicBezTo>
                    <a:cubicBezTo>
                      <a:pt x="5021" y="2914"/>
                      <a:pt x="5012" y="2876"/>
                      <a:pt x="5004" y="2843"/>
                    </a:cubicBezTo>
                    <a:cubicBezTo>
                      <a:pt x="4987" y="2782"/>
                      <a:pt x="4968" y="2723"/>
                      <a:pt x="4949" y="2662"/>
                    </a:cubicBezTo>
                    <a:cubicBezTo>
                      <a:pt x="5001" y="2572"/>
                      <a:pt x="5051" y="2482"/>
                      <a:pt x="5094" y="2390"/>
                    </a:cubicBezTo>
                    <a:cubicBezTo>
                      <a:pt x="5025" y="2384"/>
                      <a:pt x="4957" y="2377"/>
                      <a:pt x="4891" y="2369"/>
                    </a:cubicBezTo>
                    <a:cubicBezTo>
                      <a:pt x="3776" y="2247"/>
                      <a:pt x="2640" y="1868"/>
                      <a:pt x="1873" y="1050"/>
                    </a:cubicBezTo>
                    <a:cubicBezTo>
                      <a:pt x="1586" y="743"/>
                      <a:pt x="1365" y="387"/>
                      <a:pt x="1204" y="1"/>
                    </a:cubicBezTo>
                    <a:close/>
                  </a:path>
                </a:pathLst>
              </a:custGeom>
              <a:solidFill>
                <a:srgbClr val="4D0029">
                  <a:alpha val="427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" name="Google Shape;2169;p58"/>
              <p:cNvSpPr/>
              <p:nvPr/>
            </p:nvSpPr>
            <p:spPr>
              <a:xfrm>
                <a:off x="5828301" y="-1450263"/>
                <a:ext cx="752014" cy="643656"/>
              </a:xfrm>
              <a:custGeom>
                <a:avLst/>
                <a:gdLst/>
                <a:ahLst/>
                <a:cxnLst/>
                <a:rect l="l" t="t" r="r" b="b"/>
                <a:pathLst>
                  <a:path w="5094" h="4360" extrusionOk="0">
                    <a:moveTo>
                      <a:pt x="1584" y="434"/>
                    </a:moveTo>
                    <a:cubicBezTo>
                      <a:pt x="1765" y="474"/>
                      <a:pt x="1948" y="509"/>
                      <a:pt x="2131" y="543"/>
                    </a:cubicBezTo>
                    <a:cubicBezTo>
                      <a:pt x="2093" y="729"/>
                      <a:pt x="2057" y="914"/>
                      <a:pt x="2024" y="1101"/>
                    </a:cubicBezTo>
                    <a:cubicBezTo>
                      <a:pt x="1839" y="1065"/>
                      <a:pt x="1655" y="1029"/>
                      <a:pt x="1472" y="988"/>
                    </a:cubicBezTo>
                    <a:cubicBezTo>
                      <a:pt x="1507" y="804"/>
                      <a:pt x="1544" y="619"/>
                      <a:pt x="1584" y="434"/>
                    </a:cubicBezTo>
                    <a:close/>
                    <a:moveTo>
                      <a:pt x="2233" y="562"/>
                    </a:moveTo>
                    <a:cubicBezTo>
                      <a:pt x="2417" y="595"/>
                      <a:pt x="2601" y="626"/>
                      <a:pt x="2787" y="653"/>
                    </a:cubicBezTo>
                    <a:cubicBezTo>
                      <a:pt x="2748" y="841"/>
                      <a:pt x="2714" y="1028"/>
                      <a:pt x="2683" y="1215"/>
                    </a:cubicBezTo>
                    <a:cubicBezTo>
                      <a:pt x="2497" y="1186"/>
                      <a:pt x="2312" y="1153"/>
                      <a:pt x="2126" y="1119"/>
                    </a:cubicBezTo>
                    <a:cubicBezTo>
                      <a:pt x="2159" y="934"/>
                      <a:pt x="2196" y="748"/>
                      <a:pt x="2233" y="562"/>
                    </a:cubicBezTo>
                    <a:close/>
                    <a:moveTo>
                      <a:pt x="2888" y="671"/>
                    </a:moveTo>
                    <a:cubicBezTo>
                      <a:pt x="3074" y="698"/>
                      <a:pt x="3259" y="725"/>
                      <a:pt x="3446" y="748"/>
                    </a:cubicBezTo>
                    <a:cubicBezTo>
                      <a:pt x="3410" y="935"/>
                      <a:pt x="3375" y="1123"/>
                      <a:pt x="3344" y="1311"/>
                    </a:cubicBezTo>
                    <a:cubicBezTo>
                      <a:pt x="3158" y="1286"/>
                      <a:pt x="2971" y="1260"/>
                      <a:pt x="2783" y="1232"/>
                    </a:cubicBezTo>
                    <a:cubicBezTo>
                      <a:pt x="2816" y="1043"/>
                      <a:pt x="2850" y="856"/>
                      <a:pt x="2888" y="671"/>
                    </a:cubicBezTo>
                    <a:close/>
                    <a:moveTo>
                      <a:pt x="3548" y="760"/>
                    </a:moveTo>
                    <a:cubicBezTo>
                      <a:pt x="3735" y="783"/>
                      <a:pt x="3922" y="804"/>
                      <a:pt x="4109" y="824"/>
                    </a:cubicBezTo>
                    <a:cubicBezTo>
                      <a:pt x="4073" y="1012"/>
                      <a:pt x="4039" y="1201"/>
                      <a:pt x="4010" y="1391"/>
                    </a:cubicBezTo>
                    <a:cubicBezTo>
                      <a:pt x="3822" y="1370"/>
                      <a:pt x="3634" y="1349"/>
                      <a:pt x="3447" y="1325"/>
                    </a:cubicBezTo>
                    <a:cubicBezTo>
                      <a:pt x="3478" y="1137"/>
                      <a:pt x="3511" y="948"/>
                      <a:pt x="3548" y="760"/>
                    </a:cubicBezTo>
                    <a:close/>
                    <a:moveTo>
                      <a:pt x="4212" y="834"/>
                    </a:moveTo>
                    <a:cubicBezTo>
                      <a:pt x="4399" y="854"/>
                      <a:pt x="4587" y="872"/>
                      <a:pt x="4774" y="888"/>
                    </a:cubicBezTo>
                    <a:cubicBezTo>
                      <a:pt x="4739" y="1076"/>
                      <a:pt x="4706" y="1265"/>
                      <a:pt x="4676" y="1455"/>
                    </a:cubicBezTo>
                    <a:cubicBezTo>
                      <a:pt x="4488" y="1438"/>
                      <a:pt x="4300" y="1420"/>
                      <a:pt x="4111" y="1400"/>
                    </a:cubicBezTo>
                    <a:cubicBezTo>
                      <a:pt x="4143" y="1212"/>
                      <a:pt x="4175" y="1023"/>
                      <a:pt x="4212" y="834"/>
                    </a:cubicBezTo>
                    <a:close/>
                    <a:moveTo>
                      <a:pt x="806" y="935"/>
                    </a:moveTo>
                    <a:cubicBezTo>
                      <a:pt x="988" y="982"/>
                      <a:pt x="1171" y="1027"/>
                      <a:pt x="1354" y="1066"/>
                    </a:cubicBezTo>
                    <a:cubicBezTo>
                      <a:pt x="1321" y="1253"/>
                      <a:pt x="1289" y="1437"/>
                      <a:pt x="1262" y="1624"/>
                    </a:cubicBezTo>
                    <a:cubicBezTo>
                      <a:pt x="1078" y="1581"/>
                      <a:pt x="893" y="1535"/>
                      <a:pt x="710" y="1487"/>
                    </a:cubicBezTo>
                    <a:cubicBezTo>
                      <a:pt x="740" y="1301"/>
                      <a:pt x="772" y="1118"/>
                      <a:pt x="806" y="935"/>
                    </a:cubicBezTo>
                    <a:close/>
                    <a:moveTo>
                      <a:pt x="1454" y="1087"/>
                    </a:moveTo>
                    <a:cubicBezTo>
                      <a:pt x="1638" y="1128"/>
                      <a:pt x="1822" y="1166"/>
                      <a:pt x="2008" y="1200"/>
                    </a:cubicBezTo>
                    <a:cubicBezTo>
                      <a:pt x="1976" y="1387"/>
                      <a:pt x="1946" y="1574"/>
                      <a:pt x="1920" y="1762"/>
                    </a:cubicBezTo>
                    <a:cubicBezTo>
                      <a:pt x="1734" y="1725"/>
                      <a:pt x="1548" y="1688"/>
                      <a:pt x="1362" y="1646"/>
                    </a:cubicBezTo>
                    <a:cubicBezTo>
                      <a:pt x="1391" y="1459"/>
                      <a:pt x="1422" y="1274"/>
                      <a:pt x="1454" y="1087"/>
                    </a:cubicBezTo>
                    <a:close/>
                    <a:moveTo>
                      <a:pt x="2108" y="1218"/>
                    </a:moveTo>
                    <a:cubicBezTo>
                      <a:pt x="2295" y="1254"/>
                      <a:pt x="2480" y="1285"/>
                      <a:pt x="2666" y="1315"/>
                    </a:cubicBezTo>
                    <a:cubicBezTo>
                      <a:pt x="2635" y="1502"/>
                      <a:pt x="2607" y="1691"/>
                      <a:pt x="2581" y="1879"/>
                    </a:cubicBezTo>
                    <a:cubicBezTo>
                      <a:pt x="2394" y="1849"/>
                      <a:pt x="2207" y="1816"/>
                      <a:pt x="2020" y="1781"/>
                    </a:cubicBezTo>
                    <a:cubicBezTo>
                      <a:pt x="2047" y="1592"/>
                      <a:pt x="2077" y="1405"/>
                      <a:pt x="2108" y="1218"/>
                    </a:cubicBezTo>
                    <a:close/>
                    <a:moveTo>
                      <a:pt x="2768" y="1331"/>
                    </a:moveTo>
                    <a:cubicBezTo>
                      <a:pt x="2955" y="1359"/>
                      <a:pt x="3140" y="1385"/>
                      <a:pt x="3328" y="1410"/>
                    </a:cubicBezTo>
                    <a:cubicBezTo>
                      <a:pt x="3299" y="1599"/>
                      <a:pt x="3271" y="1787"/>
                      <a:pt x="3244" y="1976"/>
                    </a:cubicBezTo>
                    <a:cubicBezTo>
                      <a:pt x="3056" y="1952"/>
                      <a:pt x="2870" y="1924"/>
                      <a:pt x="2683" y="1895"/>
                    </a:cubicBezTo>
                    <a:cubicBezTo>
                      <a:pt x="2709" y="1706"/>
                      <a:pt x="2737" y="1518"/>
                      <a:pt x="2768" y="1331"/>
                    </a:cubicBezTo>
                    <a:close/>
                    <a:moveTo>
                      <a:pt x="3431" y="1425"/>
                    </a:moveTo>
                    <a:cubicBezTo>
                      <a:pt x="3617" y="1448"/>
                      <a:pt x="3806" y="1471"/>
                      <a:pt x="3992" y="1492"/>
                    </a:cubicBezTo>
                    <a:cubicBezTo>
                      <a:pt x="3964" y="1680"/>
                      <a:pt x="3937" y="1870"/>
                      <a:pt x="3912" y="2059"/>
                    </a:cubicBezTo>
                    <a:cubicBezTo>
                      <a:pt x="3723" y="2038"/>
                      <a:pt x="3535" y="2016"/>
                      <a:pt x="3347" y="1991"/>
                    </a:cubicBezTo>
                    <a:cubicBezTo>
                      <a:pt x="3371" y="1802"/>
                      <a:pt x="3400" y="1613"/>
                      <a:pt x="3431" y="1425"/>
                    </a:cubicBezTo>
                    <a:close/>
                    <a:moveTo>
                      <a:pt x="4096" y="1502"/>
                    </a:moveTo>
                    <a:cubicBezTo>
                      <a:pt x="4284" y="1521"/>
                      <a:pt x="4472" y="1540"/>
                      <a:pt x="4660" y="1557"/>
                    </a:cubicBezTo>
                    <a:cubicBezTo>
                      <a:pt x="4632" y="1746"/>
                      <a:pt x="4604" y="1936"/>
                      <a:pt x="4580" y="2127"/>
                    </a:cubicBezTo>
                    <a:cubicBezTo>
                      <a:pt x="4392" y="2110"/>
                      <a:pt x="4201" y="2090"/>
                      <a:pt x="4013" y="2070"/>
                    </a:cubicBezTo>
                    <a:cubicBezTo>
                      <a:pt x="4038" y="1881"/>
                      <a:pt x="4065" y="1692"/>
                      <a:pt x="4096" y="1502"/>
                    </a:cubicBezTo>
                    <a:close/>
                    <a:moveTo>
                      <a:pt x="695" y="1586"/>
                    </a:moveTo>
                    <a:cubicBezTo>
                      <a:pt x="878" y="1634"/>
                      <a:pt x="1062" y="1679"/>
                      <a:pt x="1246" y="1723"/>
                    </a:cubicBezTo>
                    <a:cubicBezTo>
                      <a:pt x="1219" y="1908"/>
                      <a:pt x="1194" y="2095"/>
                      <a:pt x="1172" y="2283"/>
                    </a:cubicBezTo>
                    <a:cubicBezTo>
                      <a:pt x="986" y="2238"/>
                      <a:pt x="801" y="2191"/>
                      <a:pt x="617" y="2141"/>
                    </a:cubicBezTo>
                    <a:cubicBezTo>
                      <a:pt x="640" y="1955"/>
                      <a:pt x="666" y="1770"/>
                      <a:pt x="695" y="1586"/>
                    </a:cubicBezTo>
                    <a:close/>
                    <a:moveTo>
                      <a:pt x="1347" y="1745"/>
                    </a:moveTo>
                    <a:cubicBezTo>
                      <a:pt x="1533" y="1787"/>
                      <a:pt x="1720" y="1827"/>
                      <a:pt x="1905" y="1861"/>
                    </a:cubicBezTo>
                    <a:cubicBezTo>
                      <a:pt x="1879" y="2049"/>
                      <a:pt x="1856" y="2238"/>
                      <a:pt x="1833" y="2426"/>
                    </a:cubicBezTo>
                    <a:cubicBezTo>
                      <a:pt x="1647" y="2389"/>
                      <a:pt x="1460" y="2349"/>
                      <a:pt x="1272" y="2306"/>
                    </a:cubicBezTo>
                    <a:cubicBezTo>
                      <a:pt x="1294" y="2119"/>
                      <a:pt x="1320" y="1932"/>
                      <a:pt x="1347" y="1745"/>
                    </a:cubicBezTo>
                    <a:close/>
                    <a:moveTo>
                      <a:pt x="2008" y="1880"/>
                    </a:moveTo>
                    <a:cubicBezTo>
                      <a:pt x="2193" y="1916"/>
                      <a:pt x="2380" y="1948"/>
                      <a:pt x="2568" y="1978"/>
                    </a:cubicBezTo>
                    <a:cubicBezTo>
                      <a:pt x="2542" y="2168"/>
                      <a:pt x="2518" y="2356"/>
                      <a:pt x="2497" y="2545"/>
                    </a:cubicBezTo>
                    <a:cubicBezTo>
                      <a:pt x="2309" y="2514"/>
                      <a:pt x="2123" y="2481"/>
                      <a:pt x="1935" y="2445"/>
                    </a:cubicBezTo>
                    <a:cubicBezTo>
                      <a:pt x="1957" y="2256"/>
                      <a:pt x="1981" y="2068"/>
                      <a:pt x="2008" y="1880"/>
                    </a:cubicBezTo>
                    <a:close/>
                    <a:moveTo>
                      <a:pt x="2668" y="1995"/>
                    </a:moveTo>
                    <a:cubicBezTo>
                      <a:pt x="2856" y="2023"/>
                      <a:pt x="3044" y="2051"/>
                      <a:pt x="3231" y="2078"/>
                    </a:cubicBezTo>
                    <a:cubicBezTo>
                      <a:pt x="3207" y="2266"/>
                      <a:pt x="3185" y="2455"/>
                      <a:pt x="3164" y="2644"/>
                    </a:cubicBezTo>
                    <a:cubicBezTo>
                      <a:pt x="2976" y="2618"/>
                      <a:pt x="2788" y="2591"/>
                      <a:pt x="2599" y="2561"/>
                    </a:cubicBezTo>
                    <a:cubicBezTo>
                      <a:pt x="2620" y="2371"/>
                      <a:pt x="2643" y="2183"/>
                      <a:pt x="2668" y="1995"/>
                    </a:cubicBezTo>
                    <a:close/>
                    <a:moveTo>
                      <a:pt x="3333" y="2090"/>
                    </a:moveTo>
                    <a:cubicBezTo>
                      <a:pt x="3522" y="2115"/>
                      <a:pt x="3710" y="2137"/>
                      <a:pt x="3898" y="2158"/>
                    </a:cubicBezTo>
                    <a:cubicBezTo>
                      <a:pt x="3874" y="2349"/>
                      <a:pt x="3851" y="2539"/>
                      <a:pt x="3832" y="2728"/>
                    </a:cubicBezTo>
                    <a:cubicBezTo>
                      <a:pt x="3642" y="2707"/>
                      <a:pt x="3454" y="2684"/>
                      <a:pt x="3265" y="2659"/>
                    </a:cubicBezTo>
                    <a:cubicBezTo>
                      <a:pt x="3286" y="2470"/>
                      <a:pt x="3309" y="2279"/>
                      <a:pt x="3333" y="2090"/>
                    </a:cubicBezTo>
                    <a:close/>
                    <a:moveTo>
                      <a:pt x="603" y="2243"/>
                    </a:moveTo>
                    <a:cubicBezTo>
                      <a:pt x="789" y="2293"/>
                      <a:pt x="974" y="2340"/>
                      <a:pt x="1162" y="2384"/>
                    </a:cubicBezTo>
                    <a:cubicBezTo>
                      <a:pt x="1140" y="2570"/>
                      <a:pt x="1120" y="2758"/>
                      <a:pt x="1101" y="2946"/>
                    </a:cubicBezTo>
                    <a:cubicBezTo>
                      <a:pt x="913" y="2902"/>
                      <a:pt x="727" y="2853"/>
                      <a:pt x="541" y="2802"/>
                    </a:cubicBezTo>
                    <a:cubicBezTo>
                      <a:pt x="560" y="2616"/>
                      <a:pt x="581" y="2429"/>
                      <a:pt x="603" y="2243"/>
                    </a:cubicBezTo>
                    <a:close/>
                    <a:moveTo>
                      <a:pt x="1262" y="2409"/>
                    </a:moveTo>
                    <a:cubicBezTo>
                      <a:pt x="1448" y="2452"/>
                      <a:pt x="1634" y="2492"/>
                      <a:pt x="1822" y="2528"/>
                    </a:cubicBezTo>
                    <a:cubicBezTo>
                      <a:pt x="1802" y="2715"/>
                      <a:pt x="1783" y="2904"/>
                      <a:pt x="1764" y="3093"/>
                    </a:cubicBezTo>
                    <a:cubicBezTo>
                      <a:pt x="1576" y="3055"/>
                      <a:pt x="1387" y="3014"/>
                      <a:pt x="1202" y="2972"/>
                    </a:cubicBezTo>
                    <a:cubicBezTo>
                      <a:pt x="1220" y="2783"/>
                      <a:pt x="1240" y="2596"/>
                      <a:pt x="1262" y="2409"/>
                    </a:cubicBezTo>
                    <a:close/>
                    <a:moveTo>
                      <a:pt x="1924" y="2545"/>
                    </a:moveTo>
                    <a:cubicBezTo>
                      <a:pt x="2110" y="2581"/>
                      <a:pt x="2298" y="2614"/>
                      <a:pt x="2485" y="2645"/>
                    </a:cubicBezTo>
                    <a:cubicBezTo>
                      <a:pt x="2465" y="2836"/>
                      <a:pt x="2448" y="3025"/>
                      <a:pt x="2431" y="3214"/>
                    </a:cubicBezTo>
                    <a:cubicBezTo>
                      <a:pt x="2243" y="3183"/>
                      <a:pt x="2055" y="3149"/>
                      <a:pt x="1866" y="3113"/>
                    </a:cubicBezTo>
                    <a:cubicBezTo>
                      <a:pt x="1883" y="2922"/>
                      <a:pt x="1903" y="2734"/>
                      <a:pt x="1924" y="2545"/>
                    </a:cubicBezTo>
                    <a:close/>
                    <a:moveTo>
                      <a:pt x="2589" y="2661"/>
                    </a:moveTo>
                    <a:cubicBezTo>
                      <a:pt x="2777" y="2691"/>
                      <a:pt x="2965" y="2719"/>
                      <a:pt x="3154" y="2745"/>
                    </a:cubicBezTo>
                    <a:cubicBezTo>
                      <a:pt x="3133" y="2936"/>
                      <a:pt x="3116" y="3125"/>
                      <a:pt x="3098" y="3315"/>
                    </a:cubicBezTo>
                    <a:cubicBezTo>
                      <a:pt x="2909" y="3288"/>
                      <a:pt x="2721" y="3260"/>
                      <a:pt x="2532" y="3230"/>
                    </a:cubicBezTo>
                    <a:cubicBezTo>
                      <a:pt x="2549" y="3041"/>
                      <a:pt x="2568" y="2851"/>
                      <a:pt x="2589" y="2661"/>
                    </a:cubicBezTo>
                    <a:close/>
                    <a:moveTo>
                      <a:pt x="530" y="2904"/>
                    </a:moveTo>
                    <a:cubicBezTo>
                      <a:pt x="716" y="2954"/>
                      <a:pt x="902" y="3003"/>
                      <a:pt x="1091" y="3047"/>
                    </a:cubicBezTo>
                    <a:cubicBezTo>
                      <a:pt x="1074" y="3235"/>
                      <a:pt x="1058" y="3423"/>
                      <a:pt x="1042" y="3613"/>
                    </a:cubicBezTo>
                    <a:cubicBezTo>
                      <a:pt x="854" y="3568"/>
                      <a:pt x="666" y="3518"/>
                      <a:pt x="479" y="3466"/>
                    </a:cubicBezTo>
                    <a:cubicBezTo>
                      <a:pt x="495" y="3278"/>
                      <a:pt x="512" y="3092"/>
                      <a:pt x="530" y="2904"/>
                    </a:cubicBezTo>
                    <a:close/>
                    <a:moveTo>
                      <a:pt x="1193" y="3072"/>
                    </a:moveTo>
                    <a:cubicBezTo>
                      <a:pt x="1380" y="3115"/>
                      <a:pt x="1566" y="3156"/>
                      <a:pt x="1757" y="3193"/>
                    </a:cubicBezTo>
                    <a:cubicBezTo>
                      <a:pt x="1738" y="3383"/>
                      <a:pt x="1722" y="3573"/>
                      <a:pt x="1710" y="3762"/>
                    </a:cubicBezTo>
                    <a:cubicBezTo>
                      <a:pt x="1519" y="3724"/>
                      <a:pt x="1331" y="3683"/>
                      <a:pt x="1145" y="3638"/>
                    </a:cubicBezTo>
                    <a:cubicBezTo>
                      <a:pt x="1158" y="3449"/>
                      <a:pt x="1174" y="3260"/>
                      <a:pt x="1193" y="3072"/>
                    </a:cubicBezTo>
                    <a:close/>
                    <a:moveTo>
                      <a:pt x="1856" y="3213"/>
                    </a:moveTo>
                    <a:cubicBezTo>
                      <a:pt x="2044" y="3250"/>
                      <a:pt x="2232" y="3283"/>
                      <a:pt x="2421" y="3315"/>
                    </a:cubicBezTo>
                    <a:cubicBezTo>
                      <a:pt x="2406" y="3505"/>
                      <a:pt x="2390" y="3695"/>
                      <a:pt x="2377" y="3887"/>
                    </a:cubicBezTo>
                    <a:cubicBezTo>
                      <a:pt x="2187" y="3855"/>
                      <a:pt x="1998" y="3821"/>
                      <a:pt x="1810" y="3783"/>
                    </a:cubicBezTo>
                    <a:cubicBezTo>
                      <a:pt x="1825" y="3594"/>
                      <a:pt x="1838" y="3402"/>
                      <a:pt x="1856" y="3213"/>
                    </a:cubicBezTo>
                    <a:close/>
                    <a:moveTo>
                      <a:pt x="473" y="3569"/>
                    </a:moveTo>
                    <a:cubicBezTo>
                      <a:pt x="660" y="3621"/>
                      <a:pt x="848" y="3669"/>
                      <a:pt x="1036" y="3715"/>
                    </a:cubicBezTo>
                    <a:cubicBezTo>
                      <a:pt x="1022" y="3904"/>
                      <a:pt x="1009" y="4092"/>
                      <a:pt x="996" y="4282"/>
                    </a:cubicBezTo>
                    <a:cubicBezTo>
                      <a:pt x="807" y="4237"/>
                      <a:pt x="619" y="4187"/>
                      <a:pt x="432" y="4134"/>
                    </a:cubicBezTo>
                    <a:cubicBezTo>
                      <a:pt x="443" y="3946"/>
                      <a:pt x="458" y="3757"/>
                      <a:pt x="473" y="3569"/>
                    </a:cubicBezTo>
                    <a:close/>
                    <a:moveTo>
                      <a:pt x="2360" y="1"/>
                    </a:moveTo>
                    <a:lnTo>
                      <a:pt x="2360" y="1"/>
                    </a:lnTo>
                    <a:cubicBezTo>
                      <a:pt x="2323" y="4"/>
                      <a:pt x="2287" y="9"/>
                      <a:pt x="2251" y="14"/>
                    </a:cubicBezTo>
                    <a:cubicBezTo>
                      <a:pt x="2218" y="156"/>
                      <a:pt x="2183" y="299"/>
                      <a:pt x="2154" y="443"/>
                    </a:cubicBezTo>
                    <a:cubicBezTo>
                      <a:pt x="1971" y="409"/>
                      <a:pt x="1788" y="374"/>
                      <a:pt x="1606" y="335"/>
                    </a:cubicBezTo>
                    <a:cubicBezTo>
                      <a:pt x="1619" y="275"/>
                      <a:pt x="1633" y="215"/>
                      <a:pt x="1647" y="157"/>
                    </a:cubicBezTo>
                    <a:lnTo>
                      <a:pt x="1647" y="157"/>
                    </a:lnTo>
                    <a:cubicBezTo>
                      <a:pt x="1607" y="171"/>
                      <a:pt x="1568" y="187"/>
                      <a:pt x="1530" y="203"/>
                    </a:cubicBezTo>
                    <a:cubicBezTo>
                      <a:pt x="1522" y="239"/>
                      <a:pt x="1513" y="277"/>
                      <a:pt x="1504" y="314"/>
                    </a:cubicBezTo>
                    <a:cubicBezTo>
                      <a:pt x="1456" y="303"/>
                      <a:pt x="1409" y="292"/>
                      <a:pt x="1362" y="281"/>
                    </a:cubicBezTo>
                    <a:cubicBezTo>
                      <a:pt x="1318" y="304"/>
                      <a:pt x="1273" y="328"/>
                      <a:pt x="1231" y="353"/>
                    </a:cubicBezTo>
                    <a:cubicBezTo>
                      <a:pt x="1314" y="372"/>
                      <a:pt x="1398" y="393"/>
                      <a:pt x="1482" y="412"/>
                    </a:cubicBezTo>
                    <a:cubicBezTo>
                      <a:pt x="1443" y="596"/>
                      <a:pt x="1404" y="780"/>
                      <a:pt x="1371" y="966"/>
                    </a:cubicBezTo>
                    <a:cubicBezTo>
                      <a:pt x="1188" y="924"/>
                      <a:pt x="1005" y="881"/>
                      <a:pt x="823" y="834"/>
                    </a:cubicBezTo>
                    <a:cubicBezTo>
                      <a:pt x="837" y="762"/>
                      <a:pt x="853" y="690"/>
                      <a:pt x="868" y="618"/>
                    </a:cubicBezTo>
                    <a:lnTo>
                      <a:pt x="868" y="618"/>
                    </a:lnTo>
                    <a:cubicBezTo>
                      <a:pt x="822" y="659"/>
                      <a:pt x="779" y="701"/>
                      <a:pt x="737" y="742"/>
                    </a:cubicBezTo>
                    <a:cubicBezTo>
                      <a:pt x="733" y="763"/>
                      <a:pt x="728" y="785"/>
                      <a:pt x="723" y="806"/>
                    </a:cubicBezTo>
                    <a:cubicBezTo>
                      <a:pt x="711" y="803"/>
                      <a:pt x="698" y="799"/>
                      <a:pt x="686" y="796"/>
                    </a:cubicBezTo>
                    <a:cubicBezTo>
                      <a:pt x="660" y="824"/>
                      <a:pt x="636" y="851"/>
                      <a:pt x="612" y="879"/>
                    </a:cubicBezTo>
                    <a:cubicBezTo>
                      <a:pt x="643" y="888"/>
                      <a:pt x="672" y="898"/>
                      <a:pt x="704" y="905"/>
                    </a:cubicBezTo>
                    <a:cubicBezTo>
                      <a:pt x="670" y="1088"/>
                      <a:pt x="639" y="1271"/>
                      <a:pt x="608" y="1456"/>
                    </a:cubicBezTo>
                    <a:cubicBezTo>
                      <a:pt x="502" y="1427"/>
                      <a:pt x="394" y="1395"/>
                      <a:pt x="289" y="1363"/>
                    </a:cubicBezTo>
                    <a:cubicBezTo>
                      <a:pt x="273" y="1394"/>
                      <a:pt x="258" y="1425"/>
                      <a:pt x="244" y="1456"/>
                    </a:cubicBezTo>
                    <a:cubicBezTo>
                      <a:pt x="361" y="1490"/>
                      <a:pt x="476" y="1525"/>
                      <a:pt x="593" y="1557"/>
                    </a:cubicBezTo>
                    <a:cubicBezTo>
                      <a:pt x="565" y="1741"/>
                      <a:pt x="538" y="1927"/>
                      <a:pt x="514" y="2112"/>
                    </a:cubicBezTo>
                    <a:cubicBezTo>
                      <a:pt x="366" y="2070"/>
                      <a:pt x="216" y="2027"/>
                      <a:pt x="69" y="1981"/>
                    </a:cubicBezTo>
                    <a:cubicBezTo>
                      <a:pt x="61" y="2014"/>
                      <a:pt x="54" y="2048"/>
                      <a:pt x="49" y="2081"/>
                    </a:cubicBezTo>
                    <a:cubicBezTo>
                      <a:pt x="200" y="2127"/>
                      <a:pt x="350" y="2171"/>
                      <a:pt x="502" y="2212"/>
                    </a:cubicBezTo>
                    <a:cubicBezTo>
                      <a:pt x="478" y="2399"/>
                      <a:pt x="457" y="2586"/>
                      <a:pt x="439" y="2772"/>
                    </a:cubicBezTo>
                    <a:cubicBezTo>
                      <a:pt x="293" y="2730"/>
                      <a:pt x="146" y="2687"/>
                      <a:pt x="1" y="2641"/>
                    </a:cubicBezTo>
                    <a:lnTo>
                      <a:pt x="1" y="2641"/>
                    </a:lnTo>
                    <a:cubicBezTo>
                      <a:pt x="1" y="2677"/>
                      <a:pt x="2" y="2712"/>
                      <a:pt x="3" y="2748"/>
                    </a:cubicBezTo>
                    <a:cubicBezTo>
                      <a:pt x="144" y="2792"/>
                      <a:pt x="287" y="2834"/>
                      <a:pt x="429" y="2874"/>
                    </a:cubicBezTo>
                    <a:cubicBezTo>
                      <a:pt x="410" y="3062"/>
                      <a:pt x="393" y="3250"/>
                      <a:pt x="377" y="3438"/>
                    </a:cubicBezTo>
                    <a:cubicBezTo>
                      <a:pt x="278" y="3409"/>
                      <a:pt x="180" y="3378"/>
                      <a:pt x="80" y="3349"/>
                    </a:cubicBezTo>
                    <a:lnTo>
                      <a:pt x="80" y="3349"/>
                    </a:lnTo>
                    <a:cubicBezTo>
                      <a:pt x="89" y="3387"/>
                      <a:pt x="99" y="3424"/>
                      <a:pt x="108" y="3462"/>
                    </a:cubicBezTo>
                    <a:cubicBezTo>
                      <a:pt x="195" y="3488"/>
                      <a:pt x="282" y="3516"/>
                      <a:pt x="369" y="3540"/>
                    </a:cubicBezTo>
                    <a:cubicBezTo>
                      <a:pt x="355" y="3722"/>
                      <a:pt x="342" y="3904"/>
                      <a:pt x="330" y="4087"/>
                    </a:cubicBezTo>
                    <a:cubicBezTo>
                      <a:pt x="359" y="4150"/>
                      <a:pt x="389" y="4212"/>
                      <a:pt x="421" y="4272"/>
                    </a:cubicBezTo>
                    <a:cubicBezTo>
                      <a:pt x="423" y="4261"/>
                      <a:pt x="423" y="4249"/>
                      <a:pt x="423" y="4239"/>
                    </a:cubicBezTo>
                    <a:cubicBezTo>
                      <a:pt x="577" y="4282"/>
                      <a:pt x="732" y="4321"/>
                      <a:pt x="886" y="4359"/>
                    </a:cubicBezTo>
                    <a:cubicBezTo>
                      <a:pt x="959" y="4344"/>
                      <a:pt x="1032" y="4328"/>
                      <a:pt x="1106" y="4311"/>
                    </a:cubicBezTo>
                    <a:cubicBezTo>
                      <a:pt x="1103" y="4309"/>
                      <a:pt x="1100" y="4309"/>
                      <a:pt x="1096" y="4308"/>
                    </a:cubicBezTo>
                    <a:cubicBezTo>
                      <a:pt x="1108" y="4119"/>
                      <a:pt x="1120" y="3929"/>
                      <a:pt x="1134" y="3739"/>
                    </a:cubicBezTo>
                    <a:cubicBezTo>
                      <a:pt x="1323" y="3784"/>
                      <a:pt x="1511" y="3825"/>
                      <a:pt x="1699" y="3864"/>
                    </a:cubicBezTo>
                    <a:cubicBezTo>
                      <a:pt x="1692" y="3961"/>
                      <a:pt x="1687" y="4057"/>
                      <a:pt x="1680" y="4154"/>
                    </a:cubicBezTo>
                    <a:cubicBezTo>
                      <a:pt x="1716" y="4144"/>
                      <a:pt x="1751" y="4131"/>
                      <a:pt x="1785" y="4121"/>
                    </a:cubicBezTo>
                    <a:cubicBezTo>
                      <a:pt x="1790" y="4042"/>
                      <a:pt x="1794" y="3963"/>
                      <a:pt x="1799" y="3884"/>
                    </a:cubicBezTo>
                    <a:cubicBezTo>
                      <a:pt x="1941" y="3912"/>
                      <a:pt x="2082" y="3937"/>
                      <a:pt x="2223" y="3962"/>
                    </a:cubicBezTo>
                    <a:cubicBezTo>
                      <a:pt x="2309" y="3927"/>
                      <a:pt x="2394" y="3893"/>
                      <a:pt x="2479" y="3856"/>
                    </a:cubicBezTo>
                    <a:cubicBezTo>
                      <a:pt x="2491" y="3682"/>
                      <a:pt x="2504" y="3507"/>
                      <a:pt x="2520" y="3333"/>
                    </a:cubicBezTo>
                    <a:cubicBezTo>
                      <a:pt x="2708" y="3363"/>
                      <a:pt x="2897" y="3392"/>
                      <a:pt x="3087" y="3418"/>
                    </a:cubicBezTo>
                    <a:cubicBezTo>
                      <a:pt x="3082" y="3465"/>
                      <a:pt x="3080" y="3512"/>
                      <a:pt x="3076" y="3558"/>
                    </a:cubicBezTo>
                    <a:cubicBezTo>
                      <a:pt x="3113" y="3538"/>
                      <a:pt x="3148" y="3517"/>
                      <a:pt x="3184" y="3496"/>
                    </a:cubicBezTo>
                    <a:cubicBezTo>
                      <a:pt x="3185" y="3475"/>
                      <a:pt x="3186" y="3454"/>
                      <a:pt x="3189" y="3431"/>
                    </a:cubicBezTo>
                    <a:cubicBezTo>
                      <a:pt x="3217" y="3435"/>
                      <a:pt x="3247" y="3438"/>
                      <a:pt x="3275" y="3441"/>
                    </a:cubicBezTo>
                    <a:cubicBezTo>
                      <a:pt x="3321" y="3414"/>
                      <a:pt x="3367" y="3386"/>
                      <a:pt x="3411" y="3356"/>
                    </a:cubicBezTo>
                    <a:cubicBezTo>
                      <a:pt x="3339" y="3347"/>
                      <a:pt x="3269" y="3340"/>
                      <a:pt x="3196" y="3330"/>
                    </a:cubicBezTo>
                    <a:cubicBezTo>
                      <a:pt x="3212" y="3140"/>
                      <a:pt x="3231" y="2950"/>
                      <a:pt x="3250" y="2760"/>
                    </a:cubicBezTo>
                    <a:cubicBezTo>
                      <a:pt x="3443" y="2784"/>
                      <a:pt x="3631" y="2807"/>
                      <a:pt x="3822" y="2830"/>
                    </a:cubicBezTo>
                    <a:cubicBezTo>
                      <a:pt x="3812" y="2916"/>
                      <a:pt x="3806" y="3003"/>
                      <a:pt x="3798" y="3088"/>
                    </a:cubicBezTo>
                    <a:cubicBezTo>
                      <a:pt x="3835" y="3058"/>
                      <a:pt x="3872" y="3029"/>
                      <a:pt x="3908" y="2999"/>
                    </a:cubicBezTo>
                    <a:cubicBezTo>
                      <a:pt x="3914" y="2946"/>
                      <a:pt x="3918" y="2894"/>
                      <a:pt x="3923" y="2842"/>
                    </a:cubicBezTo>
                    <a:lnTo>
                      <a:pt x="4076" y="2858"/>
                    </a:lnTo>
                    <a:cubicBezTo>
                      <a:pt x="4110" y="2827"/>
                      <a:pt x="4143" y="2796"/>
                      <a:pt x="4175" y="2766"/>
                    </a:cubicBezTo>
                    <a:cubicBezTo>
                      <a:pt x="4095" y="2758"/>
                      <a:pt x="4013" y="2750"/>
                      <a:pt x="3933" y="2741"/>
                    </a:cubicBezTo>
                    <a:cubicBezTo>
                      <a:pt x="3952" y="2550"/>
                      <a:pt x="3974" y="2361"/>
                      <a:pt x="3999" y="2171"/>
                    </a:cubicBezTo>
                    <a:cubicBezTo>
                      <a:pt x="4188" y="2192"/>
                      <a:pt x="4377" y="2210"/>
                      <a:pt x="4565" y="2227"/>
                    </a:cubicBezTo>
                    <a:cubicBezTo>
                      <a:pt x="4560" y="2274"/>
                      <a:pt x="4555" y="2323"/>
                      <a:pt x="4549" y="2370"/>
                    </a:cubicBezTo>
                    <a:cubicBezTo>
                      <a:pt x="4611" y="2295"/>
                      <a:pt x="4671" y="2219"/>
                      <a:pt x="4727" y="2140"/>
                    </a:cubicBezTo>
                    <a:cubicBezTo>
                      <a:pt x="4713" y="2138"/>
                      <a:pt x="4697" y="2137"/>
                      <a:pt x="4682" y="2136"/>
                    </a:cubicBezTo>
                    <a:cubicBezTo>
                      <a:pt x="4707" y="1945"/>
                      <a:pt x="4733" y="1756"/>
                      <a:pt x="4764" y="1566"/>
                    </a:cubicBezTo>
                    <a:lnTo>
                      <a:pt x="5050" y="1589"/>
                    </a:lnTo>
                    <a:cubicBezTo>
                      <a:pt x="5066" y="1557"/>
                      <a:pt x="5078" y="1524"/>
                      <a:pt x="5093" y="1490"/>
                    </a:cubicBezTo>
                    <a:cubicBezTo>
                      <a:pt x="4989" y="1482"/>
                      <a:pt x="4884" y="1473"/>
                      <a:pt x="4779" y="1464"/>
                    </a:cubicBezTo>
                    <a:cubicBezTo>
                      <a:pt x="4810" y="1275"/>
                      <a:pt x="4842" y="1085"/>
                      <a:pt x="4878" y="897"/>
                    </a:cubicBezTo>
                    <a:lnTo>
                      <a:pt x="4885" y="897"/>
                    </a:lnTo>
                    <a:cubicBezTo>
                      <a:pt x="4844" y="857"/>
                      <a:pt x="4802" y="820"/>
                      <a:pt x="4760" y="783"/>
                    </a:cubicBezTo>
                    <a:cubicBezTo>
                      <a:pt x="4583" y="767"/>
                      <a:pt x="4407" y="751"/>
                      <a:pt x="4231" y="734"/>
                    </a:cubicBezTo>
                    <a:cubicBezTo>
                      <a:pt x="4248" y="638"/>
                      <a:pt x="4269" y="543"/>
                      <a:pt x="4289" y="449"/>
                    </a:cubicBezTo>
                    <a:cubicBezTo>
                      <a:pt x="4258" y="431"/>
                      <a:pt x="4226" y="412"/>
                      <a:pt x="4195" y="395"/>
                    </a:cubicBezTo>
                    <a:cubicBezTo>
                      <a:pt x="4172" y="505"/>
                      <a:pt x="4148" y="615"/>
                      <a:pt x="4127" y="725"/>
                    </a:cubicBezTo>
                    <a:cubicBezTo>
                      <a:pt x="3940" y="705"/>
                      <a:pt x="3754" y="684"/>
                      <a:pt x="3567" y="660"/>
                    </a:cubicBezTo>
                    <a:cubicBezTo>
                      <a:pt x="3600" y="496"/>
                      <a:pt x="3636" y="331"/>
                      <a:pt x="3675" y="166"/>
                    </a:cubicBezTo>
                    <a:lnTo>
                      <a:pt x="3577" y="135"/>
                    </a:lnTo>
                    <a:cubicBezTo>
                      <a:pt x="3537" y="304"/>
                      <a:pt x="3500" y="476"/>
                      <a:pt x="3464" y="647"/>
                    </a:cubicBezTo>
                    <a:cubicBezTo>
                      <a:pt x="3279" y="623"/>
                      <a:pt x="3093" y="597"/>
                      <a:pt x="2908" y="570"/>
                    </a:cubicBezTo>
                    <a:cubicBezTo>
                      <a:pt x="2945" y="386"/>
                      <a:pt x="2987" y="202"/>
                      <a:pt x="3031" y="19"/>
                    </a:cubicBezTo>
                    <a:cubicBezTo>
                      <a:pt x="2998" y="15"/>
                      <a:pt x="2963" y="9"/>
                      <a:pt x="2929" y="5"/>
                    </a:cubicBezTo>
                    <a:cubicBezTo>
                      <a:pt x="2884" y="187"/>
                      <a:pt x="2844" y="370"/>
                      <a:pt x="2805" y="554"/>
                    </a:cubicBezTo>
                    <a:cubicBezTo>
                      <a:pt x="2621" y="526"/>
                      <a:pt x="2437" y="496"/>
                      <a:pt x="2254" y="463"/>
                    </a:cubicBezTo>
                    <a:cubicBezTo>
                      <a:pt x="2287" y="308"/>
                      <a:pt x="2323" y="155"/>
                      <a:pt x="2360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7" name="Google Shape;2170;p58"/>
              <p:cNvSpPr/>
              <p:nvPr/>
            </p:nvSpPr>
            <p:spPr>
              <a:xfrm>
                <a:off x="5789475" y="-1417933"/>
                <a:ext cx="353420" cy="621217"/>
              </a:xfrm>
              <a:custGeom>
                <a:avLst/>
                <a:gdLst/>
                <a:ahLst/>
                <a:cxnLst/>
                <a:rect l="l" t="t" r="r" b="b"/>
                <a:pathLst>
                  <a:path w="2394" h="4208" extrusionOk="0">
                    <a:moveTo>
                      <a:pt x="1756" y="1"/>
                    </a:moveTo>
                    <a:lnTo>
                      <a:pt x="1756" y="1"/>
                    </a:lnTo>
                    <a:cubicBezTo>
                      <a:pt x="1617" y="62"/>
                      <a:pt x="1481" y="135"/>
                      <a:pt x="1356" y="224"/>
                    </a:cubicBezTo>
                    <a:cubicBezTo>
                      <a:pt x="46" y="1147"/>
                      <a:pt x="0" y="2890"/>
                      <a:pt x="762" y="4188"/>
                    </a:cubicBezTo>
                    <a:cubicBezTo>
                      <a:pt x="766" y="4196"/>
                      <a:pt x="770" y="4201"/>
                      <a:pt x="772" y="4207"/>
                    </a:cubicBezTo>
                    <a:cubicBezTo>
                      <a:pt x="1306" y="4125"/>
                      <a:pt x="1860" y="3982"/>
                      <a:pt x="2394" y="3779"/>
                    </a:cubicBezTo>
                    <a:cubicBezTo>
                      <a:pt x="1865" y="3122"/>
                      <a:pt x="1592" y="2270"/>
                      <a:pt x="1572" y="1425"/>
                    </a:cubicBezTo>
                    <a:cubicBezTo>
                      <a:pt x="1562" y="944"/>
                      <a:pt x="1630" y="464"/>
                      <a:pt x="1756" y="1"/>
                    </a:cubicBezTo>
                    <a:close/>
                  </a:path>
                </a:pathLst>
              </a:custGeom>
              <a:solidFill>
                <a:srgbClr val="4D0029">
                  <a:alpha val="427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8" name="Google Shape;2171;p58"/>
              <p:cNvSpPr/>
              <p:nvPr/>
            </p:nvSpPr>
            <p:spPr>
              <a:xfrm>
                <a:off x="6592414" y="-1027166"/>
                <a:ext cx="81786" cy="247276"/>
              </a:xfrm>
              <a:custGeom>
                <a:avLst/>
                <a:gdLst/>
                <a:ahLst/>
                <a:cxnLst/>
                <a:rect l="l" t="t" r="r" b="b"/>
                <a:pathLst>
                  <a:path w="554" h="1675" extrusionOk="0">
                    <a:moveTo>
                      <a:pt x="187" y="1"/>
                    </a:moveTo>
                    <a:cubicBezTo>
                      <a:pt x="93" y="1"/>
                      <a:pt x="1" y="75"/>
                      <a:pt x="43" y="187"/>
                    </a:cubicBezTo>
                    <a:cubicBezTo>
                      <a:pt x="196" y="605"/>
                      <a:pt x="249" y="1037"/>
                      <a:pt x="180" y="1481"/>
                    </a:cubicBezTo>
                    <a:cubicBezTo>
                      <a:pt x="161" y="1598"/>
                      <a:pt x="261" y="1674"/>
                      <a:pt x="351" y="1674"/>
                    </a:cubicBezTo>
                    <a:cubicBezTo>
                      <a:pt x="410" y="1674"/>
                      <a:pt x="464" y="1641"/>
                      <a:pt x="477" y="1562"/>
                    </a:cubicBezTo>
                    <a:cubicBezTo>
                      <a:pt x="554" y="1064"/>
                      <a:pt x="514" y="579"/>
                      <a:pt x="340" y="107"/>
                    </a:cubicBezTo>
                    <a:cubicBezTo>
                      <a:pt x="313" y="33"/>
                      <a:pt x="250" y="1"/>
                      <a:pt x="18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3" name="Google Shape;2200;p58"/>
          <p:cNvGrpSpPr/>
          <p:nvPr/>
        </p:nvGrpSpPr>
        <p:grpSpPr>
          <a:xfrm>
            <a:off x="8727201" y="3925326"/>
            <a:ext cx="416799" cy="572715"/>
            <a:chOff x="8430725" y="132438"/>
            <a:chExt cx="592549" cy="814209"/>
          </a:xfrm>
        </p:grpSpPr>
        <p:sp>
          <p:nvSpPr>
            <p:cNvPr id="90" name="Google Shape;2201;p58"/>
            <p:cNvSpPr/>
            <p:nvPr/>
          </p:nvSpPr>
          <p:spPr>
            <a:xfrm flipH="1">
              <a:off x="8430725" y="132441"/>
              <a:ext cx="592548" cy="814207"/>
            </a:xfrm>
            <a:custGeom>
              <a:avLst/>
              <a:gdLst/>
              <a:ahLst/>
              <a:cxnLst/>
              <a:rect l="l" t="t" r="r" b="b"/>
              <a:pathLst>
                <a:path w="5825" h="8004" extrusionOk="0">
                  <a:moveTo>
                    <a:pt x="375" y="1"/>
                  </a:moveTo>
                  <a:cubicBezTo>
                    <a:pt x="240" y="1"/>
                    <a:pt x="110" y="107"/>
                    <a:pt x="59" y="236"/>
                  </a:cubicBezTo>
                  <a:cubicBezTo>
                    <a:pt x="1" y="388"/>
                    <a:pt x="27" y="560"/>
                    <a:pt x="73" y="717"/>
                  </a:cubicBezTo>
                  <a:cubicBezTo>
                    <a:pt x="247" y="1318"/>
                    <a:pt x="717" y="1822"/>
                    <a:pt x="1301" y="2043"/>
                  </a:cubicBezTo>
                  <a:cubicBezTo>
                    <a:pt x="974" y="2955"/>
                    <a:pt x="867" y="3934"/>
                    <a:pt x="992" y="4901"/>
                  </a:cubicBezTo>
                  <a:cubicBezTo>
                    <a:pt x="990" y="4901"/>
                    <a:pt x="989" y="4903"/>
                    <a:pt x="989" y="4903"/>
                  </a:cubicBezTo>
                  <a:cubicBezTo>
                    <a:pt x="733" y="5004"/>
                    <a:pt x="513" y="5474"/>
                    <a:pt x="414" y="5715"/>
                  </a:cubicBezTo>
                  <a:cubicBezTo>
                    <a:pt x="293" y="6005"/>
                    <a:pt x="268" y="6348"/>
                    <a:pt x="407" y="6629"/>
                  </a:cubicBezTo>
                  <a:cubicBezTo>
                    <a:pt x="518" y="6557"/>
                    <a:pt x="626" y="6481"/>
                    <a:pt x="722" y="6399"/>
                  </a:cubicBezTo>
                  <a:cubicBezTo>
                    <a:pt x="725" y="6441"/>
                    <a:pt x="728" y="6482"/>
                    <a:pt x="736" y="6519"/>
                  </a:cubicBezTo>
                  <a:cubicBezTo>
                    <a:pt x="806" y="7039"/>
                    <a:pt x="1105" y="7525"/>
                    <a:pt x="1539" y="7821"/>
                  </a:cubicBezTo>
                  <a:cubicBezTo>
                    <a:pt x="1653" y="7899"/>
                    <a:pt x="1777" y="7965"/>
                    <a:pt x="1912" y="7991"/>
                  </a:cubicBezTo>
                  <a:cubicBezTo>
                    <a:pt x="1955" y="7999"/>
                    <a:pt x="1999" y="8003"/>
                    <a:pt x="2042" y="8003"/>
                  </a:cubicBezTo>
                  <a:cubicBezTo>
                    <a:pt x="2339" y="8003"/>
                    <a:pt x="2630" y="7811"/>
                    <a:pt x="2775" y="7545"/>
                  </a:cubicBezTo>
                  <a:cubicBezTo>
                    <a:pt x="2940" y="7241"/>
                    <a:pt x="2935" y="6866"/>
                    <a:pt x="2824" y="6537"/>
                  </a:cubicBezTo>
                  <a:cubicBezTo>
                    <a:pt x="2744" y="6302"/>
                    <a:pt x="2599" y="6048"/>
                    <a:pt x="2421" y="5821"/>
                  </a:cubicBezTo>
                  <a:cubicBezTo>
                    <a:pt x="2487" y="5804"/>
                    <a:pt x="2552" y="5783"/>
                    <a:pt x="2616" y="5758"/>
                  </a:cubicBezTo>
                  <a:lnTo>
                    <a:pt x="2534" y="5644"/>
                  </a:lnTo>
                  <a:cubicBezTo>
                    <a:pt x="2409" y="5473"/>
                    <a:pt x="2278" y="5304"/>
                    <a:pt x="2116" y="5169"/>
                  </a:cubicBezTo>
                  <a:cubicBezTo>
                    <a:pt x="1883" y="4973"/>
                    <a:pt x="1621" y="4902"/>
                    <a:pt x="1324" y="4879"/>
                  </a:cubicBezTo>
                  <a:cubicBezTo>
                    <a:pt x="1298" y="4877"/>
                    <a:pt x="1271" y="4875"/>
                    <a:pt x="1245" y="4874"/>
                  </a:cubicBezTo>
                  <a:cubicBezTo>
                    <a:pt x="1146" y="4104"/>
                    <a:pt x="1199" y="3328"/>
                    <a:pt x="1397" y="2589"/>
                  </a:cubicBezTo>
                  <a:cubicBezTo>
                    <a:pt x="1802" y="3116"/>
                    <a:pt x="2268" y="3581"/>
                    <a:pt x="2788" y="3982"/>
                  </a:cubicBezTo>
                  <a:cubicBezTo>
                    <a:pt x="2745" y="4212"/>
                    <a:pt x="2745" y="4472"/>
                    <a:pt x="2751" y="4637"/>
                  </a:cubicBezTo>
                  <a:cubicBezTo>
                    <a:pt x="2761" y="4969"/>
                    <a:pt x="2886" y="5303"/>
                    <a:pt x="3141" y="5503"/>
                  </a:cubicBezTo>
                  <a:cubicBezTo>
                    <a:pt x="3215" y="5382"/>
                    <a:pt x="3285" y="5260"/>
                    <a:pt x="3341" y="5135"/>
                  </a:cubicBezTo>
                  <a:cubicBezTo>
                    <a:pt x="3362" y="5173"/>
                    <a:pt x="3383" y="5209"/>
                    <a:pt x="3405" y="5244"/>
                  </a:cubicBezTo>
                  <a:cubicBezTo>
                    <a:pt x="3698" y="5701"/>
                    <a:pt x="4195" y="6014"/>
                    <a:pt x="4738" y="6086"/>
                  </a:cubicBezTo>
                  <a:cubicBezTo>
                    <a:pt x="4799" y="6093"/>
                    <a:pt x="4860" y="6098"/>
                    <a:pt x="4922" y="6098"/>
                  </a:cubicBezTo>
                  <a:cubicBezTo>
                    <a:pt x="5005" y="6098"/>
                    <a:pt x="5088" y="6089"/>
                    <a:pt x="5168" y="6066"/>
                  </a:cubicBezTo>
                  <a:cubicBezTo>
                    <a:pt x="5523" y="5965"/>
                    <a:pt x="5775" y="5596"/>
                    <a:pt x="5801" y="5229"/>
                  </a:cubicBezTo>
                  <a:cubicBezTo>
                    <a:pt x="5825" y="4859"/>
                    <a:pt x="5657" y="4508"/>
                    <a:pt x="5410" y="4252"/>
                  </a:cubicBezTo>
                  <a:cubicBezTo>
                    <a:pt x="5232" y="4068"/>
                    <a:pt x="4982" y="3897"/>
                    <a:pt x="4714" y="3770"/>
                  </a:cubicBezTo>
                  <a:cubicBezTo>
                    <a:pt x="4770" y="3721"/>
                    <a:pt x="4822" y="3670"/>
                    <a:pt x="4872" y="3615"/>
                  </a:cubicBezTo>
                  <a:cubicBezTo>
                    <a:pt x="4829" y="3592"/>
                    <a:pt x="4787" y="3570"/>
                    <a:pt x="4744" y="3547"/>
                  </a:cubicBezTo>
                  <a:cubicBezTo>
                    <a:pt x="4550" y="3445"/>
                    <a:pt x="4351" y="3350"/>
                    <a:pt x="4137" y="3299"/>
                  </a:cubicBezTo>
                  <a:cubicBezTo>
                    <a:pt x="4045" y="3277"/>
                    <a:pt x="3955" y="3267"/>
                    <a:pt x="3866" y="3267"/>
                  </a:cubicBezTo>
                  <a:cubicBezTo>
                    <a:pt x="3660" y="3267"/>
                    <a:pt x="3461" y="3321"/>
                    <a:pt x="3254" y="3406"/>
                  </a:cubicBezTo>
                  <a:cubicBezTo>
                    <a:pt x="3143" y="3452"/>
                    <a:pt x="3028" y="3500"/>
                    <a:pt x="2945" y="3589"/>
                  </a:cubicBezTo>
                  <a:cubicBezTo>
                    <a:pt x="2913" y="3625"/>
                    <a:pt x="2884" y="3670"/>
                    <a:pt x="2860" y="3722"/>
                  </a:cubicBezTo>
                  <a:cubicBezTo>
                    <a:pt x="2341" y="3310"/>
                    <a:pt x="1879" y="2832"/>
                    <a:pt x="1479" y="2290"/>
                  </a:cubicBezTo>
                  <a:cubicBezTo>
                    <a:pt x="1486" y="2268"/>
                    <a:pt x="1494" y="2245"/>
                    <a:pt x="1501" y="2223"/>
                  </a:cubicBezTo>
                  <a:cubicBezTo>
                    <a:pt x="1966" y="2460"/>
                    <a:pt x="2489" y="2588"/>
                    <a:pt x="3012" y="2589"/>
                  </a:cubicBezTo>
                  <a:cubicBezTo>
                    <a:pt x="3148" y="2589"/>
                    <a:pt x="3287" y="2582"/>
                    <a:pt x="3414" y="2531"/>
                  </a:cubicBezTo>
                  <a:cubicBezTo>
                    <a:pt x="3540" y="2481"/>
                    <a:pt x="3654" y="2385"/>
                    <a:pt x="3696" y="2255"/>
                  </a:cubicBezTo>
                  <a:cubicBezTo>
                    <a:pt x="3745" y="2102"/>
                    <a:pt x="3682" y="1926"/>
                    <a:pt x="3569" y="1810"/>
                  </a:cubicBezTo>
                  <a:cubicBezTo>
                    <a:pt x="3455" y="1694"/>
                    <a:pt x="3300" y="1629"/>
                    <a:pt x="3143" y="1588"/>
                  </a:cubicBezTo>
                  <a:cubicBezTo>
                    <a:pt x="2996" y="1550"/>
                    <a:pt x="2844" y="1531"/>
                    <a:pt x="2692" y="1531"/>
                  </a:cubicBezTo>
                  <a:cubicBezTo>
                    <a:pt x="2321" y="1531"/>
                    <a:pt x="1950" y="1643"/>
                    <a:pt x="1642" y="1851"/>
                  </a:cubicBezTo>
                  <a:cubicBezTo>
                    <a:pt x="1820" y="1420"/>
                    <a:pt x="2051" y="1009"/>
                    <a:pt x="2332" y="622"/>
                  </a:cubicBezTo>
                  <a:cubicBezTo>
                    <a:pt x="2401" y="528"/>
                    <a:pt x="2314" y="429"/>
                    <a:pt x="2224" y="429"/>
                  </a:cubicBezTo>
                  <a:cubicBezTo>
                    <a:pt x="2189" y="429"/>
                    <a:pt x="2154" y="444"/>
                    <a:pt x="2127" y="481"/>
                  </a:cubicBezTo>
                  <a:cubicBezTo>
                    <a:pt x="1850" y="860"/>
                    <a:pt x="1621" y="1265"/>
                    <a:pt x="1439" y="1689"/>
                  </a:cubicBezTo>
                  <a:cubicBezTo>
                    <a:pt x="1324" y="1083"/>
                    <a:pt x="1072" y="499"/>
                    <a:pt x="606" y="108"/>
                  </a:cubicBezTo>
                  <a:cubicBezTo>
                    <a:pt x="558" y="68"/>
                    <a:pt x="504" y="28"/>
                    <a:pt x="444" y="10"/>
                  </a:cubicBezTo>
                  <a:cubicBezTo>
                    <a:pt x="421" y="4"/>
                    <a:pt x="398" y="1"/>
                    <a:pt x="375" y="1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4" name="Google Shape;2202;p58"/>
            <p:cNvGrpSpPr/>
            <p:nvPr/>
          </p:nvGrpSpPr>
          <p:grpSpPr>
            <a:xfrm flipH="1">
              <a:off x="8430707" y="132436"/>
              <a:ext cx="592548" cy="814203"/>
              <a:chOff x="8718313" y="645768"/>
              <a:chExt cx="891985" cy="1225657"/>
            </a:xfrm>
          </p:grpSpPr>
          <p:sp>
            <p:nvSpPr>
              <p:cNvPr id="92" name="Google Shape;2203;p58"/>
              <p:cNvSpPr/>
              <p:nvPr/>
            </p:nvSpPr>
            <p:spPr>
              <a:xfrm>
                <a:off x="8718313" y="645768"/>
                <a:ext cx="228929" cy="318664"/>
              </a:xfrm>
              <a:custGeom>
                <a:avLst/>
                <a:gdLst/>
                <a:ahLst/>
                <a:cxnLst/>
                <a:rect l="l" t="t" r="r" b="b"/>
                <a:pathLst>
                  <a:path w="1495" h="2081" extrusionOk="0">
                    <a:moveTo>
                      <a:pt x="375" y="0"/>
                    </a:moveTo>
                    <a:cubicBezTo>
                      <a:pt x="240" y="0"/>
                      <a:pt x="109" y="106"/>
                      <a:pt x="59" y="236"/>
                    </a:cubicBezTo>
                    <a:cubicBezTo>
                      <a:pt x="1" y="390"/>
                      <a:pt x="27" y="560"/>
                      <a:pt x="73" y="717"/>
                    </a:cubicBezTo>
                    <a:cubicBezTo>
                      <a:pt x="253" y="1337"/>
                      <a:pt x="749" y="1854"/>
                      <a:pt x="1360" y="2064"/>
                    </a:cubicBezTo>
                    <a:lnTo>
                      <a:pt x="1495" y="2080"/>
                    </a:lnTo>
                    <a:cubicBezTo>
                      <a:pt x="1424" y="1344"/>
                      <a:pt x="1173" y="584"/>
                      <a:pt x="606" y="108"/>
                    </a:cubicBezTo>
                    <a:cubicBezTo>
                      <a:pt x="558" y="68"/>
                      <a:pt x="506" y="27"/>
                      <a:pt x="444" y="10"/>
                    </a:cubicBezTo>
                    <a:cubicBezTo>
                      <a:pt x="421" y="3"/>
                      <a:pt x="398" y="0"/>
                      <a:pt x="37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" name="Google Shape;2204;p58"/>
              <p:cNvSpPr/>
              <p:nvPr/>
            </p:nvSpPr>
            <p:spPr>
              <a:xfrm>
                <a:off x="8941271" y="880211"/>
                <a:ext cx="350668" cy="162318"/>
              </a:xfrm>
              <a:custGeom>
                <a:avLst/>
                <a:gdLst/>
                <a:ahLst/>
                <a:cxnLst/>
                <a:rect l="l" t="t" r="r" b="b"/>
                <a:pathLst>
                  <a:path w="2290" h="1060" extrusionOk="0">
                    <a:moveTo>
                      <a:pt x="1236" y="1"/>
                    </a:moveTo>
                    <a:cubicBezTo>
                      <a:pt x="790" y="1"/>
                      <a:pt x="344" y="162"/>
                      <a:pt x="10" y="456"/>
                    </a:cubicBezTo>
                    <a:lnTo>
                      <a:pt x="0" y="671"/>
                    </a:lnTo>
                    <a:cubicBezTo>
                      <a:pt x="478" y="923"/>
                      <a:pt x="1017" y="1057"/>
                      <a:pt x="1556" y="1060"/>
                    </a:cubicBezTo>
                    <a:cubicBezTo>
                      <a:pt x="1692" y="1060"/>
                      <a:pt x="1830" y="1051"/>
                      <a:pt x="1958" y="1001"/>
                    </a:cubicBezTo>
                    <a:cubicBezTo>
                      <a:pt x="2084" y="952"/>
                      <a:pt x="2198" y="856"/>
                      <a:pt x="2240" y="726"/>
                    </a:cubicBezTo>
                    <a:cubicBezTo>
                      <a:pt x="2289" y="571"/>
                      <a:pt x="2226" y="397"/>
                      <a:pt x="2112" y="281"/>
                    </a:cubicBezTo>
                    <a:cubicBezTo>
                      <a:pt x="1999" y="163"/>
                      <a:pt x="1844" y="99"/>
                      <a:pt x="1687" y="58"/>
                    </a:cubicBezTo>
                    <a:cubicBezTo>
                      <a:pt x="1539" y="19"/>
                      <a:pt x="1387" y="1"/>
                      <a:pt x="123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" name="Google Shape;2205;p58"/>
              <p:cNvSpPr/>
              <p:nvPr/>
            </p:nvSpPr>
            <p:spPr>
              <a:xfrm>
                <a:off x="8815704" y="711308"/>
                <a:ext cx="270581" cy="864113"/>
              </a:xfrm>
              <a:custGeom>
                <a:avLst/>
                <a:gdLst/>
                <a:ahLst/>
                <a:cxnLst/>
                <a:rect l="l" t="t" r="r" b="b"/>
                <a:pathLst>
                  <a:path w="1767" h="5643" extrusionOk="0">
                    <a:moveTo>
                      <a:pt x="1590" y="0"/>
                    </a:moveTo>
                    <a:cubicBezTo>
                      <a:pt x="1554" y="0"/>
                      <a:pt x="1519" y="16"/>
                      <a:pt x="1492" y="53"/>
                    </a:cubicBezTo>
                    <a:cubicBezTo>
                      <a:pt x="336" y="1640"/>
                      <a:pt x="0" y="3677"/>
                      <a:pt x="594" y="5548"/>
                    </a:cubicBezTo>
                    <a:cubicBezTo>
                      <a:pt x="615" y="5613"/>
                      <a:pt x="671" y="5643"/>
                      <a:pt x="726" y="5643"/>
                    </a:cubicBezTo>
                    <a:cubicBezTo>
                      <a:pt x="798" y="5643"/>
                      <a:pt x="866" y="5591"/>
                      <a:pt x="839" y="5503"/>
                    </a:cubicBezTo>
                    <a:cubicBezTo>
                      <a:pt x="263" y="3689"/>
                      <a:pt x="575" y="1733"/>
                      <a:pt x="1697" y="194"/>
                    </a:cubicBezTo>
                    <a:cubicBezTo>
                      <a:pt x="1767" y="100"/>
                      <a:pt x="1679" y="0"/>
                      <a:pt x="1590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" name="Google Shape;2206;p58"/>
              <p:cNvSpPr/>
              <p:nvPr/>
            </p:nvSpPr>
            <p:spPr>
              <a:xfrm>
                <a:off x="8901304" y="983269"/>
                <a:ext cx="413451" cy="361999"/>
              </a:xfrm>
              <a:custGeom>
                <a:avLst/>
                <a:gdLst/>
                <a:ahLst/>
                <a:cxnLst/>
                <a:rect l="l" t="t" r="r" b="b"/>
                <a:pathLst>
                  <a:path w="2700" h="2364" extrusionOk="0">
                    <a:moveTo>
                      <a:pt x="172" y="1"/>
                    </a:moveTo>
                    <a:cubicBezTo>
                      <a:pt x="85" y="1"/>
                      <a:pt x="0" y="115"/>
                      <a:pt x="70" y="211"/>
                    </a:cubicBezTo>
                    <a:cubicBezTo>
                      <a:pt x="708" y="1087"/>
                      <a:pt x="1503" y="1803"/>
                      <a:pt x="2440" y="2345"/>
                    </a:cubicBezTo>
                    <a:cubicBezTo>
                      <a:pt x="2462" y="2358"/>
                      <a:pt x="2484" y="2363"/>
                      <a:pt x="2506" y="2363"/>
                    </a:cubicBezTo>
                    <a:cubicBezTo>
                      <a:pt x="2617" y="2363"/>
                      <a:pt x="2699" y="2207"/>
                      <a:pt x="2581" y="2140"/>
                    </a:cubicBezTo>
                    <a:cubicBezTo>
                      <a:pt x="1661" y="1608"/>
                      <a:pt x="883" y="907"/>
                      <a:pt x="258" y="49"/>
                    </a:cubicBezTo>
                    <a:cubicBezTo>
                      <a:pt x="234" y="15"/>
                      <a:pt x="203" y="1"/>
                      <a:pt x="17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" name="Google Shape;2207;p58"/>
              <p:cNvSpPr/>
              <p:nvPr/>
            </p:nvSpPr>
            <p:spPr>
              <a:xfrm>
                <a:off x="8822288" y="1442202"/>
                <a:ext cx="346074" cy="429223"/>
              </a:xfrm>
              <a:custGeom>
                <a:avLst/>
                <a:gdLst/>
                <a:ahLst/>
                <a:cxnLst/>
                <a:rect l="l" t="t" r="r" b="b"/>
                <a:pathLst>
                  <a:path w="2260" h="2803" extrusionOk="0">
                    <a:moveTo>
                      <a:pt x="868" y="1"/>
                    </a:moveTo>
                    <a:cubicBezTo>
                      <a:pt x="745" y="1"/>
                      <a:pt x="622" y="43"/>
                      <a:pt x="480" y="111"/>
                    </a:cubicBezTo>
                    <a:cubicBezTo>
                      <a:pt x="60" y="313"/>
                      <a:pt x="0" y="909"/>
                      <a:pt x="55" y="1318"/>
                    </a:cubicBezTo>
                    <a:cubicBezTo>
                      <a:pt x="126" y="1839"/>
                      <a:pt x="425" y="2325"/>
                      <a:pt x="859" y="2620"/>
                    </a:cubicBezTo>
                    <a:cubicBezTo>
                      <a:pt x="973" y="2697"/>
                      <a:pt x="1097" y="2764"/>
                      <a:pt x="1231" y="2790"/>
                    </a:cubicBezTo>
                    <a:cubicBezTo>
                      <a:pt x="1274" y="2799"/>
                      <a:pt x="1317" y="2802"/>
                      <a:pt x="1360" y="2802"/>
                    </a:cubicBezTo>
                    <a:cubicBezTo>
                      <a:pt x="1657" y="2802"/>
                      <a:pt x="1948" y="2611"/>
                      <a:pt x="2094" y="2344"/>
                    </a:cubicBezTo>
                    <a:cubicBezTo>
                      <a:pt x="2260" y="2039"/>
                      <a:pt x="2255" y="1664"/>
                      <a:pt x="2144" y="1337"/>
                    </a:cubicBezTo>
                    <a:cubicBezTo>
                      <a:pt x="2041" y="1042"/>
                      <a:pt x="1841" y="718"/>
                      <a:pt x="1601" y="458"/>
                    </a:cubicBezTo>
                    <a:cubicBezTo>
                      <a:pt x="1474" y="318"/>
                      <a:pt x="1333" y="197"/>
                      <a:pt x="1193" y="106"/>
                    </a:cubicBezTo>
                    <a:cubicBezTo>
                      <a:pt x="1078" y="32"/>
                      <a:pt x="973" y="1"/>
                      <a:pt x="868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" name="Google Shape;2208;p58"/>
              <p:cNvSpPr/>
              <p:nvPr/>
            </p:nvSpPr>
            <p:spPr>
              <a:xfrm>
                <a:off x="8759658" y="1391669"/>
                <a:ext cx="359090" cy="269203"/>
              </a:xfrm>
              <a:custGeom>
                <a:avLst/>
                <a:gdLst/>
                <a:ahLst/>
                <a:cxnLst/>
                <a:rect l="l" t="t" r="r" b="b"/>
                <a:pathLst>
                  <a:path w="2345" h="1758" extrusionOk="0">
                    <a:moveTo>
                      <a:pt x="913" y="0"/>
                    </a:moveTo>
                    <a:cubicBezTo>
                      <a:pt x="847" y="0"/>
                      <a:pt x="781" y="7"/>
                      <a:pt x="720" y="31"/>
                    </a:cubicBezTo>
                    <a:cubicBezTo>
                      <a:pt x="464" y="133"/>
                      <a:pt x="244" y="602"/>
                      <a:pt x="145" y="844"/>
                    </a:cubicBezTo>
                    <a:cubicBezTo>
                      <a:pt x="24" y="1135"/>
                      <a:pt x="0" y="1477"/>
                      <a:pt x="138" y="1758"/>
                    </a:cubicBezTo>
                    <a:cubicBezTo>
                      <a:pt x="498" y="1524"/>
                      <a:pt x="819" y="1255"/>
                      <a:pt x="877" y="809"/>
                    </a:cubicBezTo>
                    <a:cubicBezTo>
                      <a:pt x="1129" y="942"/>
                      <a:pt x="1415" y="1009"/>
                      <a:pt x="1700" y="1009"/>
                    </a:cubicBezTo>
                    <a:cubicBezTo>
                      <a:pt x="1920" y="1009"/>
                      <a:pt x="2140" y="969"/>
                      <a:pt x="2345" y="889"/>
                    </a:cubicBezTo>
                    <a:cubicBezTo>
                      <a:pt x="2314" y="849"/>
                      <a:pt x="2288" y="811"/>
                      <a:pt x="2261" y="774"/>
                    </a:cubicBezTo>
                    <a:cubicBezTo>
                      <a:pt x="2136" y="601"/>
                      <a:pt x="2005" y="434"/>
                      <a:pt x="1843" y="298"/>
                    </a:cubicBezTo>
                    <a:cubicBezTo>
                      <a:pt x="1611" y="102"/>
                      <a:pt x="1349" y="31"/>
                      <a:pt x="1052" y="7"/>
                    </a:cubicBezTo>
                    <a:cubicBezTo>
                      <a:pt x="1006" y="4"/>
                      <a:pt x="959" y="0"/>
                      <a:pt x="91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" name="Google Shape;2209;p58"/>
              <p:cNvSpPr/>
              <p:nvPr/>
            </p:nvSpPr>
            <p:spPr>
              <a:xfrm>
                <a:off x="9173418" y="1188311"/>
                <a:ext cx="436880" cy="390941"/>
              </a:xfrm>
              <a:custGeom>
                <a:avLst/>
                <a:gdLst/>
                <a:ahLst/>
                <a:cxnLst/>
                <a:rect l="l" t="t" r="r" b="b"/>
                <a:pathLst>
                  <a:path w="2853" h="2553" extrusionOk="0">
                    <a:moveTo>
                      <a:pt x="911" y="0"/>
                    </a:moveTo>
                    <a:cubicBezTo>
                      <a:pt x="655" y="0"/>
                      <a:pt x="495" y="128"/>
                      <a:pt x="314" y="353"/>
                    </a:cubicBezTo>
                    <a:cubicBezTo>
                      <a:pt x="0" y="747"/>
                      <a:pt x="200" y="1338"/>
                      <a:pt x="429" y="1698"/>
                    </a:cubicBezTo>
                    <a:cubicBezTo>
                      <a:pt x="722" y="2155"/>
                      <a:pt x="1218" y="2469"/>
                      <a:pt x="1762" y="2540"/>
                    </a:cubicBezTo>
                    <a:cubicBezTo>
                      <a:pt x="1823" y="2548"/>
                      <a:pt x="1885" y="2552"/>
                      <a:pt x="1946" y="2552"/>
                    </a:cubicBezTo>
                    <a:cubicBezTo>
                      <a:pt x="2029" y="2552"/>
                      <a:pt x="2112" y="2544"/>
                      <a:pt x="2193" y="2520"/>
                    </a:cubicBezTo>
                    <a:cubicBezTo>
                      <a:pt x="2546" y="2420"/>
                      <a:pt x="2799" y="2051"/>
                      <a:pt x="2826" y="1684"/>
                    </a:cubicBezTo>
                    <a:cubicBezTo>
                      <a:pt x="2853" y="1317"/>
                      <a:pt x="2684" y="963"/>
                      <a:pt x="2436" y="707"/>
                    </a:cubicBezTo>
                    <a:cubicBezTo>
                      <a:pt x="2214" y="477"/>
                      <a:pt x="1881" y="269"/>
                      <a:pt x="1537" y="138"/>
                    </a:cubicBezTo>
                    <a:cubicBezTo>
                      <a:pt x="1354" y="68"/>
                      <a:pt x="1168" y="21"/>
                      <a:pt x="996" y="4"/>
                    </a:cubicBezTo>
                    <a:cubicBezTo>
                      <a:pt x="966" y="1"/>
                      <a:pt x="938" y="0"/>
                      <a:pt x="911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" name="Google Shape;2210;p58"/>
              <p:cNvSpPr/>
              <p:nvPr/>
            </p:nvSpPr>
            <p:spPr>
              <a:xfrm>
                <a:off x="9137432" y="1145894"/>
                <a:ext cx="327239" cy="342246"/>
              </a:xfrm>
              <a:custGeom>
                <a:avLst/>
                <a:gdLst/>
                <a:ahLst/>
                <a:cxnLst/>
                <a:rect l="l" t="t" r="r" b="b"/>
                <a:pathLst>
                  <a:path w="2137" h="2235" extrusionOk="0">
                    <a:moveTo>
                      <a:pt x="1132" y="1"/>
                    </a:moveTo>
                    <a:cubicBezTo>
                      <a:pt x="925" y="1"/>
                      <a:pt x="725" y="56"/>
                      <a:pt x="518" y="140"/>
                    </a:cubicBezTo>
                    <a:cubicBezTo>
                      <a:pt x="407" y="185"/>
                      <a:pt x="292" y="234"/>
                      <a:pt x="209" y="323"/>
                    </a:cubicBezTo>
                    <a:cubicBezTo>
                      <a:pt x="8" y="543"/>
                      <a:pt x="0" y="1093"/>
                      <a:pt x="9" y="1369"/>
                    </a:cubicBezTo>
                    <a:cubicBezTo>
                      <a:pt x="20" y="1700"/>
                      <a:pt x="144" y="2035"/>
                      <a:pt x="399" y="2235"/>
                    </a:cubicBezTo>
                    <a:cubicBezTo>
                      <a:pt x="642" y="1840"/>
                      <a:pt x="834" y="1432"/>
                      <a:pt x="696" y="983"/>
                    </a:cubicBezTo>
                    <a:lnTo>
                      <a:pt x="696" y="983"/>
                    </a:lnTo>
                    <a:cubicBezTo>
                      <a:pt x="703" y="983"/>
                      <a:pt x="710" y="983"/>
                      <a:pt x="717" y="983"/>
                    </a:cubicBezTo>
                    <a:cubicBezTo>
                      <a:pt x="1240" y="983"/>
                      <a:pt x="1771" y="747"/>
                      <a:pt x="2136" y="349"/>
                    </a:cubicBezTo>
                    <a:cubicBezTo>
                      <a:pt x="2093" y="326"/>
                      <a:pt x="2050" y="303"/>
                      <a:pt x="2008" y="281"/>
                    </a:cubicBezTo>
                    <a:cubicBezTo>
                      <a:pt x="1815" y="179"/>
                      <a:pt x="1616" y="84"/>
                      <a:pt x="1402" y="32"/>
                    </a:cubicBezTo>
                    <a:cubicBezTo>
                      <a:pt x="1310" y="11"/>
                      <a:pt x="1220" y="1"/>
                      <a:pt x="113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" name="Google Shape;2211;p58"/>
              <p:cNvSpPr/>
              <p:nvPr/>
            </p:nvSpPr>
            <p:spPr>
              <a:xfrm>
                <a:off x="8919527" y="1747698"/>
                <a:ext cx="150067" cy="74115"/>
              </a:xfrm>
              <a:custGeom>
                <a:avLst/>
                <a:gdLst/>
                <a:ahLst/>
                <a:cxnLst/>
                <a:rect l="l" t="t" r="r" b="b"/>
                <a:pathLst>
                  <a:path w="980" h="484" extrusionOk="0">
                    <a:moveTo>
                      <a:pt x="185" y="0"/>
                    </a:moveTo>
                    <a:cubicBezTo>
                      <a:pt x="89" y="0"/>
                      <a:pt x="0" y="115"/>
                      <a:pt x="84" y="204"/>
                    </a:cubicBezTo>
                    <a:cubicBezTo>
                      <a:pt x="254" y="387"/>
                      <a:pt x="481" y="484"/>
                      <a:pt x="726" y="484"/>
                    </a:cubicBezTo>
                    <a:cubicBezTo>
                      <a:pt x="758" y="484"/>
                      <a:pt x="791" y="482"/>
                      <a:pt x="824" y="478"/>
                    </a:cubicBezTo>
                    <a:cubicBezTo>
                      <a:pt x="980" y="463"/>
                      <a:pt x="941" y="232"/>
                      <a:pt x="792" y="232"/>
                    </a:cubicBezTo>
                    <a:cubicBezTo>
                      <a:pt x="788" y="232"/>
                      <a:pt x="783" y="232"/>
                      <a:pt x="778" y="233"/>
                    </a:cubicBezTo>
                    <a:cubicBezTo>
                      <a:pt x="757" y="235"/>
                      <a:pt x="737" y="236"/>
                      <a:pt x="716" y="236"/>
                    </a:cubicBezTo>
                    <a:cubicBezTo>
                      <a:pt x="549" y="236"/>
                      <a:pt x="389" y="164"/>
                      <a:pt x="274" y="40"/>
                    </a:cubicBezTo>
                    <a:cubicBezTo>
                      <a:pt x="247" y="12"/>
                      <a:pt x="215" y="0"/>
                      <a:pt x="18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" name="Google Shape;2212;p58"/>
              <p:cNvSpPr/>
              <p:nvPr/>
            </p:nvSpPr>
            <p:spPr>
              <a:xfrm>
                <a:off x="9357022" y="1473747"/>
                <a:ext cx="186359" cy="55586"/>
              </a:xfrm>
              <a:custGeom>
                <a:avLst/>
                <a:gdLst/>
                <a:ahLst/>
                <a:cxnLst/>
                <a:rect l="l" t="t" r="r" b="b"/>
                <a:pathLst>
                  <a:path w="1217" h="363" extrusionOk="0">
                    <a:moveTo>
                      <a:pt x="197" y="1"/>
                    </a:moveTo>
                    <a:cubicBezTo>
                      <a:pt x="83" y="1"/>
                      <a:pt x="1" y="157"/>
                      <a:pt x="120" y="223"/>
                    </a:cubicBezTo>
                    <a:cubicBezTo>
                      <a:pt x="284" y="315"/>
                      <a:pt x="462" y="362"/>
                      <a:pt x="640" y="362"/>
                    </a:cubicBezTo>
                    <a:cubicBezTo>
                      <a:pt x="792" y="362"/>
                      <a:pt x="945" y="328"/>
                      <a:pt x="1090" y="258"/>
                    </a:cubicBezTo>
                    <a:cubicBezTo>
                      <a:pt x="1216" y="196"/>
                      <a:pt x="1151" y="19"/>
                      <a:pt x="1038" y="19"/>
                    </a:cubicBezTo>
                    <a:cubicBezTo>
                      <a:pt x="1020" y="19"/>
                      <a:pt x="1002" y="23"/>
                      <a:pt x="982" y="33"/>
                    </a:cubicBezTo>
                    <a:cubicBezTo>
                      <a:pt x="870" y="87"/>
                      <a:pt x="750" y="115"/>
                      <a:pt x="631" y="115"/>
                    </a:cubicBezTo>
                    <a:cubicBezTo>
                      <a:pt x="505" y="115"/>
                      <a:pt x="378" y="83"/>
                      <a:pt x="262" y="18"/>
                    </a:cubicBezTo>
                    <a:cubicBezTo>
                      <a:pt x="240" y="6"/>
                      <a:pt x="218" y="1"/>
                      <a:pt x="19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5" name="Google Shape;2200;p58"/>
          <p:cNvGrpSpPr/>
          <p:nvPr/>
        </p:nvGrpSpPr>
        <p:grpSpPr>
          <a:xfrm>
            <a:off x="7769770" y="4248055"/>
            <a:ext cx="416799" cy="572715"/>
            <a:chOff x="8430725" y="132438"/>
            <a:chExt cx="592549" cy="814209"/>
          </a:xfrm>
        </p:grpSpPr>
        <p:sp>
          <p:nvSpPr>
            <p:cNvPr id="103" name="Google Shape;2201;p58"/>
            <p:cNvSpPr/>
            <p:nvPr/>
          </p:nvSpPr>
          <p:spPr>
            <a:xfrm flipH="1">
              <a:off x="8430725" y="132441"/>
              <a:ext cx="592548" cy="814207"/>
            </a:xfrm>
            <a:custGeom>
              <a:avLst/>
              <a:gdLst/>
              <a:ahLst/>
              <a:cxnLst/>
              <a:rect l="l" t="t" r="r" b="b"/>
              <a:pathLst>
                <a:path w="5825" h="8004" extrusionOk="0">
                  <a:moveTo>
                    <a:pt x="375" y="1"/>
                  </a:moveTo>
                  <a:cubicBezTo>
                    <a:pt x="240" y="1"/>
                    <a:pt x="110" y="107"/>
                    <a:pt x="59" y="236"/>
                  </a:cubicBezTo>
                  <a:cubicBezTo>
                    <a:pt x="1" y="388"/>
                    <a:pt x="27" y="560"/>
                    <a:pt x="73" y="717"/>
                  </a:cubicBezTo>
                  <a:cubicBezTo>
                    <a:pt x="247" y="1318"/>
                    <a:pt x="717" y="1822"/>
                    <a:pt x="1301" y="2043"/>
                  </a:cubicBezTo>
                  <a:cubicBezTo>
                    <a:pt x="974" y="2955"/>
                    <a:pt x="867" y="3934"/>
                    <a:pt x="992" y="4901"/>
                  </a:cubicBezTo>
                  <a:cubicBezTo>
                    <a:pt x="990" y="4901"/>
                    <a:pt x="989" y="4903"/>
                    <a:pt x="989" y="4903"/>
                  </a:cubicBezTo>
                  <a:cubicBezTo>
                    <a:pt x="733" y="5004"/>
                    <a:pt x="513" y="5474"/>
                    <a:pt x="414" y="5715"/>
                  </a:cubicBezTo>
                  <a:cubicBezTo>
                    <a:pt x="293" y="6005"/>
                    <a:pt x="268" y="6348"/>
                    <a:pt x="407" y="6629"/>
                  </a:cubicBezTo>
                  <a:cubicBezTo>
                    <a:pt x="518" y="6557"/>
                    <a:pt x="626" y="6481"/>
                    <a:pt x="722" y="6399"/>
                  </a:cubicBezTo>
                  <a:cubicBezTo>
                    <a:pt x="725" y="6441"/>
                    <a:pt x="728" y="6482"/>
                    <a:pt x="736" y="6519"/>
                  </a:cubicBezTo>
                  <a:cubicBezTo>
                    <a:pt x="806" y="7039"/>
                    <a:pt x="1105" y="7525"/>
                    <a:pt x="1539" y="7821"/>
                  </a:cubicBezTo>
                  <a:cubicBezTo>
                    <a:pt x="1653" y="7899"/>
                    <a:pt x="1777" y="7965"/>
                    <a:pt x="1912" y="7991"/>
                  </a:cubicBezTo>
                  <a:cubicBezTo>
                    <a:pt x="1955" y="7999"/>
                    <a:pt x="1999" y="8003"/>
                    <a:pt x="2042" y="8003"/>
                  </a:cubicBezTo>
                  <a:cubicBezTo>
                    <a:pt x="2339" y="8003"/>
                    <a:pt x="2630" y="7811"/>
                    <a:pt x="2775" y="7545"/>
                  </a:cubicBezTo>
                  <a:cubicBezTo>
                    <a:pt x="2940" y="7241"/>
                    <a:pt x="2935" y="6866"/>
                    <a:pt x="2824" y="6537"/>
                  </a:cubicBezTo>
                  <a:cubicBezTo>
                    <a:pt x="2744" y="6302"/>
                    <a:pt x="2599" y="6048"/>
                    <a:pt x="2421" y="5821"/>
                  </a:cubicBezTo>
                  <a:cubicBezTo>
                    <a:pt x="2487" y="5804"/>
                    <a:pt x="2552" y="5783"/>
                    <a:pt x="2616" y="5758"/>
                  </a:cubicBezTo>
                  <a:lnTo>
                    <a:pt x="2534" y="5644"/>
                  </a:lnTo>
                  <a:cubicBezTo>
                    <a:pt x="2409" y="5473"/>
                    <a:pt x="2278" y="5304"/>
                    <a:pt x="2116" y="5169"/>
                  </a:cubicBezTo>
                  <a:cubicBezTo>
                    <a:pt x="1883" y="4973"/>
                    <a:pt x="1621" y="4902"/>
                    <a:pt x="1324" y="4879"/>
                  </a:cubicBezTo>
                  <a:cubicBezTo>
                    <a:pt x="1298" y="4877"/>
                    <a:pt x="1271" y="4875"/>
                    <a:pt x="1245" y="4874"/>
                  </a:cubicBezTo>
                  <a:cubicBezTo>
                    <a:pt x="1146" y="4104"/>
                    <a:pt x="1199" y="3328"/>
                    <a:pt x="1397" y="2589"/>
                  </a:cubicBezTo>
                  <a:cubicBezTo>
                    <a:pt x="1802" y="3116"/>
                    <a:pt x="2268" y="3581"/>
                    <a:pt x="2788" y="3982"/>
                  </a:cubicBezTo>
                  <a:cubicBezTo>
                    <a:pt x="2745" y="4212"/>
                    <a:pt x="2745" y="4472"/>
                    <a:pt x="2751" y="4637"/>
                  </a:cubicBezTo>
                  <a:cubicBezTo>
                    <a:pt x="2761" y="4969"/>
                    <a:pt x="2886" y="5303"/>
                    <a:pt x="3141" y="5503"/>
                  </a:cubicBezTo>
                  <a:cubicBezTo>
                    <a:pt x="3215" y="5382"/>
                    <a:pt x="3285" y="5260"/>
                    <a:pt x="3341" y="5135"/>
                  </a:cubicBezTo>
                  <a:cubicBezTo>
                    <a:pt x="3362" y="5173"/>
                    <a:pt x="3383" y="5209"/>
                    <a:pt x="3405" y="5244"/>
                  </a:cubicBezTo>
                  <a:cubicBezTo>
                    <a:pt x="3698" y="5701"/>
                    <a:pt x="4195" y="6014"/>
                    <a:pt x="4738" y="6086"/>
                  </a:cubicBezTo>
                  <a:cubicBezTo>
                    <a:pt x="4799" y="6093"/>
                    <a:pt x="4860" y="6098"/>
                    <a:pt x="4922" y="6098"/>
                  </a:cubicBezTo>
                  <a:cubicBezTo>
                    <a:pt x="5005" y="6098"/>
                    <a:pt x="5088" y="6089"/>
                    <a:pt x="5168" y="6066"/>
                  </a:cubicBezTo>
                  <a:cubicBezTo>
                    <a:pt x="5523" y="5965"/>
                    <a:pt x="5775" y="5596"/>
                    <a:pt x="5801" y="5229"/>
                  </a:cubicBezTo>
                  <a:cubicBezTo>
                    <a:pt x="5825" y="4859"/>
                    <a:pt x="5657" y="4508"/>
                    <a:pt x="5410" y="4252"/>
                  </a:cubicBezTo>
                  <a:cubicBezTo>
                    <a:pt x="5232" y="4068"/>
                    <a:pt x="4982" y="3897"/>
                    <a:pt x="4714" y="3770"/>
                  </a:cubicBezTo>
                  <a:cubicBezTo>
                    <a:pt x="4770" y="3721"/>
                    <a:pt x="4822" y="3670"/>
                    <a:pt x="4872" y="3615"/>
                  </a:cubicBezTo>
                  <a:cubicBezTo>
                    <a:pt x="4829" y="3592"/>
                    <a:pt x="4787" y="3570"/>
                    <a:pt x="4744" y="3547"/>
                  </a:cubicBezTo>
                  <a:cubicBezTo>
                    <a:pt x="4550" y="3445"/>
                    <a:pt x="4351" y="3350"/>
                    <a:pt x="4137" y="3299"/>
                  </a:cubicBezTo>
                  <a:cubicBezTo>
                    <a:pt x="4045" y="3277"/>
                    <a:pt x="3955" y="3267"/>
                    <a:pt x="3866" y="3267"/>
                  </a:cubicBezTo>
                  <a:cubicBezTo>
                    <a:pt x="3660" y="3267"/>
                    <a:pt x="3461" y="3321"/>
                    <a:pt x="3254" y="3406"/>
                  </a:cubicBezTo>
                  <a:cubicBezTo>
                    <a:pt x="3143" y="3452"/>
                    <a:pt x="3028" y="3500"/>
                    <a:pt x="2945" y="3589"/>
                  </a:cubicBezTo>
                  <a:cubicBezTo>
                    <a:pt x="2913" y="3625"/>
                    <a:pt x="2884" y="3670"/>
                    <a:pt x="2860" y="3722"/>
                  </a:cubicBezTo>
                  <a:cubicBezTo>
                    <a:pt x="2341" y="3310"/>
                    <a:pt x="1879" y="2832"/>
                    <a:pt x="1479" y="2290"/>
                  </a:cubicBezTo>
                  <a:cubicBezTo>
                    <a:pt x="1486" y="2268"/>
                    <a:pt x="1494" y="2245"/>
                    <a:pt x="1501" y="2223"/>
                  </a:cubicBezTo>
                  <a:cubicBezTo>
                    <a:pt x="1966" y="2460"/>
                    <a:pt x="2489" y="2588"/>
                    <a:pt x="3012" y="2589"/>
                  </a:cubicBezTo>
                  <a:cubicBezTo>
                    <a:pt x="3148" y="2589"/>
                    <a:pt x="3287" y="2582"/>
                    <a:pt x="3414" y="2531"/>
                  </a:cubicBezTo>
                  <a:cubicBezTo>
                    <a:pt x="3540" y="2481"/>
                    <a:pt x="3654" y="2385"/>
                    <a:pt x="3696" y="2255"/>
                  </a:cubicBezTo>
                  <a:cubicBezTo>
                    <a:pt x="3745" y="2102"/>
                    <a:pt x="3682" y="1926"/>
                    <a:pt x="3569" y="1810"/>
                  </a:cubicBezTo>
                  <a:cubicBezTo>
                    <a:pt x="3455" y="1694"/>
                    <a:pt x="3300" y="1629"/>
                    <a:pt x="3143" y="1588"/>
                  </a:cubicBezTo>
                  <a:cubicBezTo>
                    <a:pt x="2996" y="1550"/>
                    <a:pt x="2844" y="1531"/>
                    <a:pt x="2692" y="1531"/>
                  </a:cubicBezTo>
                  <a:cubicBezTo>
                    <a:pt x="2321" y="1531"/>
                    <a:pt x="1950" y="1643"/>
                    <a:pt x="1642" y="1851"/>
                  </a:cubicBezTo>
                  <a:cubicBezTo>
                    <a:pt x="1820" y="1420"/>
                    <a:pt x="2051" y="1009"/>
                    <a:pt x="2332" y="622"/>
                  </a:cubicBezTo>
                  <a:cubicBezTo>
                    <a:pt x="2401" y="528"/>
                    <a:pt x="2314" y="429"/>
                    <a:pt x="2224" y="429"/>
                  </a:cubicBezTo>
                  <a:cubicBezTo>
                    <a:pt x="2189" y="429"/>
                    <a:pt x="2154" y="444"/>
                    <a:pt x="2127" y="481"/>
                  </a:cubicBezTo>
                  <a:cubicBezTo>
                    <a:pt x="1850" y="860"/>
                    <a:pt x="1621" y="1265"/>
                    <a:pt x="1439" y="1689"/>
                  </a:cubicBezTo>
                  <a:cubicBezTo>
                    <a:pt x="1324" y="1083"/>
                    <a:pt x="1072" y="499"/>
                    <a:pt x="606" y="108"/>
                  </a:cubicBezTo>
                  <a:cubicBezTo>
                    <a:pt x="558" y="68"/>
                    <a:pt x="504" y="28"/>
                    <a:pt x="444" y="10"/>
                  </a:cubicBezTo>
                  <a:cubicBezTo>
                    <a:pt x="421" y="4"/>
                    <a:pt x="398" y="1"/>
                    <a:pt x="375" y="1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6" name="Google Shape;2202;p58"/>
            <p:cNvGrpSpPr/>
            <p:nvPr/>
          </p:nvGrpSpPr>
          <p:grpSpPr>
            <a:xfrm flipH="1">
              <a:off x="8430707" y="132436"/>
              <a:ext cx="592548" cy="814203"/>
              <a:chOff x="8718313" y="645768"/>
              <a:chExt cx="891985" cy="1225657"/>
            </a:xfrm>
          </p:grpSpPr>
          <p:sp>
            <p:nvSpPr>
              <p:cNvPr id="105" name="Google Shape;2203;p58"/>
              <p:cNvSpPr/>
              <p:nvPr/>
            </p:nvSpPr>
            <p:spPr>
              <a:xfrm>
                <a:off x="8718313" y="645768"/>
                <a:ext cx="228929" cy="318664"/>
              </a:xfrm>
              <a:custGeom>
                <a:avLst/>
                <a:gdLst/>
                <a:ahLst/>
                <a:cxnLst/>
                <a:rect l="l" t="t" r="r" b="b"/>
                <a:pathLst>
                  <a:path w="1495" h="2081" extrusionOk="0">
                    <a:moveTo>
                      <a:pt x="375" y="0"/>
                    </a:moveTo>
                    <a:cubicBezTo>
                      <a:pt x="240" y="0"/>
                      <a:pt x="109" y="106"/>
                      <a:pt x="59" y="236"/>
                    </a:cubicBezTo>
                    <a:cubicBezTo>
                      <a:pt x="1" y="390"/>
                      <a:pt x="27" y="560"/>
                      <a:pt x="73" y="717"/>
                    </a:cubicBezTo>
                    <a:cubicBezTo>
                      <a:pt x="253" y="1337"/>
                      <a:pt x="749" y="1854"/>
                      <a:pt x="1360" y="2064"/>
                    </a:cubicBezTo>
                    <a:lnTo>
                      <a:pt x="1495" y="2080"/>
                    </a:lnTo>
                    <a:cubicBezTo>
                      <a:pt x="1424" y="1344"/>
                      <a:pt x="1173" y="584"/>
                      <a:pt x="606" y="108"/>
                    </a:cubicBezTo>
                    <a:cubicBezTo>
                      <a:pt x="558" y="68"/>
                      <a:pt x="506" y="27"/>
                      <a:pt x="444" y="10"/>
                    </a:cubicBezTo>
                    <a:cubicBezTo>
                      <a:pt x="421" y="3"/>
                      <a:pt x="398" y="0"/>
                      <a:pt x="37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6" name="Google Shape;2204;p58"/>
              <p:cNvSpPr/>
              <p:nvPr/>
            </p:nvSpPr>
            <p:spPr>
              <a:xfrm>
                <a:off x="8941271" y="880211"/>
                <a:ext cx="350668" cy="162318"/>
              </a:xfrm>
              <a:custGeom>
                <a:avLst/>
                <a:gdLst/>
                <a:ahLst/>
                <a:cxnLst/>
                <a:rect l="l" t="t" r="r" b="b"/>
                <a:pathLst>
                  <a:path w="2290" h="1060" extrusionOk="0">
                    <a:moveTo>
                      <a:pt x="1236" y="1"/>
                    </a:moveTo>
                    <a:cubicBezTo>
                      <a:pt x="790" y="1"/>
                      <a:pt x="344" y="162"/>
                      <a:pt x="10" y="456"/>
                    </a:cubicBezTo>
                    <a:lnTo>
                      <a:pt x="0" y="671"/>
                    </a:lnTo>
                    <a:cubicBezTo>
                      <a:pt x="478" y="923"/>
                      <a:pt x="1017" y="1057"/>
                      <a:pt x="1556" y="1060"/>
                    </a:cubicBezTo>
                    <a:cubicBezTo>
                      <a:pt x="1692" y="1060"/>
                      <a:pt x="1830" y="1051"/>
                      <a:pt x="1958" y="1001"/>
                    </a:cubicBezTo>
                    <a:cubicBezTo>
                      <a:pt x="2084" y="952"/>
                      <a:pt x="2198" y="856"/>
                      <a:pt x="2240" y="726"/>
                    </a:cubicBezTo>
                    <a:cubicBezTo>
                      <a:pt x="2289" y="571"/>
                      <a:pt x="2226" y="397"/>
                      <a:pt x="2112" y="281"/>
                    </a:cubicBezTo>
                    <a:cubicBezTo>
                      <a:pt x="1999" y="163"/>
                      <a:pt x="1844" y="99"/>
                      <a:pt x="1687" y="58"/>
                    </a:cubicBezTo>
                    <a:cubicBezTo>
                      <a:pt x="1539" y="19"/>
                      <a:pt x="1387" y="1"/>
                      <a:pt x="123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" name="Google Shape;2205;p58"/>
              <p:cNvSpPr/>
              <p:nvPr/>
            </p:nvSpPr>
            <p:spPr>
              <a:xfrm>
                <a:off x="8815704" y="711308"/>
                <a:ext cx="270581" cy="864113"/>
              </a:xfrm>
              <a:custGeom>
                <a:avLst/>
                <a:gdLst/>
                <a:ahLst/>
                <a:cxnLst/>
                <a:rect l="l" t="t" r="r" b="b"/>
                <a:pathLst>
                  <a:path w="1767" h="5643" extrusionOk="0">
                    <a:moveTo>
                      <a:pt x="1590" y="0"/>
                    </a:moveTo>
                    <a:cubicBezTo>
                      <a:pt x="1554" y="0"/>
                      <a:pt x="1519" y="16"/>
                      <a:pt x="1492" y="53"/>
                    </a:cubicBezTo>
                    <a:cubicBezTo>
                      <a:pt x="336" y="1640"/>
                      <a:pt x="0" y="3677"/>
                      <a:pt x="594" y="5548"/>
                    </a:cubicBezTo>
                    <a:cubicBezTo>
                      <a:pt x="615" y="5613"/>
                      <a:pt x="671" y="5643"/>
                      <a:pt x="726" y="5643"/>
                    </a:cubicBezTo>
                    <a:cubicBezTo>
                      <a:pt x="798" y="5643"/>
                      <a:pt x="866" y="5591"/>
                      <a:pt x="839" y="5503"/>
                    </a:cubicBezTo>
                    <a:cubicBezTo>
                      <a:pt x="263" y="3689"/>
                      <a:pt x="575" y="1733"/>
                      <a:pt x="1697" y="194"/>
                    </a:cubicBezTo>
                    <a:cubicBezTo>
                      <a:pt x="1767" y="100"/>
                      <a:pt x="1679" y="0"/>
                      <a:pt x="1590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8" name="Google Shape;2206;p58"/>
              <p:cNvSpPr/>
              <p:nvPr/>
            </p:nvSpPr>
            <p:spPr>
              <a:xfrm>
                <a:off x="8901304" y="983269"/>
                <a:ext cx="413451" cy="361999"/>
              </a:xfrm>
              <a:custGeom>
                <a:avLst/>
                <a:gdLst/>
                <a:ahLst/>
                <a:cxnLst/>
                <a:rect l="l" t="t" r="r" b="b"/>
                <a:pathLst>
                  <a:path w="2700" h="2364" extrusionOk="0">
                    <a:moveTo>
                      <a:pt x="172" y="1"/>
                    </a:moveTo>
                    <a:cubicBezTo>
                      <a:pt x="85" y="1"/>
                      <a:pt x="0" y="115"/>
                      <a:pt x="70" y="211"/>
                    </a:cubicBezTo>
                    <a:cubicBezTo>
                      <a:pt x="708" y="1087"/>
                      <a:pt x="1503" y="1803"/>
                      <a:pt x="2440" y="2345"/>
                    </a:cubicBezTo>
                    <a:cubicBezTo>
                      <a:pt x="2462" y="2358"/>
                      <a:pt x="2484" y="2363"/>
                      <a:pt x="2506" y="2363"/>
                    </a:cubicBezTo>
                    <a:cubicBezTo>
                      <a:pt x="2617" y="2363"/>
                      <a:pt x="2699" y="2207"/>
                      <a:pt x="2581" y="2140"/>
                    </a:cubicBezTo>
                    <a:cubicBezTo>
                      <a:pt x="1661" y="1608"/>
                      <a:pt x="883" y="907"/>
                      <a:pt x="258" y="49"/>
                    </a:cubicBezTo>
                    <a:cubicBezTo>
                      <a:pt x="234" y="15"/>
                      <a:pt x="203" y="1"/>
                      <a:pt x="17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9" name="Google Shape;2207;p58"/>
              <p:cNvSpPr/>
              <p:nvPr/>
            </p:nvSpPr>
            <p:spPr>
              <a:xfrm>
                <a:off x="8822288" y="1442202"/>
                <a:ext cx="346074" cy="429223"/>
              </a:xfrm>
              <a:custGeom>
                <a:avLst/>
                <a:gdLst/>
                <a:ahLst/>
                <a:cxnLst/>
                <a:rect l="l" t="t" r="r" b="b"/>
                <a:pathLst>
                  <a:path w="2260" h="2803" extrusionOk="0">
                    <a:moveTo>
                      <a:pt x="868" y="1"/>
                    </a:moveTo>
                    <a:cubicBezTo>
                      <a:pt x="745" y="1"/>
                      <a:pt x="622" y="43"/>
                      <a:pt x="480" y="111"/>
                    </a:cubicBezTo>
                    <a:cubicBezTo>
                      <a:pt x="60" y="313"/>
                      <a:pt x="0" y="909"/>
                      <a:pt x="55" y="1318"/>
                    </a:cubicBezTo>
                    <a:cubicBezTo>
                      <a:pt x="126" y="1839"/>
                      <a:pt x="425" y="2325"/>
                      <a:pt x="859" y="2620"/>
                    </a:cubicBezTo>
                    <a:cubicBezTo>
                      <a:pt x="973" y="2697"/>
                      <a:pt x="1097" y="2764"/>
                      <a:pt x="1231" y="2790"/>
                    </a:cubicBezTo>
                    <a:cubicBezTo>
                      <a:pt x="1274" y="2799"/>
                      <a:pt x="1317" y="2802"/>
                      <a:pt x="1360" y="2802"/>
                    </a:cubicBezTo>
                    <a:cubicBezTo>
                      <a:pt x="1657" y="2802"/>
                      <a:pt x="1948" y="2611"/>
                      <a:pt x="2094" y="2344"/>
                    </a:cubicBezTo>
                    <a:cubicBezTo>
                      <a:pt x="2260" y="2039"/>
                      <a:pt x="2255" y="1664"/>
                      <a:pt x="2144" y="1337"/>
                    </a:cubicBezTo>
                    <a:cubicBezTo>
                      <a:pt x="2041" y="1042"/>
                      <a:pt x="1841" y="718"/>
                      <a:pt x="1601" y="458"/>
                    </a:cubicBezTo>
                    <a:cubicBezTo>
                      <a:pt x="1474" y="318"/>
                      <a:pt x="1333" y="197"/>
                      <a:pt x="1193" y="106"/>
                    </a:cubicBezTo>
                    <a:cubicBezTo>
                      <a:pt x="1078" y="32"/>
                      <a:pt x="973" y="1"/>
                      <a:pt x="868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" name="Google Shape;2208;p58"/>
              <p:cNvSpPr/>
              <p:nvPr/>
            </p:nvSpPr>
            <p:spPr>
              <a:xfrm>
                <a:off x="8759658" y="1391669"/>
                <a:ext cx="359090" cy="269203"/>
              </a:xfrm>
              <a:custGeom>
                <a:avLst/>
                <a:gdLst/>
                <a:ahLst/>
                <a:cxnLst/>
                <a:rect l="l" t="t" r="r" b="b"/>
                <a:pathLst>
                  <a:path w="2345" h="1758" extrusionOk="0">
                    <a:moveTo>
                      <a:pt x="913" y="0"/>
                    </a:moveTo>
                    <a:cubicBezTo>
                      <a:pt x="847" y="0"/>
                      <a:pt x="781" y="7"/>
                      <a:pt x="720" y="31"/>
                    </a:cubicBezTo>
                    <a:cubicBezTo>
                      <a:pt x="464" y="133"/>
                      <a:pt x="244" y="602"/>
                      <a:pt x="145" y="844"/>
                    </a:cubicBezTo>
                    <a:cubicBezTo>
                      <a:pt x="24" y="1135"/>
                      <a:pt x="0" y="1477"/>
                      <a:pt x="138" y="1758"/>
                    </a:cubicBezTo>
                    <a:cubicBezTo>
                      <a:pt x="498" y="1524"/>
                      <a:pt x="819" y="1255"/>
                      <a:pt x="877" y="809"/>
                    </a:cubicBezTo>
                    <a:cubicBezTo>
                      <a:pt x="1129" y="942"/>
                      <a:pt x="1415" y="1009"/>
                      <a:pt x="1700" y="1009"/>
                    </a:cubicBezTo>
                    <a:cubicBezTo>
                      <a:pt x="1920" y="1009"/>
                      <a:pt x="2140" y="969"/>
                      <a:pt x="2345" y="889"/>
                    </a:cubicBezTo>
                    <a:cubicBezTo>
                      <a:pt x="2314" y="849"/>
                      <a:pt x="2288" y="811"/>
                      <a:pt x="2261" y="774"/>
                    </a:cubicBezTo>
                    <a:cubicBezTo>
                      <a:pt x="2136" y="601"/>
                      <a:pt x="2005" y="434"/>
                      <a:pt x="1843" y="298"/>
                    </a:cubicBezTo>
                    <a:cubicBezTo>
                      <a:pt x="1611" y="102"/>
                      <a:pt x="1349" y="31"/>
                      <a:pt x="1052" y="7"/>
                    </a:cubicBezTo>
                    <a:cubicBezTo>
                      <a:pt x="1006" y="4"/>
                      <a:pt x="959" y="0"/>
                      <a:pt x="91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" name="Google Shape;2209;p58"/>
              <p:cNvSpPr/>
              <p:nvPr/>
            </p:nvSpPr>
            <p:spPr>
              <a:xfrm>
                <a:off x="9173418" y="1188311"/>
                <a:ext cx="436880" cy="390941"/>
              </a:xfrm>
              <a:custGeom>
                <a:avLst/>
                <a:gdLst/>
                <a:ahLst/>
                <a:cxnLst/>
                <a:rect l="l" t="t" r="r" b="b"/>
                <a:pathLst>
                  <a:path w="2853" h="2553" extrusionOk="0">
                    <a:moveTo>
                      <a:pt x="911" y="0"/>
                    </a:moveTo>
                    <a:cubicBezTo>
                      <a:pt x="655" y="0"/>
                      <a:pt x="495" y="128"/>
                      <a:pt x="314" y="353"/>
                    </a:cubicBezTo>
                    <a:cubicBezTo>
                      <a:pt x="0" y="747"/>
                      <a:pt x="200" y="1338"/>
                      <a:pt x="429" y="1698"/>
                    </a:cubicBezTo>
                    <a:cubicBezTo>
                      <a:pt x="722" y="2155"/>
                      <a:pt x="1218" y="2469"/>
                      <a:pt x="1762" y="2540"/>
                    </a:cubicBezTo>
                    <a:cubicBezTo>
                      <a:pt x="1823" y="2548"/>
                      <a:pt x="1885" y="2552"/>
                      <a:pt x="1946" y="2552"/>
                    </a:cubicBezTo>
                    <a:cubicBezTo>
                      <a:pt x="2029" y="2552"/>
                      <a:pt x="2112" y="2544"/>
                      <a:pt x="2193" y="2520"/>
                    </a:cubicBezTo>
                    <a:cubicBezTo>
                      <a:pt x="2546" y="2420"/>
                      <a:pt x="2799" y="2051"/>
                      <a:pt x="2826" y="1684"/>
                    </a:cubicBezTo>
                    <a:cubicBezTo>
                      <a:pt x="2853" y="1317"/>
                      <a:pt x="2684" y="963"/>
                      <a:pt x="2436" y="707"/>
                    </a:cubicBezTo>
                    <a:cubicBezTo>
                      <a:pt x="2214" y="477"/>
                      <a:pt x="1881" y="269"/>
                      <a:pt x="1537" y="138"/>
                    </a:cubicBezTo>
                    <a:cubicBezTo>
                      <a:pt x="1354" y="68"/>
                      <a:pt x="1168" y="21"/>
                      <a:pt x="996" y="4"/>
                    </a:cubicBezTo>
                    <a:cubicBezTo>
                      <a:pt x="966" y="1"/>
                      <a:pt x="938" y="0"/>
                      <a:pt x="911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" name="Google Shape;2210;p58"/>
              <p:cNvSpPr/>
              <p:nvPr/>
            </p:nvSpPr>
            <p:spPr>
              <a:xfrm>
                <a:off x="9137432" y="1145894"/>
                <a:ext cx="327239" cy="342246"/>
              </a:xfrm>
              <a:custGeom>
                <a:avLst/>
                <a:gdLst/>
                <a:ahLst/>
                <a:cxnLst/>
                <a:rect l="l" t="t" r="r" b="b"/>
                <a:pathLst>
                  <a:path w="2137" h="2235" extrusionOk="0">
                    <a:moveTo>
                      <a:pt x="1132" y="1"/>
                    </a:moveTo>
                    <a:cubicBezTo>
                      <a:pt x="925" y="1"/>
                      <a:pt x="725" y="56"/>
                      <a:pt x="518" y="140"/>
                    </a:cubicBezTo>
                    <a:cubicBezTo>
                      <a:pt x="407" y="185"/>
                      <a:pt x="292" y="234"/>
                      <a:pt x="209" y="323"/>
                    </a:cubicBezTo>
                    <a:cubicBezTo>
                      <a:pt x="8" y="543"/>
                      <a:pt x="0" y="1093"/>
                      <a:pt x="9" y="1369"/>
                    </a:cubicBezTo>
                    <a:cubicBezTo>
                      <a:pt x="20" y="1700"/>
                      <a:pt x="144" y="2035"/>
                      <a:pt x="399" y="2235"/>
                    </a:cubicBezTo>
                    <a:cubicBezTo>
                      <a:pt x="642" y="1840"/>
                      <a:pt x="834" y="1432"/>
                      <a:pt x="696" y="983"/>
                    </a:cubicBezTo>
                    <a:lnTo>
                      <a:pt x="696" y="983"/>
                    </a:lnTo>
                    <a:cubicBezTo>
                      <a:pt x="703" y="983"/>
                      <a:pt x="710" y="983"/>
                      <a:pt x="717" y="983"/>
                    </a:cubicBezTo>
                    <a:cubicBezTo>
                      <a:pt x="1240" y="983"/>
                      <a:pt x="1771" y="747"/>
                      <a:pt x="2136" y="349"/>
                    </a:cubicBezTo>
                    <a:cubicBezTo>
                      <a:pt x="2093" y="326"/>
                      <a:pt x="2050" y="303"/>
                      <a:pt x="2008" y="281"/>
                    </a:cubicBezTo>
                    <a:cubicBezTo>
                      <a:pt x="1815" y="179"/>
                      <a:pt x="1616" y="84"/>
                      <a:pt x="1402" y="32"/>
                    </a:cubicBezTo>
                    <a:cubicBezTo>
                      <a:pt x="1310" y="11"/>
                      <a:pt x="1220" y="1"/>
                      <a:pt x="113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3" name="Google Shape;2211;p58"/>
              <p:cNvSpPr/>
              <p:nvPr/>
            </p:nvSpPr>
            <p:spPr>
              <a:xfrm>
                <a:off x="8919527" y="1747698"/>
                <a:ext cx="150067" cy="74115"/>
              </a:xfrm>
              <a:custGeom>
                <a:avLst/>
                <a:gdLst/>
                <a:ahLst/>
                <a:cxnLst/>
                <a:rect l="l" t="t" r="r" b="b"/>
                <a:pathLst>
                  <a:path w="980" h="484" extrusionOk="0">
                    <a:moveTo>
                      <a:pt x="185" y="0"/>
                    </a:moveTo>
                    <a:cubicBezTo>
                      <a:pt x="89" y="0"/>
                      <a:pt x="0" y="115"/>
                      <a:pt x="84" y="204"/>
                    </a:cubicBezTo>
                    <a:cubicBezTo>
                      <a:pt x="254" y="387"/>
                      <a:pt x="481" y="484"/>
                      <a:pt x="726" y="484"/>
                    </a:cubicBezTo>
                    <a:cubicBezTo>
                      <a:pt x="758" y="484"/>
                      <a:pt x="791" y="482"/>
                      <a:pt x="824" y="478"/>
                    </a:cubicBezTo>
                    <a:cubicBezTo>
                      <a:pt x="980" y="463"/>
                      <a:pt x="941" y="232"/>
                      <a:pt x="792" y="232"/>
                    </a:cubicBezTo>
                    <a:cubicBezTo>
                      <a:pt x="788" y="232"/>
                      <a:pt x="783" y="232"/>
                      <a:pt x="778" y="233"/>
                    </a:cubicBezTo>
                    <a:cubicBezTo>
                      <a:pt x="757" y="235"/>
                      <a:pt x="737" y="236"/>
                      <a:pt x="716" y="236"/>
                    </a:cubicBezTo>
                    <a:cubicBezTo>
                      <a:pt x="549" y="236"/>
                      <a:pt x="389" y="164"/>
                      <a:pt x="274" y="40"/>
                    </a:cubicBezTo>
                    <a:cubicBezTo>
                      <a:pt x="247" y="12"/>
                      <a:pt x="215" y="0"/>
                      <a:pt x="18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4" name="Google Shape;2212;p58"/>
              <p:cNvSpPr/>
              <p:nvPr/>
            </p:nvSpPr>
            <p:spPr>
              <a:xfrm>
                <a:off x="9357022" y="1473747"/>
                <a:ext cx="186359" cy="55586"/>
              </a:xfrm>
              <a:custGeom>
                <a:avLst/>
                <a:gdLst/>
                <a:ahLst/>
                <a:cxnLst/>
                <a:rect l="l" t="t" r="r" b="b"/>
                <a:pathLst>
                  <a:path w="1217" h="363" extrusionOk="0">
                    <a:moveTo>
                      <a:pt x="197" y="1"/>
                    </a:moveTo>
                    <a:cubicBezTo>
                      <a:pt x="83" y="1"/>
                      <a:pt x="1" y="157"/>
                      <a:pt x="120" y="223"/>
                    </a:cubicBezTo>
                    <a:cubicBezTo>
                      <a:pt x="284" y="315"/>
                      <a:pt x="462" y="362"/>
                      <a:pt x="640" y="362"/>
                    </a:cubicBezTo>
                    <a:cubicBezTo>
                      <a:pt x="792" y="362"/>
                      <a:pt x="945" y="328"/>
                      <a:pt x="1090" y="258"/>
                    </a:cubicBezTo>
                    <a:cubicBezTo>
                      <a:pt x="1216" y="196"/>
                      <a:pt x="1151" y="19"/>
                      <a:pt x="1038" y="19"/>
                    </a:cubicBezTo>
                    <a:cubicBezTo>
                      <a:pt x="1020" y="19"/>
                      <a:pt x="1002" y="23"/>
                      <a:pt x="982" y="33"/>
                    </a:cubicBezTo>
                    <a:cubicBezTo>
                      <a:pt x="870" y="87"/>
                      <a:pt x="750" y="115"/>
                      <a:pt x="631" y="115"/>
                    </a:cubicBezTo>
                    <a:cubicBezTo>
                      <a:pt x="505" y="115"/>
                      <a:pt x="378" y="83"/>
                      <a:pt x="262" y="18"/>
                    </a:cubicBezTo>
                    <a:cubicBezTo>
                      <a:pt x="240" y="6"/>
                      <a:pt x="218" y="1"/>
                      <a:pt x="19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7" name="Google Shape;2213;p58"/>
          <p:cNvGrpSpPr/>
          <p:nvPr/>
        </p:nvGrpSpPr>
        <p:grpSpPr>
          <a:xfrm flipH="1">
            <a:off x="2173043" y="4668819"/>
            <a:ext cx="450954" cy="474681"/>
            <a:chOff x="6439225" y="-732131"/>
            <a:chExt cx="903949" cy="819133"/>
          </a:xfrm>
        </p:grpSpPr>
        <p:sp>
          <p:nvSpPr>
            <p:cNvPr id="116" name="Google Shape;2214;p58"/>
            <p:cNvSpPr/>
            <p:nvPr/>
          </p:nvSpPr>
          <p:spPr>
            <a:xfrm>
              <a:off x="6439225" y="-731974"/>
              <a:ext cx="903949" cy="818825"/>
            </a:xfrm>
            <a:custGeom>
              <a:avLst/>
              <a:gdLst/>
              <a:ahLst/>
              <a:cxnLst/>
              <a:rect l="l" t="t" r="r" b="b"/>
              <a:pathLst>
                <a:path w="9156" h="8294" extrusionOk="0">
                  <a:moveTo>
                    <a:pt x="5329" y="0"/>
                  </a:moveTo>
                  <a:cubicBezTo>
                    <a:pt x="4954" y="385"/>
                    <a:pt x="4749" y="930"/>
                    <a:pt x="4777" y="1466"/>
                  </a:cubicBezTo>
                  <a:cubicBezTo>
                    <a:pt x="4807" y="1987"/>
                    <a:pt x="5056" y="2493"/>
                    <a:pt x="5451" y="2834"/>
                  </a:cubicBezTo>
                  <a:cubicBezTo>
                    <a:pt x="5211" y="3090"/>
                    <a:pt x="4989" y="3365"/>
                    <a:pt x="4781" y="3654"/>
                  </a:cubicBezTo>
                  <a:cubicBezTo>
                    <a:pt x="4671" y="3648"/>
                    <a:pt x="4561" y="3645"/>
                    <a:pt x="4450" y="3645"/>
                  </a:cubicBezTo>
                  <a:cubicBezTo>
                    <a:pt x="3784" y="3645"/>
                    <a:pt x="3127" y="3748"/>
                    <a:pt x="2523" y="4007"/>
                  </a:cubicBezTo>
                  <a:cubicBezTo>
                    <a:pt x="2393" y="3676"/>
                    <a:pt x="2120" y="3435"/>
                    <a:pt x="1721" y="3309"/>
                  </a:cubicBezTo>
                  <a:cubicBezTo>
                    <a:pt x="1589" y="3267"/>
                    <a:pt x="1457" y="3245"/>
                    <a:pt x="1328" y="3245"/>
                  </a:cubicBezTo>
                  <a:cubicBezTo>
                    <a:pt x="1024" y="3245"/>
                    <a:pt x="740" y="3365"/>
                    <a:pt x="529" y="3620"/>
                  </a:cubicBezTo>
                  <a:cubicBezTo>
                    <a:pt x="211" y="4002"/>
                    <a:pt x="1" y="4519"/>
                    <a:pt x="229" y="4997"/>
                  </a:cubicBezTo>
                  <a:cubicBezTo>
                    <a:pt x="431" y="5419"/>
                    <a:pt x="890" y="5703"/>
                    <a:pt x="1356" y="5703"/>
                  </a:cubicBezTo>
                  <a:cubicBezTo>
                    <a:pt x="1380" y="5703"/>
                    <a:pt x="1404" y="5702"/>
                    <a:pt x="1428" y="5701"/>
                  </a:cubicBezTo>
                  <a:cubicBezTo>
                    <a:pt x="1578" y="5692"/>
                    <a:pt x="1726" y="5654"/>
                    <a:pt x="1867" y="5602"/>
                  </a:cubicBezTo>
                  <a:cubicBezTo>
                    <a:pt x="2314" y="5433"/>
                    <a:pt x="2581" y="5080"/>
                    <a:pt x="2610" y="4591"/>
                  </a:cubicBezTo>
                  <a:cubicBezTo>
                    <a:pt x="2613" y="4520"/>
                    <a:pt x="2613" y="4452"/>
                    <a:pt x="2608" y="4387"/>
                  </a:cubicBezTo>
                  <a:cubicBezTo>
                    <a:pt x="2604" y="4337"/>
                    <a:pt x="2599" y="4287"/>
                    <a:pt x="2590" y="4240"/>
                  </a:cubicBezTo>
                  <a:cubicBezTo>
                    <a:pt x="3167" y="3986"/>
                    <a:pt x="3799" y="3886"/>
                    <a:pt x="4439" y="3886"/>
                  </a:cubicBezTo>
                  <a:cubicBezTo>
                    <a:pt x="4498" y="3886"/>
                    <a:pt x="4558" y="3887"/>
                    <a:pt x="4618" y="3889"/>
                  </a:cubicBezTo>
                  <a:cubicBezTo>
                    <a:pt x="4233" y="4463"/>
                    <a:pt x="3906" y="5082"/>
                    <a:pt x="3640" y="5699"/>
                  </a:cubicBezTo>
                  <a:cubicBezTo>
                    <a:pt x="3561" y="5660"/>
                    <a:pt x="3475" y="5626"/>
                    <a:pt x="3385" y="5597"/>
                  </a:cubicBezTo>
                  <a:cubicBezTo>
                    <a:pt x="3236" y="5551"/>
                    <a:pt x="3087" y="5526"/>
                    <a:pt x="2942" y="5526"/>
                  </a:cubicBezTo>
                  <a:cubicBezTo>
                    <a:pt x="2600" y="5526"/>
                    <a:pt x="2280" y="5660"/>
                    <a:pt x="2042" y="5948"/>
                  </a:cubicBezTo>
                  <a:cubicBezTo>
                    <a:pt x="1685" y="6377"/>
                    <a:pt x="1447" y="6961"/>
                    <a:pt x="1705" y="7498"/>
                  </a:cubicBezTo>
                  <a:cubicBezTo>
                    <a:pt x="1932" y="7973"/>
                    <a:pt x="2448" y="8294"/>
                    <a:pt x="2973" y="8294"/>
                  </a:cubicBezTo>
                  <a:cubicBezTo>
                    <a:pt x="3000" y="8294"/>
                    <a:pt x="3028" y="8293"/>
                    <a:pt x="3055" y="8291"/>
                  </a:cubicBezTo>
                  <a:cubicBezTo>
                    <a:pt x="3223" y="8281"/>
                    <a:pt x="3391" y="8239"/>
                    <a:pt x="3549" y="8178"/>
                  </a:cubicBezTo>
                  <a:cubicBezTo>
                    <a:pt x="4053" y="7991"/>
                    <a:pt x="4354" y="7591"/>
                    <a:pt x="4384" y="7041"/>
                  </a:cubicBezTo>
                  <a:cubicBezTo>
                    <a:pt x="4388" y="6962"/>
                    <a:pt x="4388" y="6886"/>
                    <a:pt x="4383" y="6811"/>
                  </a:cubicBezTo>
                  <a:cubicBezTo>
                    <a:pt x="4353" y="6390"/>
                    <a:pt x="4170" y="6053"/>
                    <a:pt x="3849" y="5823"/>
                  </a:cubicBezTo>
                  <a:cubicBezTo>
                    <a:pt x="4213" y="4971"/>
                    <a:pt x="4696" y="4108"/>
                    <a:pt x="5293" y="3372"/>
                  </a:cubicBezTo>
                  <a:cubicBezTo>
                    <a:pt x="5502" y="4037"/>
                    <a:pt x="5637" y="4714"/>
                    <a:pt x="5697" y="5401"/>
                  </a:cubicBezTo>
                  <a:cubicBezTo>
                    <a:pt x="5596" y="5459"/>
                    <a:pt x="5502" y="5540"/>
                    <a:pt x="5418" y="5640"/>
                  </a:cubicBezTo>
                  <a:cubicBezTo>
                    <a:pt x="5100" y="6022"/>
                    <a:pt x="4890" y="6540"/>
                    <a:pt x="5119" y="7017"/>
                  </a:cubicBezTo>
                  <a:cubicBezTo>
                    <a:pt x="5320" y="7439"/>
                    <a:pt x="5779" y="7723"/>
                    <a:pt x="6245" y="7723"/>
                  </a:cubicBezTo>
                  <a:cubicBezTo>
                    <a:pt x="6269" y="7723"/>
                    <a:pt x="6293" y="7723"/>
                    <a:pt x="6317" y="7721"/>
                  </a:cubicBezTo>
                  <a:cubicBezTo>
                    <a:pt x="6468" y="7712"/>
                    <a:pt x="6615" y="7674"/>
                    <a:pt x="6757" y="7622"/>
                  </a:cubicBezTo>
                  <a:cubicBezTo>
                    <a:pt x="7203" y="7454"/>
                    <a:pt x="7472" y="7100"/>
                    <a:pt x="7499" y="6612"/>
                  </a:cubicBezTo>
                  <a:cubicBezTo>
                    <a:pt x="7503" y="6541"/>
                    <a:pt x="7503" y="6473"/>
                    <a:pt x="7498" y="6408"/>
                  </a:cubicBezTo>
                  <a:cubicBezTo>
                    <a:pt x="7459" y="5881"/>
                    <a:pt x="7153" y="5500"/>
                    <a:pt x="6611" y="5329"/>
                  </a:cubicBezTo>
                  <a:cubicBezTo>
                    <a:pt x="6480" y="5287"/>
                    <a:pt x="6348" y="5266"/>
                    <a:pt x="6220" y="5266"/>
                  </a:cubicBezTo>
                  <a:cubicBezTo>
                    <a:pt x="6121" y="5266"/>
                    <a:pt x="6024" y="5279"/>
                    <a:pt x="5931" y="5305"/>
                  </a:cubicBezTo>
                  <a:cubicBezTo>
                    <a:pt x="5862" y="4601"/>
                    <a:pt x="5718" y="3909"/>
                    <a:pt x="5501" y="3226"/>
                  </a:cubicBezTo>
                  <a:cubicBezTo>
                    <a:pt x="5492" y="3201"/>
                    <a:pt x="5480" y="3183"/>
                    <a:pt x="5464" y="3172"/>
                  </a:cubicBezTo>
                  <a:cubicBezTo>
                    <a:pt x="5580" y="3037"/>
                    <a:pt x="5702" y="2908"/>
                    <a:pt x="5826" y="2786"/>
                  </a:cubicBezTo>
                  <a:lnTo>
                    <a:pt x="5865" y="2797"/>
                  </a:lnTo>
                  <a:cubicBezTo>
                    <a:pt x="6332" y="3211"/>
                    <a:pt x="6902" y="3509"/>
                    <a:pt x="7506" y="3659"/>
                  </a:cubicBezTo>
                  <a:cubicBezTo>
                    <a:pt x="7710" y="3709"/>
                    <a:pt x="7925" y="3739"/>
                    <a:pt x="8138" y="3739"/>
                  </a:cubicBezTo>
                  <a:cubicBezTo>
                    <a:pt x="8515" y="3739"/>
                    <a:pt x="8882" y="3644"/>
                    <a:pt x="9155" y="3393"/>
                  </a:cubicBezTo>
                  <a:cubicBezTo>
                    <a:pt x="8747" y="2932"/>
                    <a:pt x="8194" y="2592"/>
                    <a:pt x="7589" y="2470"/>
                  </a:cubicBezTo>
                  <a:cubicBezTo>
                    <a:pt x="7426" y="2437"/>
                    <a:pt x="7259" y="2420"/>
                    <a:pt x="7092" y="2420"/>
                  </a:cubicBezTo>
                  <a:cubicBezTo>
                    <a:pt x="6662" y="2420"/>
                    <a:pt x="6232" y="2530"/>
                    <a:pt x="5863" y="2750"/>
                  </a:cubicBezTo>
                  <a:cubicBezTo>
                    <a:pt x="6449" y="2180"/>
                    <a:pt x="7127" y="1741"/>
                    <a:pt x="7891" y="1527"/>
                  </a:cubicBezTo>
                  <a:cubicBezTo>
                    <a:pt x="8026" y="1488"/>
                    <a:pt x="8010" y="1283"/>
                    <a:pt x="7891" y="1283"/>
                  </a:cubicBezTo>
                  <a:cubicBezTo>
                    <a:pt x="7880" y="1283"/>
                    <a:pt x="7868" y="1285"/>
                    <a:pt x="7856" y="1288"/>
                  </a:cubicBezTo>
                  <a:cubicBezTo>
                    <a:pt x="7083" y="1505"/>
                    <a:pt x="6396" y="1934"/>
                    <a:pt x="5797" y="2489"/>
                  </a:cubicBezTo>
                  <a:cubicBezTo>
                    <a:pt x="5938" y="2107"/>
                    <a:pt x="6006" y="1698"/>
                    <a:pt x="5967" y="1295"/>
                  </a:cubicBezTo>
                  <a:cubicBezTo>
                    <a:pt x="5919" y="804"/>
                    <a:pt x="5701" y="323"/>
                    <a:pt x="5329" y="0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8" name="Google Shape;2215;p58"/>
            <p:cNvGrpSpPr/>
            <p:nvPr/>
          </p:nvGrpSpPr>
          <p:grpSpPr>
            <a:xfrm>
              <a:off x="6439239" y="-732129"/>
              <a:ext cx="903941" cy="819132"/>
              <a:chOff x="12165849" y="-1723350"/>
              <a:chExt cx="1515153" cy="1373003"/>
            </a:xfrm>
          </p:grpSpPr>
          <p:sp>
            <p:nvSpPr>
              <p:cNvPr id="118" name="Google Shape;2216;p58"/>
              <p:cNvSpPr/>
              <p:nvPr/>
            </p:nvSpPr>
            <p:spPr>
              <a:xfrm>
                <a:off x="13127298" y="-1322885"/>
                <a:ext cx="553704" cy="218768"/>
              </a:xfrm>
              <a:custGeom>
                <a:avLst/>
                <a:gdLst/>
                <a:ahLst/>
                <a:cxnLst/>
                <a:rect l="l" t="t" r="r" b="b"/>
                <a:pathLst>
                  <a:path w="3346" h="1322" extrusionOk="0">
                    <a:moveTo>
                      <a:pt x="1284" y="1"/>
                    </a:moveTo>
                    <a:cubicBezTo>
                      <a:pt x="832" y="1"/>
                      <a:pt x="380" y="122"/>
                      <a:pt x="0" y="363"/>
                    </a:cubicBezTo>
                    <a:lnTo>
                      <a:pt x="55" y="379"/>
                    </a:lnTo>
                    <a:cubicBezTo>
                      <a:pt x="522" y="793"/>
                      <a:pt x="1090" y="1091"/>
                      <a:pt x="1696" y="1240"/>
                    </a:cubicBezTo>
                    <a:cubicBezTo>
                      <a:pt x="1900" y="1291"/>
                      <a:pt x="2115" y="1322"/>
                      <a:pt x="2328" y="1322"/>
                    </a:cubicBezTo>
                    <a:cubicBezTo>
                      <a:pt x="2704" y="1322"/>
                      <a:pt x="3072" y="1226"/>
                      <a:pt x="3345" y="975"/>
                    </a:cubicBezTo>
                    <a:cubicBezTo>
                      <a:pt x="2937" y="513"/>
                      <a:pt x="2384" y="171"/>
                      <a:pt x="1779" y="50"/>
                    </a:cubicBezTo>
                    <a:cubicBezTo>
                      <a:pt x="1616" y="17"/>
                      <a:pt x="1450" y="1"/>
                      <a:pt x="1284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9" name="Google Shape;2217;p58"/>
              <p:cNvSpPr/>
              <p:nvPr/>
            </p:nvSpPr>
            <p:spPr>
              <a:xfrm>
                <a:off x="12951556" y="-1723350"/>
                <a:ext cx="209666" cy="473776"/>
              </a:xfrm>
              <a:custGeom>
                <a:avLst/>
                <a:gdLst/>
                <a:ahLst/>
                <a:cxnLst/>
                <a:rect l="l" t="t" r="r" b="b"/>
                <a:pathLst>
                  <a:path w="1267" h="2863" extrusionOk="0">
                    <a:moveTo>
                      <a:pt x="580" y="1"/>
                    </a:moveTo>
                    <a:cubicBezTo>
                      <a:pt x="205" y="385"/>
                      <a:pt x="0" y="930"/>
                      <a:pt x="28" y="1466"/>
                    </a:cubicBezTo>
                    <a:cubicBezTo>
                      <a:pt x="58" y="2002"/>
                      <a:pt x="321" y="2522"/>
                      <a:pt x="735" y="2863"/>
                    </a:cubicBezTo>
                    <a:lnTo>
                      <a:pt x="948" y="2730"/>
                    </a:lnTo>
                    <a:cubicBezTo>
                      <a:pt x="1155" y="2282"/>
                      <a:pt x="1266" y="1785"/>
                      <a:pt x="1218" y="1294"/>
                    </a:cubicBezTo>
                    <a:cubicBezTo>
                      <a:pt x="1169" y="805"/>
                      <a:pt x="952" y="324"/>
                      <a:pt x="58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0" name="Google Shape;2218;p58"/>
              <p:cNvSpPr/>
              <p:nvPr/>
            </p:nvSpPr>
            <p:spPr>
              <a:xfrm>
                <a:off x="12681325" y="-1511203"/>
                <a:ext cx="812850" cy="984124"/>
              </a:xfrm>
              <a:custGeom>
                <a:avLst/>
                <a:gdLst/>
                <a:ahLst/>
                <a:cxnLst/>
                <a:rect l="l" t="t" r="r" b="b"/>
                <a:pathLst>
                  <a:path w="4912" h="5947" extrusionOk="0">
                    <a:moveTo>
                      <a:pt x="4775" y="1"/>
                    </a:moveTo>
                    <a:cubicBezTo>
                      <a:pt x="4764" y="1"/>
                      <a:pt x="4753" y="2"/>
                      <a:pt x="4741" y="6"/>
                    </a:cubicBezTo>
                    <a:cubicBezTo>
                      <a:pt x="2292" y="694"/>
                      <a:pt x="708" y="3507"/>
                      <a:pt x="29" y="5779"/>
                    </a:cubicBezTo>
                    <a:cubicBezTo>
                      <a:pt x="0" y="5874"/>
                      <a:pt x="82" y="5946"/>
                      <a:pt x="156" y="5946"/>
                    </a:cubicBezTo>
                    <a:cubicBezTo>
                      <a:pt x="198" y="5946"/>
                      <a:pt x="238" y="5923"/>
                      <a:pt x="254" y="5869"/>
                    </a:cubicBezTo>
                    <a:cubicBezTo>
                      <a:pt x="902" y="3697"/>
                      <a:pt x="2422" y="905"/>
                      <a:pt x="4776" y="245"/>
                    </a:cubicBezTo>
                    <a:cubicBezTo>
                      <a:pt x="4912" y="207"/>
                      <a:pt x="4895" y="1"/>
                      <a:pt x="477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1" name="Google Shape;2219;p58"/>
              <p:cNvSpPr/>
              <p:nvPr/>
            </p:nvSpPr>
            <p:spPr>
              <a:xfrm>
                <a:off x="13033966" y="-1201421"/>
                <a:ext cx="123946" cy="565288"/>
              </a:xfrm>
              <a:custGeom>
                <a:avLst/>
                <a:gdLst/>
                <a:ahLst/>
                <a:cxnLst/>
                <a:rect l="l" t="t" r="r" b="b"/>
                <a:pathLst>
                  <a:path w="749" h="3416" extrusionOk="0">
                    <a:moveTo>
                      <a:pt x="157" y="1"/>
                    </a:moveTo>
                    <a:cubicBezTo>
                      <a:pt x="83" y="1"/>
                      <a:pt x="1" y="75"/>
                      <a:pt x="31" y="171"/>
                    </a:cubicBezTo>
                    <a:cubicBezTo>
                      <a:pt x="355" y="1182"/>
                      <a:pt x="508" y="2221"/>
                      <a:pt x="490" y="3284"/>
                    </a:cubicBezTo>
                    <a:cubicBezTo>
                      <a:pt x="488" y="3368"/>
                      <a:pt x="559" y="3415"/>
                      <a:pt x="624" y="3415"/>
                    </a:cubicBezTo>
                    <a:cubicBezTo>
                      <a:pt x="679" y="3415"/>
                      <a:pt x="729" y="3382"/>
                      <a:pt x="731" y="3311"/>
                    </a:cubicBezTo>
                    <a:cubicBezTo>
                      <a:pt x="748" y="2207"/>
                      <a:pt x="590" y="1129"/>
                      <a:pt x="253" y="76"/>
                    </a:cubicBezTo>
                    <a:cubicBezTo>
                      <a:pt x="236" y="23"/>
                      <a:pt x="198" y="1"/>
                      <a:pt x="157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2" name="Google Shape;2220;p58"/>
              <p:cNvSpPr/>
              <p:nvPr/>
            </p:nvSpPr>
            <p:spPr>
              <a:xfrm>
                <a:off x="12442534" y="-1120004"/>
                <a:ext cx="548078" cy="165979"/>
              </a:xfrm>
              <a:custGeom>
                <a:avLst/>
                <a:gdLst/>
                <a:ahLst/>
                <a:cxnLst/>
                <a:rect l="l" t="t" r="r" b="b"/>
                <a:pathLst>
                  <a:path w="3312" h="1003" extrusionOk="0">
                    <a:moveTo>
                      <a:pt x="2779" y="1"/>
                    </a:moveTo>
                    <a:cubicBezTo>
                      <a:pt x="1824" y="1"/>
                      <a:pt x="890" y="211"/>
                      <a:pt x="103" y="788"/>
                    </a:cubicBezTo>
                    <a:cubicBezTo>
                      <a:pt x="0" y="862"/>
                      <a:pt x="80" y="1003"/>
                      <a:pt x="180" y="1003"/>
                    </a:cubicBezTo>
                    <a:cubicBezTo>
                      <a:pt x="203" y="1003"/>
                      <a:pt x="227" y="996"/>
                      <a:pt x="251" y="979"/>
                    </a:cubicBezTo>
                    <a:cubicBezTo>
                      <a:pt x="992" y="436"/>
                      <a:pt x="1873" y="242"/>
                      <a:pt x="2771" y="242"/>
                    </a:cubicBezTo>
                    <a:cubicBezTo>
                      <a:pt x="2891" y="242"/>
                      <a:pt x="3011" y="245"/>
                      <a:pt x="3130" y="252"/>
                    </a:cubicBezTo>
                    <a:cubicBezTo>
                      <a:pt x="3133" y="252"/>
                      <a:pt x="3136" y="252"/>
                      <a:pt x="3139" y="252"/>
                    </a:cubicBezTo>
                    <a:cubicBezTo>
                      <a:pt x="3287" y="252"/>
                      <a:pt x="3311" y="20"/>
                      <a:pt x="3158" y="11"/>
                    </a:cubicBezTo>
                    <a:cubicBezTo>
                      <a:pt x="3031" y="4"/>
                      <a:pt x="2905" y="1"/>
                      <a:pt x="277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3" name="Google Shape;2221;p58"/>
              <p:cNvSpPr/>
              <p:nvPr/>
            </p:nvSpPr>
            <p:spPr>
              <a:xfrm>
                <a:off x="12975220" y="-851428"/>
                <a:ext cx="432406" cy="406756"/>
              </a:xfrm>
              <a:custGeom>
                <a:avLst/>
                <a:gdLst/>
                <a:ahLst/>
                <a:cxnLst/>
                <a:rect l="l" t="t" r="r" b="b"/>
                <a:pathLst>
                  <a:path w="2613" h="2458" extrusionOk="0">
                    <a:moveTo>
                      <a:pt x="1328" y="0"/>
                    </a:moveTo>
                    <a:cubicBezTo>
                      <a:pt x="1025" y="0"/>
                      <a:pt x="740" y="119"/>
                      <a:pt x="528" y="374"/>
                    </a:cubicBezTo>
                    <a:cubicBezTo>
                      <a:pt x="210" y="756"/>
                      <a:pt x="0" y="1273"/>
                      <a:pt x="229" y="1752"/>
                    </a:cubicBezTo>
                    <a:cubicBezTo>
                      <a:pt x="430" y="2173"/>
                      <a:pt x="889" y="2457"/>
                      <a:pt x="1355" y="2457"/>
                    </a:cubicBezTo>
                    <a:cubicBezTo>
                      <a:pt x="1379" y="2457"/>
                      <a:pt x="1403" y="2456"/>
                      <a:pt x="1428" y="2455"/>
                    </a:cubicBezTo>
                    <a:cubicBezTo>
                      <a:pt x="1578" y="2445"/>
                      <a:pt x="1726" y="2408"/>
                      <a:pt x="1867" y="2355"/>
                    </a:cubicBezTo>
                    <a:cubicBezTo>
                      <a:pt x="2314" y="2188"/>
                      <a:pt x="2582" y="1834"/>
                      <a:pt x="2609" y="1345"/>
                    </a:cubicBezTo>
                    <a:cubicBezTo>
                      <a:pt x="2612" y="1274"/>
                      <a:pt x="2610" y="1206"/>
                      <a:pt x="2607" y="1141"/>
                    </a:cubicBezTo>
                    <a:cubicBezTo>
                      <a:pt x="2568" y="614"/>
                      <a:pt x="2262" y="234"/>
                      <a:pt x="1720" y="63"/>
                    </a:cubicBezTo>
                    <a:cubicBezTo>
                      <a:pt x="1589" y="22"/>
                      <a:pt x="1457" y="0"/>
                      <a:pt x="132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4" name="Google Shape;2222;p58"/>
              <p:cNvSpPr/>
              <p:nvPr/>
            </p:nvSpPr>
            <p:spPr>
              <a:xfrm>
                <a:off x="12165849" y="-1186197"/>
                <a:ext cx="432240" cy="406756"/>
              </a:xfrm>
              <a:custGeom>
                <a:avLst/>
                <a:gdLst/>
                <a:ahLst/>
                <a:cxnLst/>
                <a:rect l="l" t="t" r="r" b="b"/>
                <a:pathLst>
                  <a:path w="2612" h="2458" extrusionOk="0">
                    <a:moveTo>
                      <a:pt x="1328" y="1"/>
                    </a:moveTo>
                    <a:cubicBezTo>
                      <a:pt x="1024" y="1"/>
                      <a:pt x="740" y="120"/>
                      <a:pt x="529" y="375"/>
                    </a:cubicBezTo>
                    <a:cubicBezTo>
                      <a:pt x="211" y="756"/>
                      <a:pt x="1" y="1274"/>
                      <a:pt x="229" y="1753"/>
                    </a:cubicBezTo>
                    <a:cubicBezTo>
                      <a:pt x="431" y="2174"/>
                      <a:pt x="889" y="2458"/>
                      <a:pt x="1356" y="2458"/>
                    </a:cubicBezTo>
                    <a:cubicBezTo>
                      <a:pt x="1380" y="2458"/>
                      <a:pt x="1404" y="2457"/>
                      <a:pt x="1428" y="2456"/>
                    </a:cubicBezTo>
                    <a:cubicBezTo>
                      <a:pt x="1578" y="2447"/>
                      <a:pt x="1726" y="2408"/>
                      <a:pt x="1867" y="2356"/>
                    </a:cubicBezTo>
                    <a:cubicBezTo>
                      <a:pt x="2314" y="2189"/>
                      <a:pt x="2581" y="1835"/>
                      <a:pt x="2610" y="1346"/>
                    </a:cubicBezTo>
                    <a:cubicBezTo>
                      <a:pt x="2612" y="1276"/>
                      <a:pt x="2611" y="1208"/>
                      <a:pt x="2607" y="1142"/>
                    </a:cubicBezTo>
                    <a:cubicBezTo>
                      <a:pt x="2569" y="615"/>
                      <a:pt x="2262" y="236"/>
                      <a:pt x="1721" y="64"/>
                    </a:cubicBezTo>
                    <a:cubicBezTo>
                      <a:pt x="1589" y="22"/>
                      <a:pt x="1457" y="1"/>
                      <a:pt x="132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5" name="Google Shape;2223;p58"/>
              <p:cNvSpPr/>
              <p:nvPr/>
            </p:nvSpPr>
            <p:spPr>
              <a:xfrm>
                <a:off x="12405136" y="-808403"/>
                <a:ext cx="487015" cy="458056"/>
              </a:xfrm>
              <a:custGeom>
                <a:avLst/>
                <a:gdLst/>
                <a:ahLst/>
                <a:cxnLst/>
                <a:rect l="l" t="t" r="r" b="b"/>
                <a:pathLst>
                  <a:path w="2943" h="2768" extrusionOk="0">
                    <a:moveTo>
                      <a:pt x="1497" y="0"/>
                    </a:moveTo>
                    <a:cubicBezTo>
                      <a:pt x="1155" y="0"/>
                      <a:pt x="835" y="134"/>
                      <a:pt x="596" y="421"/>
                    </a:cubicBezTo>
                    <a:cubicBezTo>
                      <a:pt x="239" y="851"/>
                      <a:pt x="1" y="1435"/>
                      <a:pt x="259" y="1973"/>
                    </a:cubicBezTo>
                    <a:cubicBezTo>
                      <a:pt x="486" y="2447"/>
                      <a:pt x="1002" y="2767"/>
                      <a:pt x="1527" y="2767"/>
                    </a:cubicBezTo>
                    <a:cubicBezTo>
                      <a:pt x="1554" y="2767"/>
                      <a:pt x="1582" y="2766"/>
                      <a:pt x="1609" y="2765"/>
                    </a:cubicBezTo>
                    <a:cubicBezTo>
                      <a:pt x="1777" y="2754"/>
                      <a:pt x="1945" y="2712"/>
                      <a:pt x="2103" y="2653"/>
                    </a:cubicBezTo>
                    <a:cubicBezTo>
                      <a:pt x="2606" y="2465"/>
                      <a:pt x="2908" y="2065"/>
                      <a:pt x="2938" y="1515"/>
                    </a:cubicBezTo>
                    <a:cubicBezTo>
                      <a:pt x="2942" y="1436"/>
                      <a:pt x="2942" y="1359"/>
                      <a:pt x="2937" y="1285"/>
                    </a:cubicBezTo>
                    <a:cubicBezTo>
                      <a:pt x="2895" y="692"/>
                      <a:pt x="2548" y="264"/>
                      <a:pt x="1939" y="71"/>
                    </a:cubicBezTo>
                    <a:cubicBezTo>
                      <a:pt x="1790" y="24"/>
                      <a:pt x="1641" y="0"/>
                      <a:pt x="149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6" name="Google Shape;2224;p58"/>
              <p:cNvSpPr/>
              <p:nvPr/>
            </p:nvSpPr>
            <p:spPr>
              <a:xfrm>
                <a:off x="12251403" y="-1132250"/>
                <a:ext cx="116500" cy="149596"/>
              </a:xfrm>
              <a:custGeom>
                <a:avLst/>
                <a:gdLst/>
                <a:ahLst/>
                <a:cxnLst/>
                <a:rect l="l" t="t" r="r" b="b"/>
                <a:pathLst>
                  <a:path w="704" h="904" extrusionOk="0">
                    <a:moveTo>
                      <a:pt x="545" y="0"/>
                    </a:moveTo>
                    <a:cubicBezTo>
                      <a:pt x="528" y="0"/>
                      <a:pt x="509" y="5"/>
                      <a:pt x="490" y="15"/>
                    </a:cubicBezTo>
                    <a:cubicBezTo>
                      <a:pt x="205" y="169"/>
                      <a:pt x="18" y="445"/>
                      <a:pt x="4" y="772"/>
                    </a:cubicBezTo>
                    <a:cubicBezTo>
                      <a:pt x="0" y="857"/>
                      <a:pt x="70" y="904"/>
                      <a:pt x="135" y="904"/>
                    </a:cubicBezTo>
                    <a:cubicBezTo>
                      <a:pt x="190" y="904"/>
                      <a:pt x="241" y="871"/>
                      <a:pt x="244" y="800"/>
                    </a:cubicBezTo>
                    <a:cubicBezTo>
                      <a:pt x="255" y="563"/>
                      <a:pt x="374" y="352"/>
                      <a:pt x="585" y="239"/>
                    </a:cubicBezTo>
                    <a:cubicBezTo>
                      <a:pt x="704" y="174"/>
                      <a:pt x="651" y="0"/>
                      <a:pt x="54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7" name="Google Shape;2225;p58"/>
              <p:cNvSpPr/>
              <p:nvPr/>
            </p:nvSpPr>
            <p:spPr>
              <a:xfrm>
                <a:off x="12498633" y="-752801"/>
                <a:ext cx="125932" cy="178887"/>
              </a:xfrm>
              <a:custGeom>
                <a:avLst/>
                <a:gdLst/>
                <a:ahLst/>
                <a:cxnLst/>
                <a:rect l="l" t="t" r="r" b="b"/>
                <a:pathLst>
                  <a:path w="761" h="1081" extrusionOk="0">
                    <a:moveTo>
                      <a:pt x="600" y="0"/>
                    </a:moveTo>
                    <a:cubicBezTo>
                      <a:pt x="583" y="0"/>
                      <a:pt x="565" y="5"/>
                      <a:pt x="546" y="14"/>
                    </a:cubicBezTo>
                    <a:cubicBezTo>
                      <a:pt x="188" y="201"/>
                      <a:pt x="34" y="560"/>
                      <a:pt x="6" y="949"/>
                    </a:cubicBezTo>
                    <a:cubicBezTo>
                      <a:pt x="0" y="1034"/>
                      <a:pt x="69" y="1080"/>
                      <a:pt x="134" y="1080"/>
                    </a:cubicBezTo>
                    <a:cubicBezTo>
                      <a:pt x="189" y="1080"/>
                      <a:pt x="242" y="1047"/>
                      <a:pt x="246" y="976"/>
                    </a:cubicBezTo>
                    <a:cubicBezTo>
                      <a:pt x="267" y="681"/>
                      <a:pt x="361" y="383"/>
                      <a:pt x="642" y="238"/>
                    </a:cubicBezTo>
                    <a:cubicBezTo>
                      <a:pt x="760" y="175"/>
                      <a:pt x="706" y="0"/>
                      <a:pt x="60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8" name="Google Shape;2226;p58"/>
              <p:cNvSpPr/>
              <p:nvPr/>
            </p:nvSpPr>
            <p:spPr>
              <a:xfrm>
                <a:off x="13043233" y="-783912"/>
                <a:ext cx="117162" cy="165648"/>
              </a:xfrm>
              <a:custGeom>
                <a:avLst/>
                <a:gdLst/>
                <a:ahLst/>
                <a:cxnLst/>
                <a:rect l="l" t="t" r="r" b="b"/>
                <a:pathLst>
                  <a:path w="708" h="1001" extrusionOk="0">
                    <a:moveTo>
                      <a:pt x="553" y="0"/>
                    </a:moveTo>
                    <a:cubicBezTo>
                      <a:pt x="536" y="0"/>
                      <a:pt x="517" y="5"/>
                      <a:pt x="498" y="16"/>
                    </a:cubicBezTo>
                    <a:cubicBezTo>
                      <a:pt x="179" y="196"/>
                      <a:pt x="0" y="535"/>
                      <a:pt x="49" y="901"/>
                    </a:cubicBezTo>
                    <a:cubicBezTo>
                      <a:pt x="59" y="969"/>
                      <a:pt x="111" y="1000"/>
                      <a:pt x="164" y="1000"/>
                    </a:cubicBezTo>
                    <a:cubicBezTo>
                      <a:pt x="232" y="1000"/>
                      <a:pt x="300" y="951"/>
                      <a:pt x="289" y="865"/>
                    </a:cubicBezTo>
                    <a:cubicBezTo>
                      <a:pt x="254" y="614"/>
                      <a:pt x="369" y="364"/>
                      <a:pt x="592" y="238"/>
                    </a:cubicBezTo>
                    <a:cubicBezTo>
                      <a:pt x="707" y="173"/>
                      <a:pt x="656" y="0"/>
                      <a:pt x="553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860610"/>
            <a:ext cx="9144000" cy="42828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4" name="矩形 103"/>
          <p:cNvSpPr/>
          <p:nvPr/>
        </p:nvSpPr>
        <p:spPr>
          <a:xfrm>
            <a:off x="107576" y="4835723"/>
            <a:ext cx="903642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dirty="0" smtClean="0"/>
              <a:t>https://m.facebook.com/permalink.php?story_fbid=1171550609602161&amp;id=1037427606347796</a:t>
            </a: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2162;p58"/>
          <p:cNvGrpSpPr/>
          <p:nvPr/>
        </p:nvGrpSpPr>
        <p:grpSpPr>
          <a:xfrm rot="-5400000">
            <a:off x="7131321" y="4723609"/>
            <a:ext cx="377862" cy="461920"/>
            <a:chOff x="6" y="0"/>
            <a:chExt cx="604372" cy="672054"/>
          </a:xfrm>
        </p:grpSpPr>
        <p:sp>
          <p:nvSpPr>
            <p:cNvPr id="2163" name="Google Shape;2163;p58"/>
            <p:cNvSpPr/>
            <p:nvPr/>
          </p:nvSpPr>
          <p:spPr>
            <a:xfrm>
              <a:off x="2013" y="0"/>
              <a:ext cx="600342" cy="672054"/>
            </a:xfrm>
            <a:custGeom>
              <a:avLst/>
              <a:gdLst/>
              <a:ahLst/>
              <a:cxnLst/>
              <a:rect l="l" t="t" r="r" b="b"/>
              <a:pathLst>
                <a:path w="6195" h="6935" extrusionOk="0">
                  <a:moveTo>
                    <a:pt x="1263" y="0"/>
                  </a:moveTo>
                  <a:lnTo>
                    <a:pt x="1263" y="0"/>
                  </a:lnTo>
                  <a:cubicBezTo>
                    <a:pt x="1064" y="40"/>
                    <a:pt x="871" y="98"/>
                    <a:pt x="701" y="182"/>
                  </a:cubicBezTo>
                  <a:cubicBezTo>
                    <a:pt x="698" y="201"/>
                    <a:pt x="700" y="222"/>
                    <a:pt x="701" y="240"/>
                  </a:cubicBezTo>
                  <a:cubicBezTo>
                    <a:pt x="728" y="657"/>
                    <a:pt x="875" y="1066"/>
                    <a:pt x="1115" y="1409"/>
                  </a:cubicBezTo>
                  <a:cubicBezTo>
                    <a:pt x="3" y="2361"/>
                    <a:pt x="0" y="3987"/>
                    <a:pt x="720" y="5218"/>
                  </a:cubicBezTo>
                  <a:cubicBezTo>
                    <a:pt x="723" y="5225"/>
                    <a:pt x="727" y="5229"/>
                    <a:pt x="730" y="5237"/>
                  </a:cubicBezTo>
                  <a:cubicBezTo>
                    <a:pt x="761" y="5231"/>
                    <a:pt x="794" y="5226"/>
                    <a:pt x="825" y="5221"/>
                  </a:cubicBezTo>
                  <a:cubicBezTo>
                    <a:pt x="835" y="5219"/>
                    <a:pt x="845" y="5217"/>
                    <a:pt x="853" y="5216"/>
                  </a:cubicBezTo>
                  <a:cubicBezTo>
                    <a:pt x="859" y="5214"/>
                    <a:pt x="866" y="5213"/>
                    <a:pt x="871" y="5213"/>
                  </a:cubicBezTo>
                  <a:cubicBezTo>
                    <a:pt x="965" y="5377"/>
                    <a:pt x="1077" y="5529"/>
                    <a:pt x="1192" y="5673"/>
                  </a:cubicBezTo>
                  <a:cubicBezTo>
                    <a:pt x="1489" y="6043"/>
                    <a:pt x="1862" y="6309"/>
                    <a:pt x="2295" y="6507"/>
                  </a:cubicBezTo>
                  <a:cubicBezTo>
                    <a:pt x="2910" y="6788"/>
                    <a:pt x="3573" y="6934"/>
                    <a:pt x="4239" y="6934"/>
                  </a:cubicBezTo>
                  <a:cubicBezTo>
                    <a:pt x="4599" y="6934"/>
                    <a:pt x="4959" y="6892"/>
                    <a:pt x="5313" y="6805"/>
                  </a:cubicBezTo>
                  <a:cubicBezTo>
                    <a:pt x="5417" y="6854"/>
                    <a:pt x="5530" y="6886"/>
                    <a:pt x="5646" y="6894"/>
                  </a:cubicBezTo>
                  <a:cubicBezTo>
                    <a:pt x="5658" y="6862"/>
                    <a:pt x="5649" y="6823"/>
                    <a:pt x="5640" y="6789"/>
                  </a:cubicBezTo>
                  <a:cubicBezTo>
                    <a:pt x="5627" y="6726"/>
                    <a:pt x="5609" y="6665"/>
                    <a:pt x="5590" y="6605"/>
                  </a:cubicBezTo>
                  <a:cubicBezTo>
                    <a:pt x="6014" y="5870"/>
                    <a:pt x="6194" y="5105"/>
                    <a:pt x="6144" y="4256"/>
                  </a:cubicBezTo>
                  <a:cubicBezTo>
                    <a:pt x="6101" y="3511"/>
                    <a:pt x="5821" y="2784"/>
                    <a:pt x="5358" y="2199"/>
                  </a:cubicBezTo>
                  <a:cubicBezTo>
                    <a:pt x="5377" y="2148"/>
                    <a:pt x="5397" y="2096"/>
                    <a:pt x="5413" y="2042"/>
                  </a:cubicBezTo>
                  <a:cubicBezTo>
                    <a:pt x="4799" y="1261"/>
                    <a:pt x="3842" y="801"/>
                    <a:pt x="2845" y="801"/>
                  </a:cubicBezTo>
                  <a:cubicBezTo>
                    <a:pt x="2816" y="801"/>
                    <a:pt x="2786" y="801"/>
                    <a:pt x="2756" y="802"/>
                  </a:cubicBezTo>
                  <a:cubicBezTo>
                    <a:pt x="2295" y="814"/>
                    <a:pt x="1831" y="933"/>
                    <a:pt x="1438" y="1173"/>
                  </a:cubicBezTo>
                  <a:cubicBezTo>
                    <a:pt x="1381" y="1071"/>
                    <a:pt x="1332" y="965"/>
                    <a:pt x="1294" y="854"/>
                  </a:cubicBezTo>
                  <a:cubicBezTo>
                    <a:pt x="1200" y="580"/>
                    <a:pt x="1178" y="275"/>
                    <a:pt x="1263" y="0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" name="Google Shape;2164;p58"/>
            <p:cNvGrpSpPr/>
            <p:nvPr/>
          </p:nvGrpSpPr>
          <p:grpSpPr>
            <a:xfrm>
              <a:off x="6" y="8"/>
              <a:ext cx="604372" cy="672029"/>
              <a:chOff x="5789475" y="-1569693"/>
              <a:chExt cx="920457" cy="1023499"/>
            </a:xfrm>
          </p:grpSpPr>
          <p:sp>
            <p:nvSpPr>
              <p:cNvPr id="2165" name="Google Shape;2165;p58"/>
              <p:cNvSpPr/>
              <p:nvPr/>
            </p:nvSpPr>
            <p:spPr>
              <a:xfrm>
                <a:off x="5889861" y="-1268093"/>
                <a:ext cx="820071" cy="721898"/>
              </a:xfrm>
              <a:custGeom>
                <a:avLst/>
                <a:gdLst/>
                <a:ahLst/>
                <a:cxnLst/>
                <a:rect l="l" t="t" r="r" b="b"/>
                <a:pathLst>
                  <a:path w="5555" h="4890" extrusionOk="0">
                    <a:moveTo>
                      <a:pt x="4588" y="1"/>
                    </a:moveTo>
                    <a:lnTo>
                      <a:pt x="0" y="2580"/>
                    </a:lnTo>
                    <a:cubicBezTo>
                      <a:pt x="79" y="2971"/>
                      <a:pt x="311" y="3324"/>
                      <a:pt x="556" y="3628"/>
                    </a:cubicBezTo>
                    <a:cubicBezTo>
                      <a:pt x="853" y="3998"/>
                      <a:pt x="1227" y="4265"/>
                      <a:pt x="1660" y="4462"/>
                    </a:cubicBezTo>
                    <a:cubicBezTo>
                      <a:pt x="2274" y="4744"/>
                      <a:pt x="2937" y="4890"/>
                      <a:pt x="3604" y="4890"/>
                    </a:cubicBezTo>
                    <a:cubicBezTo>
                      <a:pt x="3963" y="4890"/>
                      <a:pt x="4323" y="4847"/>
                      <a:pt x="4677" y="4760"/>
                    </a:cubicBezTo>
                    <a:cubicBezTo>
                      <a:pt x="4781" y="4810"/>
                      <a:pt x="4894" y="4841"/>
                      <a:pt x="5009" y="4849"/>
                    </a:cubicBezTo>
                    <a:cubicBezTo>
                      <a:pt x="5022" y="4817"/>
                      <a:pt x="5013" y="4778"/>
                      <a:pt x="5003" y="4745"/>
                    </a:cubicBezTo>
                    <a:cubicBezTo>
                      <a:pt x="4987" y="4683"/>
                      <a:pt x="4969" y="4624"/>
                      <a:pt x="4950" y="4563"/>
                    </a:cubicBezTo>
                    <a:cubicBezTo>
                      <a:pt x="5374" y="3830"/>
                      <a:pt x="5554" y="3062"/>
                      <a:pt x="5504" y="2214"/>
                    </a:cubicBezTo>
                    <a:cubicBezTo>
                      <a:pt x="5457" y="1403"/>
                      <a:pt x="5128" y="609"/>
                      <a:pt x="4588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6" name="Google Shape;2166;p58"/>
              <p:cNvSpPr/>
              <p:nvPr/>
            </p:nvSpPr>
            <p:spPr>
              <a:xfrm>
                <a:off x="5898571" y="-1569693"/>
                <a:ext cx="165786" cy="263367"/>
              </a:xfrm>
              <a:custGeom>
                <a:avLst/>
                <a:gdLst/>
                <a:ahLst/>
                <a:cxnLst/>
                <a:rect l="l" t="t" r="r" b="b"/>
                <a:pathLst>
                  <a:path w="1123" h="1784" extrusionOk="0">
                    <a:moveTo>
                      <a:pt x="565" y="1"/>
                    </a:moveTo>
                    <a:cubicBezTo>
                      <a:pt x="367" y="39"/>
                      <a:pt x="173" y="98"/>
                      <a:pt x="3" y="182"/>
                    </a:cubicBezTo>
                    <a:cubicBezTo>
                      <a:pt x="1" y="200"/>
                      <a:pt x="2" y="221"/>
                      <a:pt x="3" y="239"/>
                    </a:cubicBezTo>
                    <a:cubicBezTo>
                      <a:pt x="42" y="824"/>
                      <a:pt x="314" y="1388"/>
                      <a:pt x="747" y="1783"/>
                    </a:cubicBezTo>
                    <a:cubicBezTo>
                      <a:pt x="875" y="1771"/>
                      <a:pt x="1001" y="1747"/>
                      <a:pt x="1123" y="1707"/>
                    </a:cubicBezTo>
                    <a:cubicBezTo>
                      <a:pt x="902" y="1454"/>
                      <a:pt x="703" y="1173"/>
                      <a:pt x="595" y="855"/>
                    </a:cubicBezTo>
                    <a:cubicBezTo>
                      <a:pt x="503" y="579"/>
                      <a:pt x="481" y="275"/>
                      <a:pt x="56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7" name="Google Shape;2167;p58"/>
              <p:cNvSpPr/>
              <p:nvPr/>
            </p:nvSpPr>
            <p:spPr>
              <a:xfrm>
                <a:off x="5789770" y="-1451592"/>
                <a:ext cx="805160" cy="654876"/>
              </a:xfrm>
              <a:custGeom>
                <a:avLst/>
                <a:gdLst/>
                <a:ahLst/>
                <a:cxnLst/>
                <a:rect l="l" t="t" r="r" b="b"/>
                <a:pathLst>
                  <a:path w="5454" h="4436" extrusionOk="0">
                    <a:moveTo>
                      <a:pt x="2882" y="0"/>
                    </a:moveTo>
                    <a:cubicBezTo>
                      <a:pt x="2854" y="0"/>
                      <a:pt x="2825" y="1"/>
                      <a:pt x="2797" y="2"/>
                    </a:cubicBezTo>
                    <a:cubicBezTo>
                      <a:pt x="2285" y="14"/>
                      <a:pt x="1772" y="158"/>
                      <a:pt x="1355" y="452"/>
                    </a:cubicBezTo>
                    <a:cubicBezTo>
                      <a:pt x="47" y="1375"/>
                      <a:pt x="1" y="3118"/>
                      <a:pt x="761" y="4416"/>
                    </a:cubicBezTo>
                    <a:cubicBezTo>
                      <a:pt x="764" y="4424"/>
                      <a:pt x="768" y="4429"/>
                      <a:pt x="770" y="4435"/>
                    </a:cubicBezTo>
                    <a:cubicBezTo>
                      <a:pt x="2683" y="4143"/>
                      <a:pt x="4848" y="3065"/>
                      <a:pt x="5453" y="1242"/>
                    </a:cubicBezTo>
                    <a:cubicBezTo>
                      <a:pt x="4838" y="460"/>
                      <a:pt x="3880" y="0"/>
                      <a:pt x="2882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8" name="Google Shape;2168;p58"/>
              <p:cNvSpPr/>
              <p:nvPr/>
            </p:nvSpPr>
            <p:spPr>
              <a:xfrm>
                <a:off x="5890156" y="-987455"/>
                <a:ext cx="752162" cy="441111"/>
              </a:xfrm>
              <a:custGeom>
                <a:avLst/>
                <a:gdLst/>
                <a:ahLst/>
                <a:cxnLst/>
                <a:rect l="l" t="t" r="r" b="b"/>
                <a:pathLst>
                  <a:path w="5095" h="2988" extrusionOk="0">
                    <a:moveTo>
                      <a:pt x="1204" y="1"/>
                    </a:moveTo>
                    <a:lnTo>
                      <a:pt x="0" y="678"/>
                    </a:lnTo>
                    <a:cubicBezTo>
                      <a:pt x="79" y="1068"/>
                      <a:pt x="310" y="1422"/>
                      <a:pt x="555" y="1726"/>
                    </a:cubicBezTo>
                    <a:cubicBezTo>
                      <a:pt x="852" y="2096"/>
                      <a:pt x="1226" y="2363"/>
                      <a:pt x="1659" y="2560"/>
                    </a:cubicBezTo>
                    <a:cubicBezTo>
                      <a:pt x="2274" y="2841"/>
                      <a:pt x="2938" y="2988"/>
                      <a:pt x="3604" y="2988"/>
                    </a:cubicBezTo>
                    <a:cubicBezTo>
                      <a:pt x="3963" y="2988"/>
                      <a:pt x="4323" y="2945"/>
                      <a:pt x="4676" y="2858"/>
                    </a:cubicBezTo>
                    <a:cubicBezTo>
                      <a:pt x="4780" y="2908"/>
                      <a:pt x="4894" y="2939"/>
                      <a:pt x="5009" y="2947"/>
                    </a:cubicBezTo>
                    <a:cubicBezTo>
                      <a:pt x="5021" y="2914"/>
                      <a:pt x="5012" y="2876"/>
                      <a:pt x="5004" y="2843"/>
                    </a:cubicBezTo>
                    <a:cubicBezTo>
                      <a:pt x="4987" y="2782"/>
                      <a:pt x="4968" y="2723"/>
                      <a:pt x="4949" y="2662"/>
                    </a:cubicBezTo>
                    <a:cubicBezTo>
                      <a:pt x="5001" y="2572"/>
                      <a:pt x="5051" y="2482"/>
                      <a:pt x="5094" y="2390"/>
                    </a:cubicBezTo>
                    <a:cubicBezTo>
                      <a:pt x="5025" y="2384"/>
                      <a:pt x="4957" y="2377"/>
                      <a:pt x="4891" y="2369"/>
                    </a:cubicBezTo>
                    <a:cubicBezTo>
                      <a:pt x="3776" y="2247"/>
                      <a:pt x="2640" y="1868"/>
                      <a:pt x="1873" y="1050"/>
                    </a:cubicBezTo>
                    <a:cubicBezTo>
                      <a:pt x="1586" y="743"/>
                      <a:pt x="1365" y="387"/>
                      <a:pt x="1204" y="1"/>
                    </a:cubicBezTo>
                    <a:close/>
                  </a:path>
                </a:pathLst>
              </a:custGeom>
              <a:solidFill>
                <a:srgbClr val="4D0029">
                  <a:alpha val="427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9" name="Google Shape;2169;p58"/>
              <p:cNvSpPr/>
              <p:nvPr/>
            </p:nvSpPr>
            <p:spPr>
              <a:xfrm>
                <a:off x="5828301" y="-1450263"/>
                <a:ext cx="752014" cy="643656"/>
              </a:xfrm>
              <a:custGeom>
                <a:avLst/>
                <a:gdLst/>
                <a:ahLst/>
                <a:cxnLst/>
                <a:rect l="l" t="t" r="r" b="b"/>
                <a:pathLst>
                  <a:path w="5094" h="4360" extrusionOk="0">
                    <a:moveTo>
                      <a:pt x="1584" y="434"/>
                    </a:moveTo>
                    <a:cubicBezTo>
                      <a:pt x="1765" y="474"/>
                      <a:pt x="1948" y="509"/>
                      <a:pt x="2131" y="543"/>
                    </a:cubicBezTo>
                    <a:cubicBezTo>
                      <a:pt x="2093" y="729"/>
                      <a:pt x="2057" y="914"/>
                      <a:pt x="2024" y="1101"/>
                    </a:cubicBezTo>
                    <a:cubicBezTo>
                      <a:pt x="1839" y="1065"/>
                      <a:pt x="1655" y="1029"/>
                      <a:pt x="1472" y="988"/>
                    </a:cubicBezTo>
                    <a:cubicBezTo>
                      <a:pt x="1507" y="804"/>
                      <a:pt x="1544" y="619"/>
                      <a:pt x="1584" y="434"/>
                    </a:cubicBezTo>
                    <a:close/>
                    <a:moveTo>
                      <a:pt x="2233" y="562"/>
                    </a:moveTo>
                    <a:cubicBezTo>
                      <a:pt x="2417" y="595"/>
                      <a:pt x="2601" y="626"/>
                      <a:pt x="2787" y="653"/>
                    </a:cubicBezTo>
                    <a:cubicBezTo>
                      <a:pt x="2748" y="841"/>
                      <a:pt x="2714" y="1028"/>
                      <a:pt x="2683" y="1215"/>
                    </a:cubicBezTo>
                    <a:cubicBezTo>
                      <a:pt x="2497" y="1186"/>
                      <a:pt x="2312" y="1153"/>
                      <a:pt x="2126" y="1119"/>
                    </a:cubicBezTo>
                    <a:cubicBezTo>
                      <a:pt x="2159" y="934"/>
                      <a:pt x="2196" y="748"/>
                      <a:pt x="2233" y="562"/>
                    </a:cubicBezTo>
                    <a:close/>
                    <a:moveTo>
                      <a:pt x="2888" y="671"/>
                    </a:moveTo>
                    <a:cubicBezTo>
                      <a:pt x="3074" y="698"/>
                      <a:pt x="3259" y="725"/>
                      <a:pt x="3446" y="748"/>
                    </a:cubicBezTo>
                    <a:cubicBezTo>
                      <a:pt x="3410" y="935"/>
                      <a:pt x="3375" y="1123"/>
                      <a:pt x="3344" y="1311"/>
                    </a:cubicBezTo>
                    <a:cubicBezTo>
                      <a:pt x="3158" y="1286"/>
                      <a:pt x="2971" y="1260"/>
                      <a:pt x="2783" y="1232"/>
                    </a:cubicBezTo>
                    <a:cubicBezTo>
                      <a:pt x="2816" y="1043"/>
                      <a:pt x="2850" y="856"/>
                      <a:pt x="2888" y="671"/>
                    </a:cubicBezTo>
                    <a:close/>
                    <a:moveTo>
                      <a:pt x="3548" y="760"/>
                    </a:moveTo>
                    <a:cubicBezTo>
                      <a:pt x="3735" y="783"/>
                      <a:pt x="3922" y="804"/>
                      <a:pt x="4109" y="824"/>
                    </a:cubicBezTo>
                    <a:cubicBezTo>
                      <a:pt x="4073" y="1012"/>
                      <a:pt x="4039" y="1201"/>
                      <a:pt x="4010" y="1391"/>
                    </a:cubicBezTo>
                    <a:cubicBezTo>
                      <a:pt x="3822" y="1370"/>
                      <a:pt x="3634" y="1349"/>
                      <a:pt x="3447" y="1325"/>
                    </a:cubicBezTo>
                    <a:cubicBezTo>
                      <a:pt x="3478" y="1137"/>
                      <a:pt x="3511" y="948"/>
                      <a:pt x="3548" y="760"/>
                    </a:cubicBezTo>
                    <a:close/>
                    <a:moveTo>
                      <a:pt x="4212" y="834"/>
                    </a:moveTo>
                    <a:cubicBezTo>
                      <a:pt x="4399" y="854"/>
                      <a:pt x="4587" y="872"/>
                      <a:pt x="4774" y="888"/>
                    </a:cubicBezTo>
                    <a:cubicBezTo>
                      <a:pt x="4739" y="1076"/>
                      <a:pt x="4706" y="1265"/>
                      <a:pt x="4676" y="1455"/>
                    </a:cubicBezTo>
                    <a:cubicBezTo>
                      <a:pt x="4488" y="1438"/>
                      <a:pt x="4300" y="1420"/>
                      <a:pt x="4111" y="1400"/>
                    </a:cubicBezTo>
                    <a:cubicBezTo>
                      <a:pt x="4143" y="1212"/>
                      <a:pt x="4175" y="1023"/>
                      <a:pt x="4212" y="834"/>
                    </a:cubicBezTo>
                    <a:close/>
                    <a:moveTo>
                      <a:pt x="806" y="935"/>
                    </a:moveTo>
                    <a:cubicBezTo>
                      <a:pt x="988" y="982"/>
                      <a:pt x="1171" y="1027"/>
                      <a:pt x="1354" y="1066"/>
                    </a:cubicBezTo>
                    <a:cubicBezTo>
                      <a:pt x="1321" y="1253"/>
                      <a:pt x="1289" y="1437"/>
                      <a:pt x="1262" y="1624"/>
                    </a:cubicBezTo>
                    <a:cubicBezTo>
                      <a:pt x="1078" y="1581"/>
                      <a:pt x="893" y="1535"/>
                      <a:pt x="710" y="1487"/>
                    </a:cubicBezTo>
                    <a:cubicBezTo>
                      <a:pt x="740" y="1301"/>
                      <a:pt x="772" y="1118"/>
                      <a:pt x="806" y="935"/>
                    </a:cubicBezTo>
                    <a:close/>
                    <a:moveTo>
                      <a:pt x="1454" y="1087"/>
                    </a:moveTo>
                    <a:cubicBezTo>
                      <a:pt x="1638" y="1128"/>
                      <a:pt x="1822" y="1166"/>
                      <a:pt x="2008" y="1200"/>
                    </a:cubicBezTo>
                    <a:cubicBezTo>
                      <a:pt x="1976" y="1387"/>
                      <a:pt x="1946" y="1574"/>
                      <a:pt x="1920" y="1762"/>
                    </a:cubicBezTo>
                    <a:cubicBezTo>
                      <a:pt x="1734" y="1725"/>
                      <a:pt x="1548" y="1688"/>
                      <a:pt x="1362" y="1646"/>
                    </a:cubicBezTo>
                    <a:cubicBezTo>
                      <a:pt x="1391" y="1459"/>
                      <a:pt x="1422" y="1274"/>
                      <a:pt x="1454" y="1087"/>
                    </a:cubicBezTo>
                    <a:close/>
                    <a:moveTo>
                      <a:pt x="2108" y="1218"/>
                    </a:moveTo>
                    <a:cubicBezTo>
                      <a:pt x="2295" y="1254"/>
                      <a:pt x="2480" y="1285"/>
                      <a:pt x="2666" y="1315"/>
                    </a:cubicBezTo>
                    <a:cubicBezTo>
                      <a:pt x="2635" y="1502"/>
                      <a:pt x="2607" y="1691"/>
                      <a:pt x="2581" y="1879"/>
                    </a:cubicBezTo>
                    <a:cubicBezTo>
                      <a:pt x="2394" y="1849"/>
                      <a:pt x="2207" y="1816"/>
                      <a:pt x="2020" y="1781"/>
                    </a:cubicBezTo>
                    <a:cubicBezTo>
                      <a:pt x="2047" y="1592"/>
                      <a:pt x="2077" y="1405"/>
                      <a:pt x="2108" y="1218"/>
                    </a:cubicBezTo>
                    <a:close/>
                    <a:moveTo>
                      <a:pt x="2768" y="1331"/>
                    </a:moveTo>
                    <a:cubicBezTo>
                      <a:pt x="2955" y="1359"/>
                      <a:pt x="3140" y="1385"/>
                      <a:pt x="3328" y="1410"/>
                    </a:cubicBezTo>
                    <a:cubicBezTo>
                      <a:pt x="3299" y="1599"/>
                      <a:pt x="3271" y="1787"/>
                      <a:pt x="3244" y="1976"/>
                    </a:cubicBezTo>
                    <a:cubicBezTo>
                      <a:pt x="3056" y="1952"/>
                      <a:pt x="2870" y="1924"/>
                      <a:pt x="2683" y="1895"/>
                    </a:cubicBezTo>
                    <a:cubicBezTo>
                      <a:pt x="2709" y="1706"/>
                      <a:pt x="2737" y="1518"/>
                      <a:pt x="2768" y="1331"/>
                    </a:cubicBezTo>
                    <a:close/>
                    <a:moveTo>
                      <a:pt x="3431" y="1425"/>
                    </a:moveTo>
                    <a:cubicBezTo>
                      <a:pt x="3617" y="1448"/>
                      <a:pt x="3806" y="1471"/>
                      <a:pt x="3992" y="1492"/>
                    </a:cubicBezTo>
                    <a:cubicBezTo>
                      <a:pt x="3964" y="1680"/>
                      <a:pt x="3937" y="1870"/>
                      <a:pt x="3912" y="2059"/>
                    </a:cubicBezTo>
                    <a:cubicBezTo>
                      <a:pt x="3723" y="2038"/>
                      <a:pt x="3535" y="2016"/>
                      <a:pt x="3347" y="1991"/>
                    </a:cubicBezTo>
                    <a:cubicBezTo>
                      <a:pt x="3371" y="1802"/>
                      <a:pt x="3400" y="1613"/>
                      <a:pt x="3431" y="1425"/>
                    </a:cubicBezTo>
                    <a:close/>
                    <a:moveTo>
                      <a:pt x="4096" y="1502"/>
                    </a:moveTo>
                    <a:cubicBezTo>
                      <a:pt x="4284" y="1521"/>
                      <a:pt x="4472" y="1540"/>
                      <a:pt x="4660" y="1557"/>
                    </a:cubicBezTo>
                    <a:cubicBezTo>
                      <a:pt x="4632" y="1746"/>
                      <a:pt x="4604" y="1936"/>
                      <a:pt x="4580" y="2127"/>
                    </a:cubicBezTo>
                    <a:cubicBezTo>
                      <a:pt x="4392" y="2110"/>
                      <a:pt x="4201" y="2090"/>
                      <a:pt x="4013" y="2070"/>
                    </a:cubicBezTo>
                    <a:cubicBezTo>
                      <a:pt x="4038" y="1881"/>
                      <a:pt x="4065" y="1692"/>
                      <a:pt x="4096" y="1502"/>
                    </a:cubicBezTo>
                    <a:close/>
                    <a:moveTo>
                      <a:pt x="695" y="1586"/>
                    </a:moveTo>
                    <a:cubicBezTo>
                      <a:pt x="878" y="1634"/>
                      <a:pt x="1062" y="1679"/>
                      <a:pt x="1246" y="1723"/>
                    </a:cubicBezTo>
                    <a:cubicBezTo>
                      <a:pt x="1219" y="1908"/>
                      <a:pt x="1194" y="2095"/>
                      <a:pt x="1172" y="2283"/>
                    </a:cubicBezTo>
                    <a:cubicBezTo>
                      <a:pt x="986" y="2238"/>
                      <a:pt x="801" y="2191"/>
                      <a:pt x="617" y="2141"/>
                    </a:cubicBezTo>
                    <a:cubicBezTo>
                      <a:pt x="640" y="1955"/>
                      <a:pt x="666" y="1770"/>
                      <a:pt x="695" y="1586"/>
                    </a:cubicBezTo>
                    <a:close/>
                    <a:moveTo>
                      <a:pt x="1347" y="1745"/>
                    </a:moveTo>
                    <a:cubicBezTo>
                      <a:pt x="1533" y="1787"/>
                      <a:pt x="1720" y="1827"/>
                      <a:pt x="1905" y="1861"/>
                    </a:cubicBezTo>
                    <a:cubicBezTo>
                      <a:pt x="1879" y="2049"/>
                      <a:pt x="1856" y="2238"/>
                      <a:pt x="1833" y="2426"/>
                    </a:cubicBezTo>
                    <a:cubicBezTo>
                      <a:pt x="1647" y="2389"/>
                      <a:pt x="1460" y="2349"/>
                      <a:pt x="1272" y="2306"/>
                    </a:cubicBezTo>
                    <a:cubicBezTo>
                      <a:pt x="1294" y="2119"/>
                      <a:pt x="1320" y="1932"/>
                      <a:pt x="1347" y="1745"/>
                    </a:cubicBezTo>
                    <a:close/>
                    <a:moveTo>
                      <a:pt x="2008" y="1880"/>
                    </a:moveTo>
                    <a:cubicBezTo>
                      <a:pt x="2193" y="1916"/>
                      <a:pt x="2380" y="1948"/>
                      <a:pt x="2568" y="1978"/>
                    </a:cubicBezTo>
                    <a:cubicBezTo>
                      <a:pt x="2542" y="2168"/>
                      <a:pt x="2518" y="2356"/>
                      <a:pt x="2497" y="2545"/>
                    </a:cubicBezTo>
                    <a:cubicBezTo>
                      <a:pt x="2309" y="2514"/>
                      <a:pt x="2123" y="2481"/>
                      <a:pt x="1935" y="2445"/>
                    </a:cubicBezTo>
                    <a:cubicBezTo>
                      <a:pt x="1957" y="2256"/>
                      <a:pt x="1981" y="2068"/>
                      <a:pt x="2008" y="1880"/>
                    </a:cubicBezTo>
                    <a:close/>
                    <a:moveTo>
                      <a:pt x="2668" y="1995"/>
                    </a:moveTo>
                    <a:cubicBezTo>
                      <a:pt x="2856" y="2023"/>
                      <a:pt x="3044" y="2051"/>
                      <a:pt x="3231" y="2078"/>
                    </a:cubicBezTo>
                    <a:cubicBezTo>
                      <a:pt x="3207" y="2266"/>
                      <a:pt x="3185" y="2455"/>
                      <a:pt x="3164" y="2644"/>
                    </a:cubicBezTo>
                    <a:cubicBezTo>
                      <a:pt x="2976" y="2618"/>
                      <a:pt x="2788" y="2591"/>
                      <a:pt x="2599" y="2561"/>
                    </a:cubicBezTo>
                    <a:cubicBezTo>
                      <a:pt x="2620" y="2371"/>
                      <a:pt x="2643" y="2183"/>
                      <a:pt x="2668" y="1995"/>
                    </a:cubicBezTo>
                    <a:close/>
                    <a:moveTo>
                      <a:pt x="3333" y="2090"/>
                    </a:moveTo>
                    <a:cubicBezTo>
                      <a:pt x="3522" y="2115"/>
                      <a:pt x="3710" y="2137"/>
                      <a:pt x="3898" y="2158"/>
                    </a:cubicBezTo>
                    <a:cubicBezTo>
                      <a:pt x="3874" y="2349"/>
                      <a:pt x="3851" y="2539"/>
                      <a:pt x="3832" y="2728"/>
                    </a:cubicBezTo>
                    <a:cubicBezTo>
                      <a:pt x="3642" y="2707"/>
                      <a:pt x="3454" y="2684"/>
                      <a:pt x="3265" y="2659"/>
                    </a:cubicBezTo>
                    <a:cubicBezTo>
                      <a:pt x="3286" y="2470"/>
                      <a:pt x="3309" y="2279"/>
                      <a:pt x="3333" y="2090"/>
                    </a:cubicBezTo>
                    <a:close/>
                    <a:moveTo>
                      <a:pt x="603" y="2243"/>
                    </a:moveTo>
                    <a:cubicBezTo>
                      <a:pt x="789" y="2293"/>
                      <a:pt x="974" y="2340"/>
                      <a:pt x="1162" y="2384"/>
                    </a:cubicBezTo>
                    <a:cubicBezTo>
                      <a:pt x="1140" y="2570"/>
                      <a:pt x="1120" y="2758"/>
                      <a:pt x="1101" y="2946"/>
                    </a:cubicBezTo>
                    <a:cubicBezTo>
                      <a:pt x="913" y="2902"/>
                      <a:pt x="727" y="2853"/>
                      <a:pt x="541" y="2802"/>
                    </a:cubicBezTo>
                    <a:cubicBezTo>
                      <a:pt x="560" y="2616"/>
                      <a:pt x="581" y="2429"/>
                      <a:pt x="603" y="2243"/>
                    </a:cubicBezTo>
                    <a:close/>
                    <a:moveTo>
                      <a:pt x="1262" y="2409"/>
                    </a:moveTo>
                    <a:cubicBezTo>
                      <a:pt x="1448" y="2452"/>
                      <a:pt x="1634" y="2492"/>
                      <a:pt x="1822" y="2528"/>
                    </a:cubicBezTo>
                    <a:cubicBezTo>
                      <a:pt x="1802" y="2715"/>
                      <a:pt x="1783" y="2904"/>
                      <a:pt x="1764" y="3093"/>
                    </a:cubicBezTo>
                    <a:cubicBezTo>
                      <a:pt x="1576" y="3055"/>
                      <a:pt x="1387" y="3014"/>
                      <a:pt x="1202" y="2972"/>
                    </a:cubicBezTo>
                    <a:cubicBezTo>
                      <a:pt x="1220" y="2783"/>
                      <a:pt x="1240" y="2596"/>
                      <a:pt x="1262" y="2409"/>
                    </a:cubicBezTo>
                    <a:close/>
                    <a:moveTo>
                      <a:pt x="1924" y="2545"/>
                    </a:moveTo>
                    <a:cubicBezTo>
                      <a:pt x="2110" y="2581"/>
                      <a:pt x="2298" y="2614"/>
                      <a:pt x="2485" y="2645"/>
                    </a:cubicBezTo>
                    <a:cubicBezTo>
                      <a:pt x="2465" y="2836"/>
                      <a:pt x="2448" y="3025"/>
                      <a:pt x="2431" y="3214"/>
                    </a:cubicBezTo>
                    <a:cubicBezTo>
                      <a:pt x="2243" y="3183"/>
                      <a:pt x="2055" y="3149"/>
                      <a:pt x="1866" y="3113"/>
                    </a:cubicBezTo>
                    <a:cubicBezTo>
                      <a:pt x="1883" y="2922"/>
                      <a:pt x="1903" y="2734"/>
                      <a:pt x="1924" y="2545"/>
                    </a:cubicBezTo>
                    <a:close/>
                    <a:moveTo>
                      <a:pt x="2589" y="2661"/>
                    </a:moveTo>
                    <a:cubicBezTo>
                      <a:pt x="2777" y="2691"/>
                      <a:pt x="2965" y="2719"/>
                      <a:pt x="3154" y="2745"/>
                    </a:cubicBezTo>
                    <a:cubicBezTo>
                      <a:pt x="3133" y="2936"/>
                      <a:pt x="3116" y="3125"/>
                      <a:pt x="3098" y="3315"/>
                    </a:cubicBezTo>
                    <a:cubicBezTo>
                      <a:pt x="2909" y="3288"/>
                      <a:pt x="2721" y="3260"/>
                      <a:pt x="2532" y="3230"/>
                    </a:cubicBezTo>
                    <a:cubicBezTo>
                      <a:pt x="2549" y="3041"/>
                      <a:pt x="2568" y="2851"/>
                      <a:pt x="2589" y="2661"/>
                    </a:cubicBezTo>
                    <a:close/>
                    <a:moveTo>
                      <a:pt x="530" y="2904"/>
                    </a:moveTo>
                    <a:cubicBezTo>
                      <a:pt x="716" y="2954"/>
                      <a:pt x="902" y="3003"/>
                      <a:pt x="1091" y="3047"/>
                    </a:cubicBezTo>
                    <a:cubicBezTo>
                      <a:pt x="1074" y="3235"/>
                      <a:pt x="1058" y="3423"/>
                      <a:pt x="1042" y="3613"/>
                    </a:cubicBezTo>
                    <a:cubicBezTo>
                      <a:pt x="854" y="3568"/>
                      <a:pt x="666" y="3518"/>
                      <a:pt x="479" y="3466"/>
                    </a:cubicBezTo>
                    <a:cubicBezTo>
                      <a:pt x="495" y="3278"/>
                      <a:pt x="512" y="3092"/>
                      <a:pt x="530" y="2904"/>
                    </a:cubicBezTo>
                    <a:close/>
                    <a:moveTo>
                      <a:pt x="1193" y="3072"/>
                    </a:moveTo>
                    <a:cubicBezTo>
                      <a:pt x="1380" y="3115"/>
                      <a:pt x="1566" y="3156"/>
                      <a:pt x="1757" y="3193"/>
                    </a:cubicBezTo>
                    <a:cubicBezTo>
                      <a:pt x="1738" y="3383"/>
                      <a:pt x="1722" y="3573"/>
                      <a:pt x="1710" y="3762"/>
                    </a:cubicBezTo>
                    <a:cubicBezTo>
                      <a:pt x="1519" y="3724"/>
                      <a:pt x="1331" y="3683"/>
                      <a:pt x="1145" y="3638"/>
                    </a:cubicBezTo>
                    <a:cubicBezTo>
                      <a:pt x="1158" y="3449"/>
                      <a:pt x="1174" y="3260"/>
                      <a:pt x="1193" y="3072"/>
                    </a:cubicBezTo>
                    <a:close/>
                    <a:moveTo>
                      <a:pt x="1856" y="3213"/>
                    </a:moveTo>
                    <a:cubicBezTo>
                      <a:pt x="2044" y="3250"/>
                      <a:pt x="2232" y="3283"/>
                      <a:pt x="2421" y="3315"/>
                    </a:cubicBezTo>
                    <a:cubicBezTo>
                      <a:pt x="2406" y="3505"/>
                      <a:pt x="2390" y="3695"/>
                      <a:pt x="2377" y="3887"/>
                    </a:cubicBezTo>
                    <a:cubicBezTo>
                      <a:pt x="2187" y="3855"/>
                      <a:pt x="1998" y="3821"/>
                      <a:pt x="1810" y="3783"/>
                    </a:cubicBezTo>
                    <a:cubicBezTo>
                      <a:pt x="1825" y="3594"/>
                      <a:pt x="1838" y="3402"/>
                      <a:pt x="1856" y="3213"/>
                    </a:cubicBezTo>
                    <a:close/>
                    <a:moveTo>
                      <a:pt x="473" y="3569"/>
                    </a:moveTo>
                    <a:cubicBezTo>
                      <a:pt x="660" y="3621"/>
                      <a:pt x="848" y="3669"/>
                      <a:pt x="1036" y="3715"/>
                    </a:cubicBezTo>
                    <a:cubicBezTo>
                      <a:pt x="1022" y="3904"/>
                      <a:pt x="1009" y="4092"/>
                      <a:pt x="996" y="4282"/>
                    </a:cubicBezTo>
                    <a:cubicBezTo>
                      <a:pt x="807" y="4237"/>
                      <a:pt x="619" y="4187"/>
                      <a:pt x="432" y="4134"/>
                    </a:cubicBezTo>
                    <a:cubicBezTo>
                      <a:pt x="443" y="3946"/>
                      <a:pt x="458" y="3757"/>
                      <a:pt x="473" y="3569"/>
                    </a:cubicBezTo>
                    <a:close/>
                    <a:moveTo>
                      <a:pt x="2360" y="1"/>
                    </a:moveTo>
                    <a:lnTo>
                      <a:pt x="2360" y="1"/>
                    </a:lnTo>
                    <a:cubicBezTo>
                      <a:pt x="2323" y="4"/>
                      <a:pt x="2287" y="9"/>
                      <a:pt x="2251" y="14"/>
                    </a:cubicBezTo>
                    <a:cubicBezTo>
                      <a:pt x="2218" y="156"/>
                      <a:pt x="2183" y="299"/>
                      <a:pt x="2154" y="443"/>
                    </a:cubicBezTo>
                    <a:cubicBezTo>
                      <a:pt x="1971" y="409"/>
                      <a:pt x="1788" y="374"/>
                      <a:pt x="1606" y="335"/>
                    </a:cubicBezTo>
                    <a:cubicBezTo>
                      <a:pt x="1619" y="275"/>
                      <a:pt x="1633" y="215"/>
                      <a:pt x="1647" y="157"/>
                    </a:cubicBezTo>
                    <a:lnTo>
                      <a:pt x="1647" y="157"/>
                    </a:lnTo>
                    <a:cubicBezTo>
                      <a:pt x="1607" y="171"/>
                      <a:pt x="1568" y="187"/>
                      <a:pt x="1530" y="203"/>
                    </a:cubicBezTo>
                    <a:cubicBezTo>
                      <a:pt x="1522" y="239"/>
                      <a:pt x="1513" y="277"/>
                      <a:pt x="1504" y="314"/>
                    </a:cubicBezTo>
                    <a:cubicBezTo>
                      <a:pt x="1456" y="303"/>
                      <a:pt x="1409" y="292"/>
                      <a:pt x="1362" y="281"/>
                    </a:cubicBezTo>
                    <a:cubicBezTo>
                      <a:pt x="1318" y="304"/>
                      <a:pt x="1273" y="328"/>
                      <a:pt x="1231" y="353"/>
                    </a:cubicBezTo>
                    <a:cubicBezTo>
                      <a:pt x="1314" y="372"/>
                      <a:pt x="1398" y="393"/>
                      <a:pt x="1482" y="412"/>
                    </a:cubicBezTo>
                    <a:cubicBezTo>
                      <a:pt x="1443" y="596"/>
                      <a:pt x="1404" y="780"/>
                      <a:pt x="1371" y="966"/>
                    </a:cubicBezTo>
                    <a:cubicBezTo>
                      <a:pt x="1188" y="924"/>
                      <a:pt x="1005" y="881"/>
                      <a:pt x="823" y="834"/>
                    </a:cubicBezTo>
                    <a:cubicBezTo>
                      <a:pt x="837" y="762"/>
                      <a:pt x="853" y="690"/>
                      <a:pt x="868" y="618"/>
                    </a:cubicBezTo>
                    <a:lnTo>
                      <a:pt x="868" y="618"/>
                    </a:lnTo>
                    <a:cubicBezTo>
                      <a:pt x="822" y="659"/>
                      <a:pt x="779" y="701"/>
                      <a:pt x="737" y="742"/>
                    </a:cubicBezTo>
                    <a:cubicBezTo>
                      <a:pt x="733" y="763"/>
                      <a:pt x="728" y="785"/>
                      <a:pt x="723" y="806"/>
                    </a:cubicBezTo>
                    <a:cubicBezTo>
                      <a:pt x="711" y="803"/>
                      <a:pt x="698" y="799"/>
                      <a:pt x="686" y="796"/>
                    </a:cubicBezTo>
                    <a:cubicBezTo>
                      <a:pt x="660" y="824"/>
                      <a:pt x="636" y="851"/>
                      <a:pt x="612" y="879"/>
                    </a:cubicBezTo>
                    <a:cubicBezTo>
                      <a:pt x="643" y="888"/>
                      <a:pt x="672" y="898"/>
                      <a:pt x="704" y="905"/>
                    </a:cubicBezTo>
                    <a:cubicBezTo>
                      <a:pt x="670" y="1088"/>
                      <a:pt x="639" y="1271"/>
                      <a:pt x="608" y="1456"/>
                    </a:cubicBezTo>
                    <a:cubicBezTo>
                      <a:pt x="502" y="1427"/>
                      <a:pt x="394" y="1395"/>
                      <a:pt x="289" y="1363"/>
                    </a:cubicBezTo>
                    <a:cubicBezTo>
                      <a:pt x="273" y="1394"/>
                      <a:pt x="258" y="1425"/>
                      <a:pt x="244" y="1456"/>
                    </a:cubicBezTo>
                    <a:cubicBezTo>
                      <a:pt x="361" y="1490"/>
                      <a:pt x="476" y="1525"/>
                      <a:pt x="593" y="1557"/>
                    </a:cubicBezTo>
                    <a:cubicBezTo>
                      <a:pt x="565" y="1741"/>
                      <a:pt x="538" y="1927"/>
                      <a:pt x="514" y="2112"/>
                    </a:cubicBezTo>
                    <a:cubicBezTo>
                      <a:pt x="366" y="2070"/>
                      <a:pt x="216" y="2027"/>
                      <a:pt x="69" y="1981"/>
                    </a:cubicBezTo>
                    <a:cubicBezTo>
                      <a:pt x="61" y="2014"/>
                      <a:pt x="54" y="2048"/>
                      <a:pt x="49" y="2081"/>
                    </a:cubicBezTo>
                    <a:cubicBezTo>
                      <a:pt x="200" y="2127"/>
                      <a:pt x="350" y="2171"/>
                      <a:pt x="502" y="2212"/>
                    </a:cubicBezTo>
                    <a:cubicBezTo>
                      <a:pt x="478" y="2399"/>
                      <a:pt x="457" y="2586"/>
                      <a:pt x="439" y="2772"/>
                    </a:cubicBezTo>
                    <a:cubicBezTo>
                      <a:pt x="293" y="2730"/>
                      <a:pt x="146" y="2687"/>
                      <a:pt x="1" y="2641"/>
                    </a:cubicBezTo>
                    <a:lnTo>
                      <a:pt x="1" y="2641"/>
                    </a:lnTo>
                    <a:cubicBezTo>
                      <a:pt x="1" y="2677"/>
                      <a:pt x="2" y="2712"/>
                      <a:pt x="3" y="2748"/>
                    </a:cubicBezTo>
                    <a:cubicBezTo>
                      <a:pt x="144" y="2792"/>
                      <a:pt x="287" y="2834"/>
                      <a:pt x="429" y="2874"/>
                    </a:cubicBezTo>
                    <a:cubicBezTo>
                      <a:pt x="410" y="3062"/>
                      <a:pt x="393" y="3250"/>
                      <a:pt x="377" y="3438"/>
                    </a:cubicBezTo>
                    <a:cubicBezTo>
                      <a:pt x="278" y="3409"/>
                      <a:pt x="180" y="3378"/>
                      <a:pt x="80" y="3349"/>
                    </a:cubicBezTo>
                    <a:lnTo>
                      <a:pt x="80" y="3349"/>
                    </a:lnTo>
                    <a:cubicBezTo>
                      <a:pt x="89" y="3387"/>
                      <a:pt x="99" y="3424"/>
                      <a:pt x="108" y="3462"/>
                    </a:cubicBezTo>
                    <a:cubicBezTo>
                      <a:pt x="195" y="3488"/>
                      <a:pt x="282" y="3516"/>
                      <a:pt x="369" y="3540"/>
                    </a:cubicBezTo>
                    <a:cubicBezTo>
                      <a:pt x="355" y="3722"/>
                      <a:pt x="342" y="3904"/>
                      <a:pt x="330" y="4087"/>
                    </a:cubicBezTo>
                    <a:cubicBezTo>
                      <a:pt x="359" y="4150"/>
                      <a:pt x="389" y="4212"/>
                      <a:pt x="421" y="4272"/>
                    </a:cubicBezTo>
                    <a:cubicBezTo>
                      <a:pt x="423" y="4261"/>
                      <a:pt x="423" y="4249"/>
                      <a:pt x="423" y="4239"/>
                    </a:cubicBezTo>
                    <a:cubicBezTo>
                      <a:pt x="577" y="4282"/>
                      <a:pt x="732" y="4321"/>
                      <a:pt x="886" y="4359"/>
                    </a:cubicBezTo>
                    <a:cubicBezTo>
                      <a:pt x="959" y="4344"/>
                      <a:pt x="1032" y="4328"/>
                      <a:pt x="1106" y="4311"/>
                    </a:cubicBezTo>
                    <a:cubicBezTo>
                      <a:pt x="1103" y="4309"/>
                      <a:pt x="1100" y="4309"/>
                      <a:pt x="1096" y="4308"/>
                    </a:cubicBezTo>
                    <a:cubicBezTo>
                      <a:pt x="1108" y="4119"/>
                      <a:pt x="1120" y="3929"/>
                      <a:pt x="1134" y="3739"/>
                    </a:cubicBezTo>
                    <a:cubicBezTo>
                      <a:pt x="1323" y="3784"/>
                      <a:pt x="1511" y="3825"/>
                      <a:pt x="1699" y="3864"/>
                    </a:cubicBezTo>
                    <a:cubicBezTo>
                      <a:pt x="1692" y="3961"/>
                      <a:pt x="1687" y="4057"/>
                      <a:pt x="1680" y="4154"/>
                    </a:cubicBezTo>
                    <a:cubicBezTo>
                      <a:pt x="1716" y="4144"/>
                      <a:pt x="1751" y="4131"/>
                      <a:pt x="1785" y="4121"/>
                    </a:cubicBezTo>
                    <a:cubicBezTo>
                      <a:pt x="1790" y="4042"/>
                      <a:pt x="1794" y="3963"/>
                      <a:pt x="1799" y="3884"/>
                    </a:cubicBezTo>
                    <a:cubicBezTo>
                      <a:pt x="1941" y="3912"/>
                      <a:pt x="2082" y="3937"/>
                      <a:pt x="2223" y="3962"/>
                    </a:cubicBezTo>
                    <a:cubicBezTo>
                      <a:pt x="2309" y="3927"/>
                      <a:pt x="2394" y="3893"/>
                      <a:pt x="2479" y="3856"/>
                    </a:cubicBezTo>
                    <a:cubicBezTo>
                      <a:pt x="2491" y="3682"/>
                      <a:pt x="2504" y="3507"/>
                      <a:pt x="2520" y="3333"/>
                    </a:cubicBezTo>
                    <a:cubicBezTo>
                      <a:pt x="2708" y="3363"/>
                      <a:pt x="2897" y="3392"/>
                      <a:pt x="3087" y="3418"/>
                    </a:cubicBezTo>
                    <a:cubicBezTo>
                      <a:pt x="3082" y="3465"/>
                      <a:pt x="3080" y="3512"/>
                      <a:pt x="3076" y="3558"/>
                    </a:cubicBezTo>
                    <a:cubicBezTo>
                      <a:pt x="3113" y="3538"/>
                      <a:pt x="3148" y="3517"/>
                      <a:pt x="3184" y="3496"/>
                    </a:cubicBezTo>
                    <a:cubicBezTo>
                      <a:pt x="3185" y="3475"/>
                      <a:pt x="3186" y="3454"/>
                      <a:pt x="3189" y="3431"/>
                    </a:cubicBezTo>
                    <a:cubicBezTo>
                      <a:pt x="3217" y="3435"/>
                      <a:pt x="3247" y="3438"/>
                      <a:pt x="3275" y="3441"/>
                    </a:cubicBezTo>
                    <a:cubicBezTo>
                      <a:pt x="3321" y="3414"/>
                      <a:pt x="3367" y="3386"/>
                      <a:pt x="3411" y="3356"/>
                    </a:cubicBezTo>
                    <a:cubicBezTo>
                      <a:pt x="3339" y="3347"/>
                      <a:pt x="3269" y="3340"/>
                      <a:pt x="3196" y="3330"/>
                    </a:cubicBezTo>
                    <a:cubicBezTo>
                      <a:pt x="3212" y="3140"/>
                      <a:pt x="3231" y="2950"/>
                      <a:pt x="3250" y="2760"/>
                    </a:cubicBezTo>
                    <a:cubicBezTo>
                      <a:pt x="3443" y="2784"/>
                      <a:pt x="3631" y="2807"/>
                      <a:pt x="3822" y="2830"/>
                    </a:cubicBezTo>
                    <a:cubicBezTo>
                      <a:pt x="3812" y="2916"/>
                      <a:pt x="3806" y="3003"/>
                      <a:pt x="3798" y="3088"/>
                    </a:cubicBezTo>
                    <a:cubicBezTo>
                      <a:pt x="3835" y="3058"/>
                      <a:pt x="3872" y="3029"/>
                      <a:pt x="3908" y="2999"/>
                    </a:cubicBezTo>
                    <a:cubicBezTo>
                      <a:pt x="3914" y="2946"/>
                      <a:pt x="3918" y="2894"/>
                      <a:pt x="3923" y="2842"/>
                    </a:cubicBezTo>
                    <a:lnTo>
                      <a:pt x="4076" y="2858"/>
                    </a:lnTo>
                    <a:cubicBezTo>
                      <a:pt x="4110" y="2827"/>
                      <a:pt x="4143" y="2796"/>
                      <a:pt x="4175" y="2766"/>
                    </a:cubicBezTo>
                    <a:cubicBezTo>
                      <a:pt x="4095" y="2758"/>
                      <a:pt x="4013" y="2750"/>
                      <a:pt x="3933" y="2741"/>
                    </a:cubicBezTo>
                    <a:cubicBezTo>
                      <a:pt x="3952" y="2550"/>
                      <a:pt x="3974" y="2361"/>
                      <a:pt x="3999" y="2171"/>
                    </a:cubicBezTo>
                    <a:cubicBezTo>
                      <a:pt x="4188" y="2192"/>
                      <a:pt x="4377" y="2210"/>
                      <a:pt x="4565" y="2227"/>
                    </a:cubicBezTo>
                    <a:cubicBezTo>
                      <a:pt x="4560" y="2274"/>
                      <a:pt x="4555" y="2323"/>
                      <a:pt x="4549" y="2370"/>
                    </a:cubicBezTo>
                    <a:cubicBezTo>
                      <a:pt x="4611" y="2295"/>
                      <a:pt x="4671" y="2219"/>
                      <a:pt x="4727" y="2140"/>
                    </a:cubicBezTo>
                    <a:cubicBezTo>
                      <a:pt x="4713" y="2138"/>
                      <a:pt x="4697" y="2137"/>
                      <a:pt x="4682" y="2136"/>
                    </a:cubicBezTo>
                    <a:cubicBezTo>
                      <a:pt x="4707" y="1945"/>
                      <a:pt x="4733" y="1756"/>
                      <a:pt x="4764" y="1566"/>
                    </a:cubicBezTo>
                    <a:lnTo>
                      <a:pt x="5050" y="1589"/>
                    </a:lnTo>
                    <a:cubicBezTo>
                      <a:pt x="5066" y="1557"/>
                      <a:pt x="5078" y="1524"/>
                      <a:pt x="5093" y="1490"/>
                    </a:cubicBezTo>
                    <a:cubicBezTo>
                      <a:pt x="4989" y="1482"/>
                      <a:pt x="4884" y="1473"/>
                      <a:pt x="4779" y="1464"/>
                    </a:cubicBezTo>
                    <a:cubicBezTo>
                      <a:pt x="4810" y="1275"/>
                      <a:pt x="4842" y="1085"/>
                      <a:pt x="4878" y="897"/>
                    </a:cubicBezTo>
                    <a:lnTo>
                      <a:pt x="4885" y="897"/>
                    </a:lnTo>
                    <a:cubicBezTo>
                      <a:pt x="4844" y="857"/>
                      <a:pt x="4802" y="820"/>
                      <a:pt x="4760" y="783"/>
                    </a:cubicBezTo>
                    <a:cubicBezTo>
                      <a:pt x="4583" y="767"/>
                      <a:pt x="4407" y="751"/>
                      <a:pt x="4231" y="734"/>
                    </a:cubicBezTo>
                    <a:cubicBezTo>
                      <a:pt x="4248" y="638"/>
                      <a:pt x="4269" y="543"/>
                      <a:pt x="4289" y="449"/>
                    </a:cubicBezTo>
                    <a:cubicBezTo>
                      <a:pt x="4258" y="431"/>
                      <a:pt x="4226" y="412"/>
                      <a:pt x="4195" y="395"/>
                    </a:cubicBezTo>
                    <a:cubicBezTo>
                      <a:pt x="4172" y="505"/>
                      <a:pt x="4148" y="615"/>
                      <a:pt x="4127" y="725"/>
                    </a:cubicBezTo>
                    <a:cubicBezTo>
                      <a:pt x="3940" y="705"/>
                      <a:pt x="3754" y="684"/>
                      <a:pt x="3567" y="660"/>
                    </a:cubicBezTo>
                    <a:cubicBezTo>
                      <a:pt x="3600" y="496"/>
                      <a:pt x="3636" y="331"/>
                      <a:pt x="3675" y="166"/>
                    </a:cubicBezTo>
                    <a:lnTo>
                      <a:pt x="3577" y="135"/>
                    </a:lnTo>
                    <a:cubicBezTo>
                      <a:pt x="3537" y="304"/>
                      <a:pt x="3500" y="476"/>
                      <a:pt x="3464" y="647"/>
                    </a:cubicBezTo>
                    <a:cubicBezTo>
                      <a:pt x="3279" y="623"/>
                      <a:pt x="3093" y="597"/>
                      <a:pt x="2908" y="570"/>
                    </a:cubicBezTo>
                    <a:cubicBezTo>
                      <a:pt x="2945" y="386"/>
                      <a:pt x="2987" y="202"/>
                      <a:pt x="3031" y="19"/>
                    </a:cubicBezTo>
                    <a:cubicBezTo>
                      <a:pt x="2998" y="15"/>
                      <a:pt x="2963" y="9"/>
                      <a:pt x="2929" y="5"/>
                    </a:cubicBezTo>
                    <a:cubicBezTo>
                      <a:pt x="2884" y="187"/>
                      <a:pt x="2844" y="370"/>
                      <a:pt x="2805" y="554"/>
                    </a:cubicBezTo>
                    <a:cubicBezTo>
                      <a:pt x="2621" y="526"/>
                      <a:pt x="2437" y="496"/>
                      <a:pt x="2254" y="463"/>
                    </a:cubicBezTo>
                    <a:cubicBezTo>
                      <a:pt x="2287" y="308"/>
                      <a:pt x="2323" y="155"/>
                      <a:pt x="2360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70" name="Google Shape;2170;p58"/>
              <p:cNvSpPr/>
              <p:nvPr/>
            </p:nvSpPr>
            <p:spPr>
              <a:xfrm>
                <a:off x="5789475" y="-1417933"/>
                <a:ext cx="353420" cy="621217"/>
              </a:xfrm>
              <a:custGeom>
                <a:avLst/>
                <a:gdLst/>
                <a:ahLst/>
                <a:cxnLst/>
                <a:rect l="l" t="t" r="r" b="b"/>
                <a:pathLst>
                  <a:path w="2394" h="4208" extrusionOk="0">
                    <a:moveTo>
                      <a:pt x="1756" y="1"/>
                    </a:moveTo>
                    <a:lnTo>
                      <a:pt x="1756" y="1"/>
                    </a:lnTo>
                    <a:cubicBezTo>
                      <a:pt x="1617" y="62"/>
                      <a:pt x="1481" y="135"/>
                      <a:pt x="1356" y="224"/>
                    </a:cubicBezTo>
                    <a:cubicBezTo>
                      <a:pt x="46" y="1147"/>
                      <a:pt x="0" y="2890"/>
                      <a:pt x="762" y="4188"/>
                    </a:cubicBezTo>
                    <a:cubicBezTo>
                      <a:pt x="766" y="4196"/>
                      <a:pt x="770" y="4201"/>
                      <a:pt x="772" y="4207"/>
                    </a:cubicBezTo>
                    <a:cubicBezTo>
                      <a:pt x="1306" y="4125"/>
                      <a:pt x="1860" y="3982"/>
                      <a:pt x="2394" y="3779"/>
                    </a:cubicBezTo>
                    <a:cubicBezTo>
                      <a:pt x="1865" y="3122"/>
                      <a:pt x="1592" y="2270"/>
                      <a:pt x="1572" y="1425"/>
                    </a:cubicBezTo>
                    <a:cubicBezTo>
                      <a:pt x="1562" y="944"/>
                      <a:pt x="1630" y="464"/>
                      <a:pt x="1756" y="1"/>
                    </a:cubicBezTo>
                    <a:close/>
                  </a:path>
                </a:pathLst>
              </a:custGeom>
              <a:solidFill>
                <a:srgbClr val="4D0029">
                  <a:alpha val="427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71" name="Google Shape;2171;p58"/>
              <p:cNvSpPr/>
              <p:nvPr/>
            </p:nvSpPr>
            <p:spPr>
              <a:xfrm>
                <a:off x="6592414" y="-1027166"/>
                <a:ext cx="81786" cy="247276"/>
              </a:xfrm>
              <a:custGeom>
                <a:avLst/>
                <a:gdLst/>
                <a:ahLst/>
                <a:cxnLst/>
                <a:rect l="l" t="t" r="r" b="b"/>
                <a:pathLst>
                  <a:path w="554" h="1675" extrusionOk="0">
                    <a:moveTo>
                      <a:pt x="187" y="1"/>
                    </a:moveTo>
                    <a:cubicBezTo>
                      <a:pt x="93" y="1"/>
                      <a:pt x="1" y="75"/>
                      <a:pt x="43" y="187"/>
                    </a:cubicBezTo>
                    <a:cubicBezTo>
                      <a:pt x="196" y="605"/>
                      <a:pt x="249" y="1037"/>
                      <a:pt x="180" y="1481"/>
                    </a:cubicBezTo>
                    <a:cubicBezTo>
                      <a:pt x="161" y="1598"/>
                      <a:pt x="261" y="1674"/>
                      <a:pt x="351" y="1674"/>
                    </a:cubicBezTo>
                    <a:cubicBezTo>
                      <a:pt x="410" y="1674"/>
                      <a:pt x="464" y="1641"/>
                      <a:pt x="477" y="1562"/>
                    </a:cubicBezTo>
                    <a:cubicBezTo>
                      <a:pt x="554" y="1064"/>
                      <a:pt x="514" y="579"/>
                      <a:pt x="340" y="107"/>
                    </a:cubicBezTo>
                    <a:cubicBezTo>
                      <a:pt x="313" y="33"/>
                      <a:pt x="250" y="1"/>
                      <a:pt x="18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4" name="Google Shape;2195;p58"/>
          <p:cNvGrpSpPr/>
          <p:nvPr/>
        </p:nvGrpSpPr>
        <p:grpSpPr>
          <a:xfrm rot="-10767679">
            <a:off x="741465" y="4433127"/>
            <a:ext cx="765630" cy="706789"/>
            <a:chOff x="3269788" y="3643102"/>
            <a:chExt cx="1124719" cy="1059583"/>
          </a:xfrm>
        </p:grpSpPr>
        <p:sp>
          <p:nvSpPr>
            <p:cNvPr id="2196" name="Google Shape;2196;p58"/>
            <p:cNvSpPr/>
            <p:nvPr/>
          </p:nvSpPr>
          <p:spPr>
            <a:xfrm flipH="1">
              <a:off x="3269788" y="3646810"/>
              <a:ext cx="1124719" cy="1052153"/>
            </a:xfrm>
            <a:custGeom>
              <a:avLst/>
              <a:gdLst/>
              <a:ahLst/>
              <a:cxnLst/>
              <a:rect l="l" t="t" r="r" b="b"/>
              <a:pathLst>
                <a:path w="6784" h="6402" extrusionOk="0">
                  <a:moveTo>
                    <a:pt x="5408" y="1"/>
                  </a:moveTo>
                  <a:cubicBezTo>
                    <a:pt x="4808" y="1"/>
                    <a:pt x="4173" y="202"/>
                    <a:pt x="3798" y="615"/>
                  </a:cubicBezTo>
                  <a:cubicBezTo>
                    <a:pt x="3615" y="816"/>
                    <a:pt x="3468" y="1047"/>
                    <a:pt x="3301" y="1261"/>
                  </a:cubicBezTo>
                  <a:cubicBezTo>
                    <a:pt x="3442" y="879"/>
                    <a:pt x="3254" y="405"/>
                    <a:pt x="2889" y="227"/>
                  </a:cubicBezTo>
                  <a:cubicBezTo>
                    <a:pt x="2797" y="182"/>
                    <a:pt x="2708" y="162"/>
                    <a:pt x="2622" y="162"/>
                  </a:cubicBezTo>
                  <a:cubicBezTo>
                    <a:pt x="2108" y="162"/>
                    <a:pt x="1703" y="881"/>
                    <a:pt x="1567" y="1296"/>
                  </a:cubicBezTo>
                  <a:cubicBezTo>
                    <a:pt x="1465" y="1610"/>
                    <a:pt x="1414" y="1940"/>
                    <a:pt x="1420" y="2271"/>
                  </a:cubicBezTo>
                  <a:cubicBezTo>
                    <a:pt x="1332" y="2034"/>
                    <a:pt x="1135" y="1833"/>
                    <a:pt x="890" y="1768"/>
                  </a:cubicBezTo>
                  <a:cubicBezTo>
                    <a:pt x="835" y="1753"/>
                    <a:pt x="777" y="1745"/>
                    <a:pt x="718" y="1745"/>
                  </a:cubicBezTo>
                  <a:cubicBezTo>
                    <a:pt x="523" y="1745"/>
                    <a:pt x="327" y="1829"/>
                    <a:pt x="207" y="1982"/>
                  </a:cubicBezTo>
                  <a:cubicBezTo>
                    <a:pt x="80" y="2145"/>
                    <a:pt x="47" y="2364"/>
                    <a:pt x="53" y="2572"/>
                  </a:cubicBezTo>
                  <a:cubicBezTo>
                    <a:pt x="69" y="3072"/>
                    <a:pt x="287" y="3539"/>
                    <a:pt x="444" y="4015"/>
                  </a:cubicBezTo>
                  <a:cubicBezTo>
                    <a:pt x="476" y="4112"/>
                    <a:pt x="498" y="4209"/>
                    <a:pt x="514" y="4305"/>
                  </a:cubicBezTo>
                  <a:lnTo>
                    <a:pt x="513" y="4305"/>
                  </a:lnTo>
                  <a:cubicBezTo>
                    <a:pt x="566" y="4638"/>
                    <a:pt x="534" y="4963"/>
                    <a:pt x="504" y="5312"/>
                  </a:cubicBezTo>
                  <a:cubicBezTo>
                    <a:pt x="325" y="5633"/>
                    <a:pt x="163" y="5967"/>
                    <a:pt x="23" y="6312"/>
                  </a:cubicBezTo>
                  <a:cubicBezTo>
                    <a:pt x="0" y="6366"/>
                    <a:pt x="45" y="6401"/>
                    <a:pt x="91" y="6401"/>
                  </a:cubicBezTo>
                  <a:cubicBezTo>
                    <a:pt x="121" y="6401"/>
                    <a:pt x="152" y="6386"/>
                    <a:pt x="167" y="6352"/>
                  </a:cubicBezTo>
                  <a:cubicBezTo>
                    <a:pt x="306" y="6009"/>
                    <a:pt x="467" y="5678"/>
                    <a:pt x="647" y="5356"/>
                  </a:cubicBezTo>
                  <a:cubicBezTo>
                    <a:pt x="777" y="5298"/>
                    <a:pt x="926" y="5278"/>
                    <a:pt x="1075" y="5278"/>
                  </a:cubicBezTo>
                  <a:cubicBezTo>
                    <a:pt x="1146" y="5278"/>
                    <a:pt x="1216" y="5282"/>
                    <a:pt x="1286" y="5289"/>
                  </a:cubicBezTo>
                  <a:cubicBezTo>
                    <a:pt x="1390" y="5299"/>
                    <a:pt x="1495" y="5314"/>
                    <a:pt x="1597" y="5329"/>
                  </a:cubicBezTo>
                  <a:cubicBezTo>
                    <a:pt x="2006" y="5395"/>
                    <a:pt x="2411" y="5501"/>
                    <a:pt x="2823" y="5548"/>
                  </a:cubicBezTo>
                  <a:cubicBezTo>
                    <a:pt x="2950" y="5563"/>
                    <a:pt x="3081" y="5571"/>
                    <a:pt x="3211" y="5571"/>
                  </a:cubicBezTo>
                  <a:cubicBezTo>
                    <a:pt x="3606" y="5571"/>
                    <a:pt x="4002" y="5492"/>
                    <a:pt x="4323" y="5270"/>
                  </a:cubicBezTo>
                  <a:cubicBezTo>
                    <a:pt x="4418" y="5204"/>
                    <a:pt x="4508" y="5120"/>
                    <a:pt x="4543" y="5009"/>
                  </a:cubicBezTo>
                  <a:cubicBezTo>
                    <a:pt x="4573" y="4905"/>
                    <a:pt x="4549" y="4790"/>
                    <a:pt x="4507" y="4689"/>
                  </a:cubicBezTo>
                  <a:cubicBezTo>
                    <a:pt x="4503" y="4681"/>
                    <a:pt x="4500" y="4672"/>
                    <a:pt x="4497" y="4664"/>
                  </a:cubicBezTo>
                  <a:cubicBezTo>
                    <a:pt x="4381" y="4404"/>
                    <a:pt x="4151" y="4196"/>
                    <a:pt x="3880" y="4109"/>
                  </a:cubicBezTo>
                  <a:lnTo>
                    <a:pt x="3880" y="4109"/>
                  </a:lnTo>
                  <a:cubicBezTo>
                    <a:pt x="4102" y="4132"/>
                    <a:pt x="4327" y="4154"/>
                    <a:pt x="4551" y="4154"/>
                  </a:cubicBezTo>
                  <a:cubicBezTo>
                    <a:pt x="4702" y="4154"/>
                    <a:pt x="4853" y="4144"/>
                    <a:pt x="5001" y="4117"/>
                  </a:cubicBezTo>
                  <a:cubicBezTo>
                    <a:pt x="5053" y="4109"/>
                    <a:pt x="5105" y="4097"/>
                    <a:pt x="5158" y="4083"/>
                  </a:cubicBezTo>
                  <a:cubicBezTo>
                    <a:pt x="5579" y="3970"/>
                    <a:pt x="6429" y="3367"/>
                    <a:pt x="5906" y="2905"/>
                  </a:cubicBezTo>
                  <a:cubicBezTo>
                    <a:pt x="5670" y="2695"/>
                    <a:pt x="5342" y="2636"/>
                    <a:pt x="5019" y="2636"/>
                  </a:cubicBezTo>
                  <a:cubicBezTo>
                    <a:pt x="4983" y="2636"/>
                    <a:pt x="4946" y="2637"/>
                    <a:pt x="4910" y="2638"/>
                  </a:cubicBezTo>
                  <a:cubicBezTo>
                    <a:pt x="4873" y="2640"/>
                    <a:pt x="4837" y="2642"/>
                    <a:pt x="4800" y="2645"/>
                  </a:cubicBezTo>
                  <a:cubicBezTo>
                    <a:pt x="5487" y="2413"/>
                    <a:pt x="6115" y="2013"/>
                    <a:pt x="6616" y="1488"/>
                  </a:cubicBezTo>
                  <a:cubicBezTo>
                    <a:pt x="6663" y="1439"/>
                    <a:pt x="6699" y="1380"/>
                    <a:pt x="6724" y="1315"/>
                  </a:cubicBezTo>
                  <a:cubicBezTo>
                    <a:pt x="6775" y="1175"/>
                    <a:pt x="6784" y="1010"/>
                    <a:pt x="6778" y="863"/>
                  </a:cubicBezTo>
                  <a:cubicBezTo>
                    <a:pt x="6775" y="765"/>
                    <a:pt x="6761" y="666"/>
                    <a:pt x="6721" y="576"/>
                  </a:cubicBezTo>
                  <a:cubicBezTo>
                    <a:pt x="6698" y="518"/>
                    <a:pt x="6665" y="467"/>
                    <a:pt x="6626" y="420"/>
                  </a:cubicBezTo>
                  <a:cubicBezTo>
                    <a:pt x="6510" y="279"/>
                    <a:pt x="6337" y="183"/>
                    <a:pt x="6161" y="121"/>
                  </a:cubicBezTo>
                  <a:cubicBezTo>
                    <a:pt x="6149" y="117"/>
                    <a:pt x="6135" y="112"/>
                    <a:pt x="6123" y="107"/>
                  </a:cubicBezTo>
                  <a:cubicBezTo>
                    <a:pt x="6120" y="106"/>
                    <a:pt x="6118" y="106"/>
                    <a:pt x="6113" y="105"/>
                  </a:cubicBezTo>
                  <a:cubicBezTo>
                    <a:pt x="6103" y="101"/>
                    <a:pt x="6091" y="99"/>
                    <a:pt x="6081" y="95"/>
                  </a:cubicBezTo>
                  <a:cubicBezTo>
                    <a:pt x="6078" y="94"/>
                    <a:pt x="6076" y="94"/>
                    <a:pt x="6075" y="92"/>
                  </a:cubicBezTo>
                  <a:cubicBezTo>
                    <a:pt x="5869" y="31"/>
                    <a:pt x="5641" y="1"/>
                    <a:pt x="5408" y="1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5" name="Google Shape;2197;p58"/>
            <p:cNvGrpSpPr/>
            <p:nvPr/>
          </p:nvGrpSpPr>
          <p:grpSpPr>
            <a:xfrm flipH="1">
              <a:off x="3270671" y="3643102"/>
              <a:ext cx="1122964" cy="1059583"/>
              <a:chOff x="9699508" y="-1671885"/>
              <a:chExt cx="1122964" cy="1059583"/>
            </a:xfrm>
          </p:grpSpPr>
          <p:sp>
            <p:nvSpPr>
              <p:cNvPr id="2198" name="Google Shape;2198;p58"/>
              <p:cNvSpPr/>
              <p:nvPr/>
            </p:nvSpPr>
            <p:spPr>
              <a:xfrm>
                <a:off x="9707121" y="-1671885"/>
                <a:ext cx="1115352" cy="922234"/>
              </a:xfrm>
              <a:custGeom>
                <a:avLst/>
                <a:gdLst/>
                <a:ahLst/>
                <a:cxnLst/>
                <a:rect l="l" t="t" r="r" b="b"/>
                <a:pathLst>
                  <a:path w="6740" h="5573" extrusionOk="0">
                    <a:moveTo>
                      <a:pt x="5361" y="1"/>
                    </a:moveTo>
                    <a:cubicBezTo>
                      <a:pt x="4761" y="1"/>
                      <a:pt x="4127" y="203"/>
                      <a:pt x="3752" y="616"/>
                    </a:cubicBezTo>
                    <a:cubicBezTo>
                      <a:pt x="3569" y="818"/>
                      <a:pt x="3423" y="1048"/>
                      <a:pt x="3255" y="1262"/>
                    </a:cubicBezTo>
                    <a:cubicBezTo>
                      <a:pt x="3396" y="882"/>
                      <a:pt x="3208" y="407"/>
                      <a:pt x="2843" y="228"/>
                    </a:cubicBezTo>
                    <a:cubicBezTo>
                      <a:pt x="2751" y="183"/>
                      <a:pt x="2662" y="163"/>
                      <a:pt x="2576" y="163"/>
                    </a:cubicBezTo>
                    <a:cubicBezTo>
                      <a:pt x="2062" y="163"/>
                      <a:pt x="1658" y="882"/>
                      <a:pt x="1521" y="1297"/>
                    </a:cubicBezTo>
                    <a:cubicBezTo>
                      <a:pt x="1420" y="1611"/>
                      <a:pt x="1368" y="1942"/>
                      <a:pt x="1374" y="2272"/>
                    </a:cubicBezTo>
                    <a:cubicBezTo>
                      <a:pt x="1288" y="2034"/>
                      <a:pt x="1089" y="1834"/>
                      <a:pt x="844" y="1770"/>
                    </a:cubicBezTo>
                    <a:cubicBezTo>
                      <a:pt x="788" y="1754"/>
                      <a:pt x="729" y="1746"/>
                      <a:pt x="670" y="1746"/>
                    </a:cubicBezTo>
                    <a:cubicBezTo>
                      <a:pt x="475" y="1746"/>
                      <a:pt x="280" y="1830"/>
                      <a:pt x="161" y="1984"/>
                    </a:cubicBezTo>
                    <a:cubicBezTo>
                      <a:pt x="34" y="2147"/>
                      <a:pt x="1" y="2367"/>
                      <a:pt x="7" y="2573"/>
                    </a:cubicBezTo>
                    <a:cubicBezTo>
                      <a:pt x="23" y="3073"/>
                      <a:pt x="242" y="3540"/>
                      <a:pt x="398" y="4016"/>
                    </a:cubicBezTo>
                    <a:cubicBezTo>
                      <a:pt x="557" y="4502"/>
                      <a:pt x="484" y="4953"/>
                      <a:pt x="446" y="5456"/>
                    </a:cubicBezTo>
                    <a:cubicBezTo>
                      <a:pt x="605" y="5320"/>
                      <a:pt x="818" y="5280"/>
                      <a:pt x="1032" y="5280"/>
                    </a:cubicBezTo>
                    <a:cubicBezTo>
                      <a:pt x="1101" y="5280"/>
                      <a:pt x="1169" y="5284"/>
                      <a:pt x="1237" y="5290"/>
                    </a:cubicBezTo>
                    <a:cubicBezTo>
                      <a:pt x="1755" y="5340"/>
                      <a:pt x="2259" y="5489"/>
                      <a:pt x="2775" y="5549"/>
                    </a:cubicBezTo>
                    <a:cubicBezTo>
                      <a:pt x="2903" y="5564"/>
                      <a:pt x="3033" y="5573"/>
                      <a:pt x="3163" y="5573"/>
                    </a:cubicBezTo>
                    <a:cubicBezTo>
                      <a:pt x="3559" y="5573"/>
                      <a:pt x="3954" y="5494"/>
                      <a:pt x="4275" y="5270"/>
                    </a:cubicBezTo>
                    <a:cubicBezTo>
                      <a:pt x="4371" y="5205"/>
                      <a:pt x="4462" y="5122"/>
                      <a:pt x="4495" y="5011"/>
                    </a:cubicBezTo>
                    <a:cubicBezTo>
                      <a:pt x="4526" y="4906"/>
                      <a:pt x="4502" y="4792"/>
                      <a:pt x="4460" y="4690"/>
                    </a:cubicBezTo>
                    <a:cubicBezTo>
                      <a:pt x="4347" y="4418"/>
                      <a:pt x="4111" y="4201"/>
                      <a:pt x="3831" y="4110"/>
                    </a:cubicBezTo>
                    <a:lnTo>
                      <a:pt x="3831" y="4110"/>
                    </a:lnTo>
                    <a:cubicBezTo>
                      <a:pt x="4054" y="4133"/>
                      <a:pt x="4279" y="4156"/>
                      <a:pt x="4503" y="4156"/>
                    </a:cubicBezTo>
                    <a:cubicBezTo>
                      <a:pt x="4708" y="4156"/>
                      <a:pt x="4910" y="4137"/>
                      <a:pt x="5109" y="4084"/>
                    </a:cubicBezTo>
                    <a:cubicBezTo>
                      <a:pt x="5528" y="3972"/>
                      <a:pt x="6380" y="3367"/>
                      <a:pt x="5857" y="2906"/>
                    </a:cubicBezTo>
                    <a:cubicBezTo>
                      <a:pt x="5620" y="2697"/>
                      <a:pt x="5294" y="2637"/>
                      <a:pt x="4972" y="2637"/>
                    </a:cubicBezTo>
                    <a:cubicBezTo>
                      <a:pt x="4897" y="2637"/>
                      <a:pt x="4822" y="2640"/>
                      <a:pt x="4748" y="2646"/>
                    </a:cubicBezTo>
                    <a:cubicBezTo>
                      <a:pt x="5435" y="2415"/>
                      <a:pt x="6063" y="2013"/>
                      <a:pt x="6564" y="1489"/>
                    </a:cubicBezTo>
                    <a:cubicBezTo>
                      <a:pt x="6715" y="1331"/>
                      <a:pt x="6740" y="1076"/>
                      <a:pt x="6731" y="863"/>
                    </a:cubicBezTo>
                    <a:cubicBezTo>
                      <a:pt x="6727" y="766"/>
                      <a:pt x="6711" y="666"/>
                      <a:pt x="6674" y="575"/>
                    </a:cubicBezTo>
                    <a:cubicBezTo>
                      <a:pt x="6579" y="349"/>
                      <a:pt x="6350" y="203"/>
                      <a:pt x="6115" y="121"/>
                    </a:cubicBezTo>
                    <a:cubicBezTo>
                      <a:pt x="5888" y="41"/>
                      <a:pt x="5628" y="1"/>
                      <a:pt x="536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99" name="Google Shape;2199;p58"/>
              <p:cNvSpPr/>
              <p:nvPr/>
            </p:nvSpPr>
            <p:spPr>
              <a:xfrm>
                <a:off x="9699508" y="-1503591"/>
                <a:ext cx="843630" cy="891289"/>
              </a:xfrm>
              <a:custGeom>
                <a:avLst/>
                <a:gdLst/>
                <a:ahLst/>
                <a:cxnLst/>
                <a:rect l="l" t="t" r="r" b="b"/>
                <a:pathLst>
                  <a:path w="5098" h="5386" extrusionOk="0">
                    <a:moveTo>
                      <a:pt x="4268" y="0"/>
                    </a:moveTo>
                    <a:cubicBezTo>
                      <a:pt x="4256" y="0"/>
                      <a:pt x="4244" y="5"/>
                      <a:pt x="4232" y="15"/>
                    </a:cubicBezTo>
                    <a:cubicBezTo>
                      <a:pt x="3994" y="241"/>
                      <a:pt x="3856" y="538"/>
                      <a:pt x="3835" y="863"/>
                    </a:cubicBezTo>
                    <a:cubicBezTo>
                      <a:pt x="3354" y="1150"/>
                      <a:pt x="2902" y="1480"/>
                      <a:pt x="2484" y="1846"/>
                    </a:cubicBezTo>
                    <a:cubicBezTo>
                      <a:pt x="2439" y="1354"/>
                      <a:pt x="2512" y="871"/>
                      <a:pt x="2710" y="414"/>
                    </a:cubicBezTo>
                    <a:cubicBezTo>
                      <a:pt x="2728" y="371"/>
                      <a:pt x="2692" y="332"/>
                      <a:pt x="2658" y="332"/>
                    </a:cubicBezTo>
                    <a:cubicBezTo>
                      <a:pt x="2642" y="332"/>
                      <a:pt x="2627" y="341"/>
                      <a:pt x="2618" y="360"/>
                    </a:cubicBezTo>
                    <a:cubicBezTo>
                      <a:pt x="2401" y="862"/>
                      <a:pt x="2322" y="1388"/>
                      <a:pt x="2386" y="1932"/>
                    </a:cubicBezTo>
                    <a:cubicBezTo>
                      <a:pt x="1973" y="2305"/>
                      <a:pt x="1593" y="2715"/>
                      <a:pt x="1253" y="3159"/>
                    </a:cubicBezTo>
                    <a:cubicBezTo>
                      <a:pt x="1105" y="2626"/>
                      <a:pt x="1101" y="2078"/>
                      <a:pt x="1106" y="1528"/>
                    </a:cubicBezTo>
                    <a:cubicBezTo>
                      <a:pt x="1107" y="1494"/>
                      <a:pt x="1081" y="1477"/>
                      <a:pt x="1054" y="1477"/>
                    </a:cubicBezTo>
                    <a:cubicBezTo>
                      <a:pt x="1027" y="1477"/>
                      <a:pt x="1000" y="1494"/>
                      <a:pt x="1000" y="1528"/>
                    </a:cubicBezTo>
                    <a:cubicBezTo>
                      <a:pt x="995" y="2108"/>
                      <a:pt x="997" y="2685"/>
                      <a:pt x="1167" y="3243"/>
                    </a:cubicBezTo>
                    <a:cubicBezTo>
                      <a:pt x="1169" y="3249"/>
                      <a:pt x="1172" y="3255"/>
                      <a:pt x="1176" y="3260"/>
                    </a:cubicBezTo>
                    <a:cubicBezTo>
                      <a:pt x="711" y="3884"/>
                      <a:pt x="321" y="4566"/>
                      <a:pt x="23" y="5297"/>
                    </a:cubicBezTo>
                    <a:cubicBezTo>
                      <a:pt x="1" y="5350"/>
                      <a:pt x="44" y="5385"/>
                      <a:pt x="91" y="5385"/>
                    </a:cubicBezTo>
                    <a:cubicBezTo>
                      <a:pt x="121" y="5385"/>
                      <a:pt x="152" y="5370"/>
                      <a:pt x="167" y="5336"/>
                    </a:cubicBezTo>
                    <a:cubicBezTo>
                      <a:pt x="462" y="4611"/>
                      <a:pt x="851" y="3934"/>
                      <a:pt x="1315" y="3320"/>
                    </a:cubicBezTo>
                    <a:cubicBezTo>
                      <a:pt x="1823" y="3496"/>
                      <a:pt x="2348" y="3586"/>
                      <a:pt x="2881" y="3586"/>
                    </a:cubicBezTo>
                    <a:cubicBezTo>
                      <a:pt x="3029" y="3586"/>
                      <a:pt x="3177" y="3579"/>
                      <a:pt x="3326" y="3565"/>
                    </a:cubicBezTo>
                    <a:cubicBezTo>
                      <a:pt x="3392" y="3558"/>
                      <a:pt x="3394" y="3458"/>
                      <a:pt x="3331" y="3458"/>
                    </a:cubicBezTo>
                    <a:cubicBezTo>
                      <a:pt x="3330" y="3458"/>
                      <a:pt x="3328" y="3458"/>
                      <a:pt x="3326" y="3459"/>
                    </a:cubicBezTo>
                    <a:cubicBezTo>
                      <a:pt x="3178" y="3472"/>
                      <a:pt x="3032" y="3479"/>
                      <a:pt x="2885" y="3479"/>
                    </a:cubicBezTo>
                    <a:cubicBezTo>
                      <a:pt x="2374" y="3479"/>
                      <a:pt x="1871" y="3396"/>
                      <a:pt x="1383" y="3231"/>
                    </a:cubicBezTo>
                    <a:cubicBezTo>
                      <a:pt x="1708" y="2809"/>
                      <a:pt x="2069" y="2417"/>
                      <a:pt x="2463" y="2061"/>
                    </a:cubicBezTo>
                    <a:cubicBezTo>
                      <a:pt x="2657" y="2183"/>
                      <a:pt x="2903" y="2199"/>
                      <a:pt x="3125" y="2228"/>
                    </a:cubicBezTo>
                    <a:cubicBezTo>
                      <a:pt x="3275" y="2247"/>
                      <a:pt x="3426" y="2255"/>
                      <a:pt x="3578" y="2255"/>
                    </a:cubicBezTo>
                    <a:cubicBezTo>
                      <a:pt x="3757" y="2255"/>
                      <a:pt x="3937" y="2244"/>
                      <a:pt x="4116" y="2224"/>
                    </a:cubicBezTo>
                    <a:cubicBezTo>
                      <a:pt x="4181" y="2217"/>
                      <a:pt x="4184" y="2118"/>
                      <a:pt x="4124" y="2118"/>
                    </a:cubicBezTo>
                    <a:cubicBezTo>
                      <a:pt x="4121" y="2118"/>
                      <a:pt x="4119" y="2118"/>
                      <a:pt x="4116" y="2118"/>
                    </a:cubicBezTo>
                    <a:cubicBezTo>
                      <a:pt x="3938" y="2137"/>
                      <a:pt x="3760" y="2147"/>
                      <a:pt x="3582" y="2147"/>
                    </a:cubicBezTo>
                    <a:cubicBezTo>
                      <a:pt x="3496" y="2147"/>
                      <a:pt x="3409" y="2145"/>
                      <a:pt x="3323" y="2140"/>
                    </a:cubicBezTo>
                    <a:cubicBezTo>
                      <a:pt x="3082" y="2128"/>
                      <a:pt x="2768" y="2110"/>
                      <a:pt x="2548" y="1987"/>
                    </a:cubicBezTo>
                    <a:cubicBezTo>
                      <a:pt x="2946" y="1634"/>
                      <a:pt x="3376" y="1314"/>
                      <a:pt x="3834" y="1036"/>
                    </a:cubicBezTo>
                    <a:cubicBezTo>
                      <a:pt x="3838" y="1046"/>
                      <a:pt x="3843" y="1057"/>
                      <a:pt x="3856" y="1064"/>
                    </a:cubicBezTo>
                    <a:cubicBezTo>
                      <a:pt x="4024" y="1170"/>
                      <a:pt x="4254" y="1200"/>
                      <a:pt x="4484" y="1200"/>
                    </a:cubicBezTo>
                    <a:cubicBezTo>
                      <a:pt x="4670" y="1200"/>
                      <a:pt x="4856" y="1181"/>
                      <a:pt x="5008" y="1167"/>
                    </a:cubicBezTo>
                    <a:cubicBezTo>
                      <a:pt x="5071" y="1158"/>
                      <a:pt x="5073" y="1059"/>
                      <a:pt x="5011" y="1059"/>
                    </a:cubicBezTo>
                    <a:cubicBezTo>
                      <a:pt x="5009" y="1059"/>
                      <a:pt x="5007" y="1059"/>
                      <a:pt x="5005" y="1059"/>
                    </a:cubicBezTo>
                    <a:cubicBezTo>
                      <a:pt x="4858" y="1073"/>
                      <a:pt x="4673" y="1093"/>
                      <a:pt x="4488" y="1093"/>
                    </a:cubicBezTo>
                    <a:cubicBezTo>
                      <a:pt x="4281" y="1093"/>
                      <a:pt x="4076" y="1068"/>
                      <a:pt x="3926" y="980"/>
                    </a:cubicBezTo>
                    <a:cubicBezTo>
                      <a:pt x="4276" y="773"/>
                      <a:pt x="4640" y="586"/>
                      <a:pt x="5021" y="425"/>
                    </a:cubicBezTo>
                    <a:cubicBezTo>
                      <a:pt x="5098" y="392"/>
                      <a:pt x="5049" y="291"/>
                      <a:pt x="4978" y="291"/>
                    </a:cubicBezTo>
                    <a:cubicBezTo>
                      <a:pt x="4968" y="291"/>
                      <a:pt x="4957" y="293"/>
                      <a:pt x="4946" y="298"/>
                    </a:cubicBezTo>
                    <a:cubicBezTo>
                      <a:pt x="4601" y="444"/>
                      <a:pt x="4268" y="612"/>
                      <a:pt x="3946" y="798"/>
                    </a:cubicBezTo>
                    <a:cubicBezTo>
                      <a:pt x="3979" y="526"/>
                      <a:pt x="4103" y="282"/>
                      <a:pt x="4308" y="90"/>
                    </a:cubicBezTo>
                    <a:cubicBezTo>
                      <a:pt x="4346" y="53"/>
                      <a:pt x="4310" y="0"/>
                      <a:pt x="4268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6" name="Google Shape;2200;p58"/>
          <p:cNvGrpSpPr/>
          <p:nvPr/>
        </p:nvGrpSpPr>
        <p:grpSpPr>
          <a:xfrm>
            <a:off x="8231853" y="4183510"/>
            <a:ext cx="416799" cy="572715"/>
            <a:chOff x="8430725" y="132438"/>
            <a:chExt cx="592549" cy="814209"/>
          </a:xfrm>
        </p:grpSpPr>
        <p:sp>
          <p:nvSpPr>
            <p:cNvPr id="2201" name="Google Shape;2201;p58"/>
            <p:cNvSpPr/>
            <p:nvPr/>
          </p:nvSpPr>
          <p:spPr>
            <a:xfrm flipH="1">
              <a:off x="8430725" y="132441"/>
              <a:ext cx="592548" cy="814207"/>
            </a:xfrm>
            <a:custGeom>
              <a:avLst/>
              <a:gdLst/>
              <a:ahLst/>
              <a:cxnLst/>
              <a:rect l="l" t="t" r="r" b="b"/>
              <a:pathLst>
                <a:path w="5825" h="8004" extrusionOk="0">
                  <a:moveTo>
                    <a:pt x="375" y="1"/>
                  </a:moveTo>
                  <a:cubicBezTo>
                    <a:pt x="240" y="1"/>
                    <a:pt x="110" y="107"/>
                    <a:pt x="59" y="236"/>
                  </a:cubicBezTo>
                  <a:cubicBezTo>
                    <a:pt x="1" y="388"/>
                    <a:pt x="27" y="560"/>
                    <a:pt x="73" y="717"/>
                  </a:cubicBezTo>
                  <a:cubicBezTo>
                    <a:pt x="247" y="1318"/>
                    <a:pt x="717" y="1822"/>
                    <a:pt x="1301" y="2043"/>
                  </a:cubicBezTo>
                  <a:cubicBezTo>
                    <a:pt x="974" y="2955"/>
                    <a:pt x="867" y="3934"/>
                    <a:pt x="992" y="4901"/>
                  </a:cubicBezTo>
                  <a:cubicBezTo>
                    <a:pt x="990" y="4901"/>
                    <a:pt x="989" y="4903"/>
                    <a:pt x="989" y="4903"/>
                  </a:cubicBezTo>
                  <a:cubicBezTo>
                    <a:pt x="733" y="5004"/>
                    <a:pt x="513" y="5474"/>
                    <a:pt x="414" y="5715"/>
                  </a:cubicBezTo>
                  <a:cubicBezTo>
                    <a:pt x="293" y="6005"/>
                    <a:pt x="268" y="6348"/>
                    <a:pt x="407" y="6629"/>
                  </a:cubicBezTo>
                  <a:cubicBezTo>
                    <a:pt x="518" y="6557"/>
                    <a:pt x="626" y="6481"/>
                    <a:pt x="722" y="6399"/>
                  </a:cubicBezTo>
                  <a:cubicBezTo>
                    <a:pt x="725" y="6441"/>
                    <a:pt x="728" y="6482"/>
                    <a:pt x="736" y="6519"/>
                  </a:cubicBezTo>
                  <a:cubicBezTo>
                    <a:pt x="806" y="7039"/>
                    <a:pt x="1105" y="7525"/>
                    <a:pt x="1539" y="7821"/>
                  </a:cubicBezTo>
                  <a:cubicBezTo>
                    <a:pt x="1653" y="7899"/>
                    <a:pt x="1777" y="7965"/>
                    <a:pt x="1912" y="7991"/>
                  </a:cubicBezTo>
                  <a:cubicBezTo>
                    <a:pt x="1955" y="7999"/>
                    <a:pt x="1999" y="8003"/>
                    <a:pt x="2042" y="8003"/>
                  </a:cubicBezTo>
                  <a:cubicBezTo>
                    <a:pt x="2339" y="8003"/>
                    <a:pt x="2630" y="7811"/>
                    <a:pt x="2775" y="7545"/>
                  </a:cubicBezTo>
                  <a:cubicBezTo>
                    <a:pt x="2940" y="7241"/>
                    <a:pt x="2935" y="6866"/>
                    <a:pt x="2824" y="6537"/>
                  </a:cubicBezTo>
                  <a:cubicBezTo>
                    <a:pt x="2744" y="6302"/>
                    <a:pt x="2599" y="6048"/>
                    <a:pt x="2421" y="5821"/>
                  </a:cubicBezTo>
                  <a:cubicBezTo>
                    <a:pt x="2487" y="5804"/>
                    <a:pt x="2552" y="5783"/>
                    <a:pt x="2616" y="5758"/>
                  </a:cubicBezTo>
                  <a:lnTo>
                    <a:pt x="2534" y="5644"/>
                  </a:lnTo>
                  <a:cubicBezTo>
                    <a:pt x="2409" y="5473"/>
                    <a:pt x="2278" y="5304"/>
                    <a:pt x="2116" y="5169"/>
                  </a:cubicBezTo>
                  <a:cubicBezTo>
                    <a:pt x="1883" y="4973"/>
                    <a:pt x="1621" y="4902"/>
                    <a:pt x="1324" y="4879"/>
                  </a:cubicBezTo>
                  <a:cubicBezTo>
                    <a:pt x="1298" y="4877"/>
                    <a:pt x="1271" y="4875"/>
                    <a:pt x="1245" y="4874"/>
                  </a:cubicBezTo>
                  <a:cubicBezTo>
                    <a:pt x="1146" y="4104"/>
                    <a:pt x="1199" y="3328"/>
                    <a:pt x="1397" y="2589"/>
                  </a:cubicBezTo>
                  <a:cubicBezTo>
                    <a:pt x="1802" y="3116"/>
                    <a:pt x="2268" y="3581"/>
                    <a:pt x="2788" y="3982"/>
                  </a:cubicBezTo>
                  <a:cubicBezTo>
                    <a:pt x="2745" y="4212"/>
                    <a:pt x="2745" y="4472"/>
                    <a:pt x="2751" y="4637"/>
                  </a:cubicBezTo>
                  <a:cubicBezTo>
                    <a:pt x="2761" y="4969"/>
                    <a:pt x="2886" y="5303"/>
                    <a:pt x="3141" y="5503"/>
                  </a:cubicBezTo>
                  <a:cubicBezTo>
                    <a:pt x="3215" y="5382"/>
                    <a:pt x="3285" y="5260"/>
                    <a:pt x="3341" y="5135"/>
                  </a:cubicBezTo>
                  <a:cubicBezTo>
                    <a:pt x="3362" y="5173"/>
                    <a:pt x="3383" y="5209"/>
                    <a:pt x="3405" y="5244"/>
                  </a:cubicBezTo>
                  <a:cubicBezTo>
                    <a:pt x="3698" y="5701"/>
                    <a:pt x="4195" y="6014"/>
                    <a:pt x="4738" y="6086"/>
                  </a:cubicBezTo>
                  <a:cubicBezTo>
                    <a:pt x="4799" y="6093"/>
                    <a:pt x="4860" y="6098"/>
                    <a:pt x="4922" y="6098"/>
                  </a:cubicBezTo>
                  <a:cubicBezTo>
                    <a:pt x="5005" y="6098"/>
                    <a:pt x="5088" y="6089"/>
                    <a:pt x="5168" y="6066"/>
                  </a:cubicBezTo>
                  <a:cubicBezTo>
                    <a:pt x="5523" y="5965"/>
                    <a:pt x="5775" y="5596"/>
                    <a:pt x="5801" y="5229"/>
                  </a:cubicBezTo>
                  <a:cubicBezTo>
                    <a:pt x="5825" y="4859"/>
                    <a:pt x="5657" y="4508"/>
                    <a:pt x="5410" y="4252"/>
                  </a:cubicBezTo>
                  <a:cubicBezTo>
                    <a:pt x="5232" y="4068"/>
                    <a:pt x="4982" y="3897"/>
                    <a:pt x="4714" y="3770"/>
                  </a:cubicBezTo>
                  <a:cubicBezTo>
                    <a:pt x="4770" y="3721"/>
                    <a:pt x="4822" y="3670"/>
                    <a:pt x="4872" y="3615"/>
                  </a:cubicBezTo>
                  <a:cubicBezTo>
                    <a:pt x="4829" y="3592"/>
                    <a:pt x="4787" y="3570"/>
                    <a:pt x="4744" y="3547"/>
                  </a:cubicBezTo>
                  <a:cubicBezTo>
                    <a:pt x="4550" y="3445"/>
                    <a:pt x="4351" y="3350"/>
                    <a:pt x="4137" y="3299"/>
                  </a:cubicBezTo>
                  <a:cubicBezTo>
                    <a:pt x="4045" y="3277"/>
                    <a:pt x="3955" y="3267"/>
                    <a:pt x="3866" y="3267"/>
                  </a:cubicBezTo>
                  <a:cubicBezTo>
                    <a:pt x="3660" y="3267"/>
                    <a:pt x="3461" y="3321"/>
                    <a:pt x="3254" y="3406"/>
                  </a:cubicBezTo>
                  <a:cubicBezTo>
                    <a:pt x="3143" y="3452"/>
                    <a:pt x="3028" y="3500"/>
                    <a:pt x="2945" y="3589"/>
                  </a:cubicBezTo>
                  <a:cubicBezTo>
                    <a:pt x="2913" y="3625"/>
                    <a:pt x="2884" y="3670"/>
                    <a:pt x="2860" y="3722"/>
                  </a:cubicBezTo>
                  <a:cubicBezTo>
                    <a:pt x="2341" y="3310"/>
                    <a:pt x="1879" y="2832"/>
                    <a:pt x="1479" y="2290"/>
                  </a:cubicBezTo>
                  <a:cubicBezTo>
                    <a:pt x="1486" y="2268"/>
                    <a:pt x="1494" y="2245"/>
                    <a:pt x="1501" y="2223"/>
                  </a:cubicBezTo>
                  <a:cubicBezTo>
                    <a:pt x="1966" y="2460"/>
                    <a:pt x="2489" y="2588"/>
                    <a:pt x="3012" y="2589"/>
                  </a:cubicBezTo>
                  <a:cubicBezTo>
                    <a:pt x="3148" y="2589"/>
                    <a:pt x="3287" y="2582"/>
                    <a:pt x="3414" y="2531"/>
                  </a:cubicBezTo>
                  <a:cubicBezTo>
                    <a:pt x="3540" y="2481"/>
                    <a:pt x="3654" y="2385"/>
                    <a:pt x="3696" y="2255"/>
                  </a:cubicBezTo>
                  <a:cubicBezTo>
                    <a:pt x="3745" y="2102"/>
                    <a:pt x="3682" y="1926"/>
                    <a:pt x="3569" y="1810"/>
                  </a:cubicBezTo>
                  <a:cubicBezTo>
                    <a:pt x="3455" y="1694"/>
                    <a:pt x="3300" y="1629"/>
                    <a:pt x="3143" y="1588"/>
                  </a:cubicBezTo>
                  <a:cubicBezTo>
                    <a:pt x="2996" y="1550"/>
                    <a:pt x="2844" y="1531"/>
                    <a:pt x="2692" y="1531"/>
                  </a:cubicBezTo>
                  <a:cubicBezTo>
                    <a:pt x="2321" y="1531"/>
                    <a:pt x="1950" y="1643"/>
                    <a:pt x="1642" y="1851"/>
                  </a:cubicBezTo>
                  <a:cubicBezTo>
                    <a:pt x="1820" y="1420"/>
                    <a:pt x="2051" y="1009"/>
                    <a:pt x="2332" y="622"/>
                  </a:cubicBezTo>
                  <a:cubicBezTo>
                    <a:pt x="2401" y="528"/>
                    <a:pt x="2314" y="429"/>
                    <a:pt x="2224" y="429"/>
                  </a:cubicBezTo>
                  <a:cubicBezTo>
                    <a:pt x="2189" y="429"/>
                    <a:pt x="2154" y="444"/>
                    <a:pt x="2127" y="481"/>
                  </a:cubicBezTo>
                  <a:cubicBezTo>
                    <a:pt x="1850" y="860"/>
                    <a:pt x="1621" y="1265"/>
                    <a:pt x="1439" y="1689"/>
                  </a:cubicBezTo>
                  <a:cubicBezTo>
                    <a:pt x="1324" y="1083"/>
                    <a:pt x="1072" y="499"/>
                    <a:pt x="606" y="108"/>
                  </a:cubicBezTo>
                  <a:cubicBezTo>
                    <a:pt x="558" y="68"/>
                    <a:pt x="504" y="28"/>
                    <a:pt x="444" y="10"/>
                  </a:cubicBezTo>
                  <a:cubicBezTo>
                    <a:pt x="421" y="4"/>
                    <a:pt x="398" y="1"/>
                    <a:pt x="375" y="1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7" name="Google Shape;2202;p58"/>
            <p:cNvGrpSpPr/>
            <p:nvPr/>
          </p:nvGrpSpPr>
          <p:grpSpPr>
            <a:xfrm flipH="1">
              <a:off x="8430728" y="132438"/>
              <a:ext cx="592546" cy="814204"/>
              <a:chOff x="8718313" y="645768"/>
              <a:chExt cx="891985" cy="1225658"/>
            </a:xfrm>
          </p:grpSpPr>
          <p:sp>
            <p:nvSpPr>
              <p:cNvPr id="2203" name="Google Shape;2203;p58"/>
              <p:cNvSpPr/>
              <p:nvPr/>
            </p:nvSpPr>
            <p:spPr>
              <a:xfrm>
                <a:off x="8718313" y="645768"/>
                <a:ext cx="228929" cy="318664"/>
              </a:xfrm>
              <a:custGeom>
                <a:avLst/>
                <a:gdLst/>
                <a:ahLst/>
                <a:cxnLst/>
                <a:rect l="l" t="t" r="r" b="b"/>
                <a:pathLst>
                  <a:path w="1495" h="2081" extrusionOk="0">
                    <a:moveTo>
                      <a:pt x="375" y="0"/>
                    </a:moveTo>
                    <a:cubicBezTo>
                      <a:pt x="240" y="0"/>
                      <a:pt x="109" y="106"/>
                      <a:pt x="59" y="236"/>
                    </a:cubicBezTo>
                    <a:cubicBezTo>
                      <a:pt x="1" y="390"/>
                      <a:pt x="27" y="560"/>
                      <a:pt x="73" y="717"/>
                    </a:cubicBezTo>
                    <a:cubicBezTo>
                      <a:pt x="253" y="1337"/>
                      <a:pt x="749" y="1854"/>
                      <a:pt x="1360" y="2064"/>
                    </a:cubicBezTo>
                    <a:lnTo>
                      <a:pt x="1495" y="2080"/>
                    </a:lnTo>
                    <a:cubicBezTo>
                      <a:pt x="1424" y="1344"/>
                      <a:pt x="1173" y="584"/>
                      <a:pt x="606" y="108"/>
                    </a:cubicBezTo>
                    <a:cubicBezTo>
                      <a:pt x="558" y="68"/>
                      <a:pt x="506" y="27"/>
                      <a:pt x="444" y="10"/>
                    </a:cubicBezTo>
                    <a:cubicBezTo>
                      <a:pt x="421" y="3"/>
                      <a:pt x="398" y="0"/>
                      <a:pt x="37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4" name="Google Shape;2204;p58"/>
              <p:cNvSpPr/>
              <p:nvPr/>
            </p:nvSpPr>
            <p:spPr>
              <a:xfrm>
                <a:off x="8941271" y="880211"/>
                <a:ext cx="350668" cy="162318"/>
              </a:xfrm>
              <a:custGeom>
                <a:avLst/>
                <a:gdLst/>
                <a:ahLst/>
                <a:cxnLst/>
                <a:rect l="l" t="t" r="r" b="b"/>
                <a:pathLst>
                  <a:path w="2290" h="1060" extrusionOk="0">
                    <a:moveTo>
                      <a:pt x="1236" y="1"/>
                    </a:moveTo>
                    <a:cubicBezTo>
                      <a:pt x="790" y="1"/>
                      <a:pt x="344" y="162"/>
                      <a:pt x="10" y="456"/>
                    </a:cubicBezTo>
                    <a:lnTo>
                      <a:pt x="0" y="671"/>
                    </a:lnTo>
                    <a:cubicBezTo>
                      <a:pt x="478" y="923"/>
                      <a:pt x="1017" y="1057"/>
                      <a:pt x="1556" y="1060"/>
                    </a:cubicBezTo>
                    <a:cubicBezTo>
                      <a:pt x="1692" y="1060"/>
                      <a:pt x="1830" y="1051"/>
                      <a:pt x="1958" y="1001"/>
                    </a:cubicBezTo>
                    <a:cubicBezTo>
                      <a:pt x="2084" y="952"/>
                      <a:pt x="2198" y="856"/>
                      <a:pt x="2240" y="726"/>
                    </a:cubicBezTo>
                    <a:cubicBezTo>
                      <a:pt x="2289" y="571"/>
                      <a:pt x="2226" y="397"/>
                      <a:pt x="2112" y="281"/>
                    </a:cubicBezTo>
                    <a:cubicBezTo>
                      <a:pt x="1999" y="163"/>
                      <a:pt x="1844" y="99"/>
                      <a:pt x="1687" y="58"/>
                    </a:cubicBezTo>
                    <a:cubicBezTo>
                      <a:pt x="1539" y="19"/>
                      <a:pt x="1387" y="1"/>
                      <a:pt x="123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5" name="Google Shape;2205;p58"/>
              <p:cNvSpPr/>
              <p:nvPr/>
            </p:nvSpPr>
            <p:spPr>
              <a:xfrm>
                <a:off x="8815704" y="711308"/>
                <a:ext cx="270581" cy="864113"/>
              </a:xfrm>
              <a:custGeom>
                <a:avLst/>
                <a:gdLst/>
                <a:ahLst/>
                <a:cxnLst/>
                <a:rect l="l" t="t" r="r" b="b"/>
                <a:pathLst>
                  <a:path w="1767" h="5643" extrusionOk="0">
                    <a:moveTo>
                      <a:pt x="1590" y="0"/>
                    </a:moveTo>
                    <a:cubicBezTo>
                      <a:pt x="1554" y="0"/>
                      <a:pt x="1519" y="16"/>
                      <a:pt x="1492" y="53"/>
                    </a:cubicBezTo>
                    <a:cubicBezTo>
                      <a:pt x="336" y="1640"/>
                      <a:pt x="0" y="3677"/>
                      <a:pt x="594" y="5548"/>
                    </a:cubicBezTo>
                    <a:cubicBezTo>
                      <a:pt x="615" y="5613"/>
                      <a:pt x="671" y="5643"/>
                      <a:pt x="726" y="5643"/>
                    </a:cubicBezTo>
                    <a:cubicBezTo>
                      <a:pt x="798" y="5643"/>
                      <a:pt x="866" y="5591"/>
                      <a:pt x="839" y="5503"/>
                    </a:cubicBezTo>
                    <a:cubicBezTo>
                      <a:pt x="263" y="3689"/>
                      <a:pt x="575" y="1733"/>
                      <a:pt x="1697" y="194"/>
                    </a:cubicBezTo>
                    <a:cubicBezTo>
                      <a:pt x="1767" y="100"/>
                      <a:pt x="1679" y="0"/>
                      <a:pt x="1590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6" name="Google Shape;2206;p58"/>
              <p:cNvSpPr/>
              <p:nvPr/>
            </p:nvSpPr>
            <p:spPr>
              <a:xfrm>
                <a:off x="8901304" y="983269"/>
                <a:ext cx="413451" cy="361999"/>
              </a:xfrm>
              <a:custGeom>
                <a:avLst/>
                <a:gdLst/>
                <a:ahLst/>
                <a:cxnLst/>
                <a:rect l="l" t="t" r="r" b="b"/>
                <a:pathLst>
                  <a:path w="2700" h="2364" extrusionOk="0">
                    <a:moveTo>
                      <a:pt x="172" y="1"/>
                    </a:moveTo>
                    <a:cubicBezTo>
                      <a:pt x="85" y="1"/>
                      <a:pt x="0" y="115"/>
                      <a:pt x="70" y="211"/>
                    </a:cubicBezTo>
                    <a:cubicBezTo>
                      <a:pt x="708" y="1087"/>
                      <a:pt x="1503" y="1803"/>
                      <a:pt x="2440" y="2345"/>
                    </a:cubicBezTo>
                    <a:cubicBezTo>
                      <a:pt x="2462" y="2358"/>
                      <a:pt x="2484" y="2363"/>
                      <a:pt x="2506" y="2363"/>
                    </a:cubicBezTo>
                    <a:cubicBezTo>
                      <a:pt x="2617" y="2363"/>
                      <a:pt x="2699" y="2207"/>
                      <a:pt x="2581" y="2140"/>
                    </a:cubicBezTo>
                    <a:cubicBezTo>
                      <a:pt x="1661" y="1608"/>
                      <a:pt x="883" y="907"/>
                      <a:pt x="258" y="49"/>
                    </a:cubicBezTo>
                    <a:cubicBezTo>
                      <a:pt x="234" y="15"/>
                      <a:pt x="203" y="1"/>
                      <a:pt x="17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7" name="Google Shape;2207;p58"/>
              <p:cNvSpPr/>
              <p:nvPr/>
            </p:nvSpPr>
            <p:spPr>
              <a:xfrm>
                <a:off x="8822288" y="1442202"/>
                <a:ext cx="346074" cy="429223"/>
              </a:xfrm>
              <a:custGeom>
                <a:avLst/>
                <a:gdLst/>
                <a:ahLst/>
                <a:cxnLst/>
                <a:rect l="l" t="t" r="r" b="b"/>
                <a:pathLst>
                  <a:path w="2260" h="2803" extrusionOk="0">
                    <a:moveTo>
                      <a:pt x="868" y="1"/>
                    </a:moveTo>
                    <a:cubicBezTo>
                      <a:pt x="745" y="1"/>
                      <a:pt x="622" y="43"/>
                      <a:pt x="480" y="111"/>
                    </a:cubicBezTo>
                    <a:cubicBezTo>
                      <a:pt x="60" y="313"/>
                      <a:pt x="0" y="909"/>
                      <a:pt x="55" y="1318"/>
                    </a:cubicBezTo>
                    <a:cubicBezTo>
                      <a:pt x="126" y="1839"/>
                      <a:pt x="425" y="2325"/>
                      <a:pt x="859" y="2620"/>
                    </a:cubicBezTo>
                    <a:cubicBezTo>
                      <a:pt x="973" y="2697"/>
                      <a:pt x="1097" y="2764"/>
                      <a:pt x="1231" y="2790"/>
                    </a:cubicBezTo>
                    <a:cubicBezTo>
                      <a:pt x="1274" y="2799"/>
                      <a:pt x="1317" y="2802"/>
                      <a:pt x="1360" y="2802"/>
                    </a:cubicBezTo>
                    <a:cubicBezTo>
                      <a:pt x="1657" y="2802"/>
                      <a:pt x="1948" y="2611"/>
                      <a:pt x="2094" y="2344"/>
                    </a:cubicBezTo>
                    <a:cubicBezTo>
                      <a:pt x="2260" y="2039"/>
                      <a:pt x="2255" y="1664"/>
                      <a:pt x="2144" y="1337"/>
                    </a:cubicBezTo>
                    <a:cubicBezTo>
                      <a:pt x="2041" y="1042"/>
                      <a:pt x="1841" y="718"/>
                      <a:pt x="1601" y="458"/>
                    </a:cubicBezTo>
                    <a:cubicBezTo>
                      <a:pt x="1474" y="318"/>
                      <a:pt x="1333" y="197"/>
                      <a:pt x="1193" y="106"/>
                    </a:cubicBezTo>
                    <a:cubicBezTo>
                      <a:pt x="1078" y="32"/>
                      <a:pt x="973" y="1"/>
                      <a:pt x="868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8" name="Google Shape;2208;p58"/>
              <p:cNvSpPr/>
              <p:nvPr/>
            </p:nvSpPr>
            <p:spPr>
              <a:xfrm>
                <a:off x="8759658" y="1391669"/>
                <a:ext cx="359090" cy="269203"/>
              </a:xfrm>
              <a:custGeom>
                <a:avLst/>
                <a:gdLst/>
                <a:ahLst/>
                <a:cxnLst/>
                <a:rect l="l" t="t" r="r" b="b"/>
                <a:pathLst>
                  <a:path w="2345" h="1758" extrusionOk="0">
                    <a:moveTo>
                      <a:pt x="913" y="0"/>
                    </a:moveTo>
                    <a:cubicBezTo>
                      <a:pt x="847" y="0"/>
                      <a:pt x="781" y="7"/>
                      <a:pt x="720" y="31"/>
                    </a:cubicBezTo>
                    <a:cubicBezTo>
                      <a:pt x="464" y="133"/>
                      <a:pt x="244" y="602"/>
                      <a:pt x="145" y="844"/>
                    </a:cubicBezTo>
                    <a:cubicBezTo>
                      <a:pt x="24" y="1135"/>
                      <a:pt x="0" y="1477"/>
                      <a:pt x="138" y="1758"/>
                    </a:cubicBezTo>
                    <a:cubicBezTo>
                      <a:pt x="498" y="1524"/>
                      <a:pt x="819" y="1255"/>
                      <a:pt x="877" y="809"/>
                    </a:cubicBezTo>
                    <a:cubicBezTo>
                      <a:pt x="1129" y="942"/>
                      <a:pt x="1415" y="1009"/>
                      <a:pt x="1700" y="1009"/>
                    </a:cubicBezTo>
                    <a:cubicBezTo>
                      <a:pt x="1920" y="1009"/>
                      <a:pt x="2140" y="969"/>
                      <a:pt x="2345" y="889"/>
                    </a:cubicBezTo>
                    <a:cubicBezTo>
                      <a:pt x="2314" y="849"/>
                      <a:pt x="2288" y="811"/>
                      <a:pt x="2261" y="774"/>
                    </a:cubicBezTo>
                    <a:cubicBezTo>
                      <a:pt x="2136" y="601"/>
                      <a:pt x="2005" y="434"/>
                      <a:pt x="1843" y="298"/>
                    </a:cubicBezTo>
                    <a:cubicBezTo>
                      <a:pt x="1611" y="102"/>
                      <a:pt x="1349" y="31"/>
                      <a:pt x="1052" y="7"/>
                    </a:cubicBezTo>
                    <a:cubicBezTo>
                      <a:pt x="1006" y="4"/>
                      <a:pt x="959" y="0"/>
                      <a:pt x="91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9" name="Google Shape;2209;p58"/>
              <p:cNvSpPr/>
              <p:nvPr/>
            </p:nvSpPr>
            <p:spPr>
              <a:xfrm>
                <a:off x="9173418" y="1188311"/>
                <a:ext cx="436880" cy="390941"/>
              </a:xfrm>
              <a:custGeom>
                <a:avLst/>
                <a:gdLst/>
                <a:ahLst/>
                <a:cxnLst/>
                <a:rect l="l" t="t" r="r" b="b"/>
                <a:pathLst>
                  <a:path w="2853" h="2553" extrusionOk="0">
                    <a:moveTo>
                      <a:pt x="911" y="0"/>
                    </a:moveTo>
                    <a:cubicBezTo>
                      <a:pt x="655" y="0"/>
                      <a:pt x="495" y="128"/>
                      <a:pt x="314" y="353"/>
                    </a:cubicBezTo>
                    <a:cubicBezTo>
                      <a:pt x="0" y="747"/>
                      <a:pt x="200" y="1338"/>
                      <a:pt x="429" y="1698"/>
                    </a:cubicBezTo>
                    <a:cubicBezTo>
                      <a:pt x="722" y="2155"/>
                      <a:pt x="1218" y="2469"/>
                      <a:pt x="1762" y="2540"/>
                    </a:cubicBezTo>
                    <a:cubicBezTo>
                      <a:pt x="1823" y="2548"/>
                      <a:pt x="1885" y="2552"/>
                      <a:pt x="1946" y="2552"/>
                    </a:cubicBezTo>
                    <a:cubicBezTo>
                      <a:pt x="2029" y="2552"/>
                      <a:pt x="2112" y="2544"/>
                      <a:pt x="2193" y="2520"/>
                    </a:cubicBezTo>
                    <a:cubicBezTo>
                      <a:pt x="2546" y="2420"/>
                      <a:pt x="2799" y="2051"/>
                      <a:pt x="2826" y="1684"/>
                    </a:cubicBezTo>
                    <a:cubicBezTo>
                      <a:pt x="2853" y="1317"/>
                      <a:pt x="2684" y="963"/>
                      <a:pt x="2436" y="707"/>
                    </a:cubicBezTo>
                    <a:cubicBezTo>
                      <a:pt x="2214" y="477"/>
                      <a:pt x="1881" y="269"/>
                      <a:pt x="1537" y="138"/>
                    </a:cubicBezTo>
                    <a:cubicBezTo>
                      <a:pt x="1354" y="68"/>
                      <a:pt x="1168" y="21"/>
                      <a:pt x="996" y="4"/>
                    </a:cubicBezTo>
                    <a:cubicBezTo>
                      <a:pt x="966" y="1"/>
                      <a:pt x="938" y="0"/>
                      <a:pt x="911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0" name="Google Shape;2210;p58"/>
              <p:cNvSpPr/>
              <p:nvPr/>
            </p:nvSpPr>
            <p:spPr>
              <a:xfrm>
                <a:off x="9137432" y="1145894"/>
                <a:ext cx="327239" cy="342246"/>
              </a:xfrm>
              <a:custGeom>
                <a:avLst/>
                <a:gdLst/>
                <a:ahLst/>
                <a:cxnLst/>
                <a:rect l="l" t="t" r="r" b="b"/>
                <a:pathLst>
                  <a:path w="2137" h="2235" extrusionOk="0">
                    <a:moveTo>
                      <a:pt x="1132" y="1"/>
                    </a:moveTo>
                    <a:cubicBezTo>
                      <a:pt x="925" y="1"/>
                      <a:pt x="725" y="56"/>
                      <a:pt x="518" y="140"/>
                    </a:cubicBezTo>
                    <a:cubicBezTo>
                      <a:pt x="407" y="185"/>
                      <a:pt x="292" y="234"/>
                      <a:pt x="209" y="323"/>
                    </a:cubicBezTo>
                    <a:cubicBezTo>
                      <a:pt x="8" y="543"/>
                      <a:pt x="0" y="1093"/>
                      <a:pt x="9" y="1369"/>
                    </a:cubicBezTo>
                    <a:cubicBezTo>
                      <a:pt x="20" y="1700"/>
                      <a:pt x="144" y="2035"/>
                      <a:pt x="399" y="2235"/>
                    </a:cubicBezTo>
                    <a:cubicBezTo>
                      <a:pt x="642" y="1840"/>
                      <a:pt x="834" y="1432"/>
                      <a:pt x="696" y="983"/>
                    </a:cubicBezTo>
                    <a:lnTo>
                      <a:pt x="696" y="983"/>
                    </a:lnTo>
                    <a:cubicBezTo>
                      <a:pt x="703" y="983"/>
                      <a:pt x="710" y="983"/>
                      <a:pt x="717" y="983"/>
                    </a:cubicBezTo>
                    <a:cubicBezTo>
                      <a:pt x="1240" y="983"/>
                      <a:pt x="1771" y="747"/>
                      <a:pt x="2136" y="349"/>
                    </a:cubicBezTo>
                    <a:cubicBezTo>
                      <a:pt x="2093" y="326"/>
                      <a:pt x="2050" y="303"/>
                      <a:pt x="2008" y="281"/>
                    </a:cubicBezTo>
                    <a:cubicBezTo>
                      <a:pt x="1815" y="179"/>
                      <a:pt x="1616" y="84"/>
                      <a:pt x="1402" y="32"/>
                    </a:cubicBezTo>
                    <a:cubicBezTo>
                      <a:pt x="1310" y="11"/>
                      <a:pt x="1220" y="1"/>
                      <a:pt x="113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1" name="Google Shape;2211;p58"/>
              <p:cNvSpPr/>
              <p:nvPr/>
            </p:nvSpPr>
            <p:spPr>
              <a:xfrm>
                <a:off x="8919527" y="1747698"/>
                <a:ext cx="150067" cy="74115"/>
              </a:xfrm>
              <a:custGeom>
                <a:avLst/>
                <a:gdLst/>
                <a:ahLst/>
                <a:cxnLst/>
                <a:rect l="l" t="t" r="r" b="b"/>
                <a:pathLst>
                  <a:path w="980" h="484" extrusionOk="0">
                    <a:moveTo>
                      <a:pt x="185" y="0"/>
                    </a:moveTo>
                    <a:cubicBezTo>
                      <a:pt x="89" y="0"/>
                      <a:pt x="0" y="115"/>
                      <a:pt x="84" y="204"/>
                    </a:cubicBezTo>
                    <a:cubicBezTo>
                      <a:pt x="254" y="387"/>
                      <a:pt x="481" y="484"/>
                      <a:pt x="726" y="484"/>
                    </a:cubicBezTo>
                    <a:cubicBezTo>
                      <a:pt x="758" y="484"/>
                      <a:pt x="791" y="482"/>
                      <a:pt x="824" y="478"/>
                    </a:cubicBezTo>
                    <a:cubicBezTo>
                      <a:pt x="980" y="463"/>
                      <a:pt x="941" y="232"/>
                      <a:pt x="792" y="232"/>
                    </a:cubicBezTo>
                    <a:cubicBezTo>
                      <a:pt x="788" y="232"/>
                      <a:pt x="783" y="232"/>
                      <a:pt x="778" y="233"/>
                    </a:cubicBezTo>
                    <a:cubicBezTo>
                      <a:pt x="757" y="235"/>
                      <a:pt x="737" y="236"/>
                      <a:pt x="716" y="236"/>
                    </a:cubicBezTo>
                    <a:cubicBezTo>
                      <a:pt x="549" y="236"/>
                      <a:pt x="389" y="164"/>
                      <a:pt x="274" y="40"/>
                    </a:cubicBezTo>
                    <a:cubicBezTo>
                      <a:pt x="247" y="12"/>
                      <a:pt x="215" y="0"/>
                      <a:pt x="18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2" name="Google Shape;2212;p58"/>
              <p:cNvSpPr/>
              <p:nvPr/>
            </p:nvSpPr>
            <p:spPr>
              <a:xfrm>
                <a:off x="9357022" y="1473747"/>
                <a:ext cx="186359" cy="55586"/>
              </a:xfrm>
              <a:custGeom>
                <a:avLst/>
                <a:gdLst/>
                <a:ahLst/>
                <a:cxnLst/>
                <a:rect l="l" t="t" r="r" b="b"/>
                <a:pathLst>
                  <a:path w="1217" h="363" extrusionOk="0">
                    <a:moveTo>
                      <a:pt x="197" y="1"/>
                    </a:moveTo>
                    <a:cubicBezTo>
                      <a:pt x="83" y="1"/>
                      <a:pt x="1" y="157"/>
                      <a:pt x="120" y="223"/>
                    </a:cubicBezTo>
                    <a:cubicBezTo>
                      <a:pt x="284" y="315"/>
                      <a:pt x="462" y="362"/>
                      <a:pt x="640" y="362"/>
                    </a:cubicBezTo>
                    <a:cubicBezTo>
                      <a:pt x="792" y="362"/>
                      <a:pt x="945" y="328"/>
                      <a:pt x="1090" y="258"/>
                    </a:cubicBezTo>
                    <a:cubicBezTo>
                      <a:pt x="1216" y="196"/>
                      <a:pt x="1151" y="19"/>
                      <a:pt x="1038" y="19"/>
                    </a:cubicBezTo>
                    <a:cubicBezTo>
                      <a:pt x="1020" y="19"/>
                      <a:pt x="1002" y="23"/>
                      <a:pt x="982" y="33"/>
                    </a:cubicBezTo>
                    <a:cubicBezTo>
                      <a:pt x="870" y="87"/>
                      <a:pt x="750" y="115"/>
                      <a:pt x="631" y="115"/>
                    </a:cubicBezTo>
                    <a:cubicBezTo>
                      <a:pt x="505" y="115"/>
                      <a:pt x="378" y="83"/>
                      <a:pt x="262" y="18"/>
                    </a:cubicBezTo>
                    <a:cubicBezTo>
                      <a:pt x="240" y="6"/>
                      <a:pt x="218" y="1"/>
                      <a:pt x="19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8" name="Google Shape;2213;p58"/>
          <p:cNvGrpSpPr/>
          <p:nvPr/>
        </p:nvGrpSpPr>
        <p:grpSpPr>
          <a:xfrm flipH="1">
            <a:off x="1549101" y="4570762"/>
            <a:ext cx="632041" cy="572738"/>
            <a:chOff x="6439225" y="-732131"/>
            <a:chExt cx="903949" cy="819133"/>
          </a:xfrm>
        </p:grpSpPr>
        <p:sp>
          <p:nvSpPr>
            <p:cNvPr id="2214" name="Google Shape;2214;p58"/>
            <p:cNvSpPr/>
            <p:nvPr/>
          </p:nvSpPr>
          <p:spPr>
            <a:xfrm>
              <a:off x="6439225" y="-731974"/>
              <a:ext cx="903949" cy="818825"/>
            </a:xfrm>
            <a:custGeom>
              <a:avLst/>
              <a:gdLst/>
              <a:ahLst/>
              <a:cxnLst/>
              <a:rect l="l" t="t" r="r" b="b"/>
              <a:pathLst>
                <a:path w="9156" h="8294" extrusionOk="0">
                  <a:moveTo>
                    <a:pt x="5329" y="0"/>
                  </a:moveTo>
                  <a:cubicBezTo>
                    <a:pt x="4954" y="385"/>
                    <a:pt x="4749" y="930"/>
                    <a:pt x="4777" y="1466"/>
                  </a:cubicBezTo>
                  <a:cubicBezTo>
                    <a:pt x="4807" y="1987"/>
                    <a:pt x="5056" y="2493"/>
                    <a:pt x="5451" y="2834"/>
                  </a:cubicBezTo>
                  <a:cubicBezTo>
                    <a:pt x="5211" y="3090"/>
                    <a:pt x="4989" y="3365"/>
                    <a:pt x="4781" y="3654"/>
                  </a:cubicBezTo>
                  <a:cubicBezTo>
                    <a:pt x="4671" y="3648"/>
                    <a:pt x="4561" y="3645"/>
                    <a:pt x="4450" y="3645"/>
                  </a:cubicBezTo>
                  <a:cubicBezTo>
                    <a:pt x="3784" y="3645"/>
                    <a:pt x="3127" y="3748"/>
                    <a:pt x="2523" y="4007"/>
                  </a:cubicBezTo>
                  <a:cubicBezTo>
                    <a:pt x="2393" y="3676"/>
                    <a:pt x="2120" y="3435"/>
                    <a:pt x="1721" y="3309"/>
                  </a:cubicBezTo>
                  <a:cubicBezTo>
                    <a:pt x="1589" y="3267"/>
                    <a:pt x="1457" y="3245"/>
                    <a:pt x="1328" y="3245"/>
                  </a:cubicBezTo>
                  <a:cubicBezTo>
                    <a:pt x="1024" y="3245"/>
                    <a:pt x="740" y="3365"/>
                    <a:pt x="529" y="3620"/>
                  </a:cubicBezTo>
                  <a:cubicBezTo>
                    <a:pt x="211" y="4002"/>
                    <a:pt x="1" y="4519"/>
                    <a:pt x="229" y="4997"/>
                  </a:cubicBezTo>
                  <a:cubicBezTo>
                    <a:pt x="431" y="5419"/>
                    <a:pt x="890" y="5703"/>
                    <a:pt x="1356" y="5703"/>
                  </a:cubicBezTo>
                  <a:cubicBezTo>
                    <a:pt x="1380" y="5703"/>
                    <a:pt x="1404" y="5702"/>
                    <a:pt x="1428" y="5701"/>
                  </a:cubicBezTo>
                  <a:cubicBezTo>
                    <a:pt x="1578" y="5692"/>
                    <a:pt x="1726" y="5654"/>
                    <a:pt x="1867" y="5602"/>
                  </a:cubicBezTo>
                  <a:cubicBezTo>
                    <a:pt x="2314" y="5433"/>
                    <a:pt x="2581" y="5080"/>
                    <a:pt x="2610" y="4591"/>
                  </a:cubicBezTo>
                  <a:cubicBezTo>
                    <a:pt x="2613" y="4520"/>
                    <a:pt x="2613" y="4452"/>
                    <a:pt x="2608" y="4387"/>
                  </a:cubicBezTo>
                  <a:cubicBezTo>
                    <a:pt x="2604" y="4337"/>
                    <a:pt x="2599" y="4287"/>
                    <a:pt x="2590" y="4240"/>
                  </a:cubicBezTo>
                  <a:cubicBezTo>
                    <a:pt x="3167" y="3986"/>
                    <a:pt x="3799" y="3886"/>
                    <a:pt x="4439" y="3886"/>
                  </a:cubicBezTo>
                  <a:cubicBezTo>
                    <a:pt x="4498" y="3886"/>
                    <a:pt x="4558" y="3887"/>
                    <a:pt x="4618" y="3889"/>
                  </a:cubicBezTo>
                  <a:cubicBezTo>
                    <a:pt x="4233" y="4463"/>
                    <a:pt x="3906" y="5082"/>
                    <a:pt x="3640" y="5699"/>
                  </a:cubicBezTo>
                  <a:cubicBezTo>
                    <a:pt x="3561" y="5660"/>
                    <a:pt x="3475" y="5626"/>
                    <a:pt x="3385" y="5597"/>
                  </a:cubicBezTo>
                  <a:cubicBezTo>
                    <a:pt x="3236" y="5551"/>
                    <a:pt x="3087" y="5526"/>
                    <a:pt x="2942" y="5526"/>
                  </a:cubicBezTo>
                  <a:cubicBezTo>
                    <a:pt x="2600" y="5526"/>
                    <a:pt x="2280" y="5660"/>
                    <a:pt x="2042" y="5948"/>
                  </a:cubicBezTo>
                  <a:cubicBezTo>
                    <a:pt x="1685" y="6377"/>
                    <a:pt x="1447" y="6961"/>
                    <a:pt x="1705" y="7498"/>
                  </a:cubicBezTo>
                  <a:cubicBezTo>
                    <a:pt x="1932" y="7973"/>
                    <a:pt x="2448" y="8294"/>
                    <a:pt x="2973" y="8294"/>
                  </a:cubicBezTo>
                  <a:cubicBezTo>
                    <a:pt x="3000" y="8294"/>
                    <a:pt x="3028" y="8293"/>
                    <a:pt x="3055" y="8291"/>
                  </a:cubicBezTo>
                  <a:cubicBezTo>
                    <a:pt x="3223" y="8281"/>
                    <a:pt x="3391" y="8239"/>
                    <a:pt x="3549" y="8178"/>
                  </a:cubicBezTo>
                  <a:cubicBezTo>
                    <a:pt x="4053" y="7991"/>
                    <a:pt x="4354" y="7591"/>
                    <a:pt x="4384" y="7041"/>
                  </a:cubicBezTo>
                  <a:cubicBezTo>
                    <a:pt x="4388" y="6962"/>
                    <a:pt x="4388" y="6886"/>
                    <a:pt x="4383" y="6811"/>
                  </a:cubicBezTo>
                  <a:cubicBezTo>
                    <a:pt x="4353" y="6390"/>
                    <a:pt x="4170" y="6053"/>
                    <a:pt x="3849" y="5823"/>
                  </a:cubicBezTo>
                  <a:cubicBezTo>
                    <a:pt x="4213" y="4971"/>
                    <a:pt x="4696" y="4108"/>
                    <a:pt x="5293" y="3372"/>
                  </a:cubicBezTo>
                  <a:cubicBezTo>
                    <a:pt x="5502" y="4037"/>
                    <a:pt x="5637" y="4714"/>
                    <a:pt x="5697" y="5401"/>
                  </a:cubicBezTo>
                  <a:cubicBezTo>
                    <a:pt x="5596" y="5459"/>
                    <a:pt x="5502" y="5540"/>
                    <a:pt x="5418" y="5640"/>
                  </a:cubicBezTo>
                  <a:cubicBezTo>
                    <a:pt x="5100" y="6022"/>
                    <a:pt x="4890" y="6540"/>
                    <a:pt x="5119" y="7017"/>
                  </a:cubicBezTo>
                  <a:cubicBezTo>
                    <a:pt x="5320" y="7439"/>
                    <a:pt x="5779" y="7723"/>
                    <a:pt x="6245" y="7723"/>
                  </a:cubicBezTo>
                  <a:cubicBezTo>
                    <a:pt x="6269" y="7723"/>
                    <a:pt x="6293" y="7723"/>
                    <a:pt x="6317" y="7721"/>
                  </a:cubicBezTo>
                  <a:cubicBezTo>
                    <a:pt x="6468" y="7712"/>
                    <a:pt x="6615" y="7674"/>
                    <a:pt x="6757" y="7622"/>
                  </a:cubicBezTo>
                  <a:cubicBezTo>
                    <a:pt x="7203" y="7454"/>
                    <a:pt x="7472" y="7100"/>
                    <a:pt x="7499" y="6612"/>
                  </a:cubicBezTo>
                  <a:cubicBezTo>
                    <a:pt x="7503" y="6541"/>
                    <a:pt x="7503" y="6473"/>
                    <a:pt x="7498" y="6408"/>
                  </a:cubicBezTo>
                  <a:cubicBezTo>
                    <a:pt x="7459" y="5881"/>
                    <a:pt x="7153" y="5500"/>
                    <a:pt x="6611" y="5329"/>
                  </a:cubicBezTo>
                  <a:cubicBezTo>
                    <a:pt x="6480" y="5287"/>
                    <a:pt x="6348" y="5266"/>
                    <a:pt x="6220" y="5266"/>
                  </a:cubicBezTo>
                  <a:cubicBezTo>
                    <a:pt x="6121" y="5266"/>
                    <a:pt x="6024" y="5279"/>
                    <a:pt x="5931" y="5305"/>
                  </a:cubicBezTo>
                  <a:cubicBezTo>
                    <a:pt x="5862" y="4601"/>
                    <a:pt x="5718" y="3909"/>
                    <a:pt x="5501" y="3226"/>
                  </a:cubicBezTo>
                  <a:cubicBezTo>
                    <a:pt x="5492" y="3201"/>
                    <a:pt x="5480" y="3183"/>
                    <a:pt x="5464" y="3172"/>
                  </a:cubicBezTo>
                  <a:cubicBezTo>
                    <a:pt x="5580" y="3037"/>
                    <a:pt x="5702" y="2908"/>
                    <a:pt x="5826" y="2786"/>
                  </a:cubicBezTo>
                  <a:lnTo>
                    <a:pt x="5865" y="2797"/>
                  </a:lnTo>
                  <a:cubicBezTo>
                    <a:pt x="6332" y="3211"/>
                    <a:pt x="6902" y="3509"/>
                    <a:pt x="7506" y="3659"/>
                  </a:cubicBezTo>
                  <a:cubicBezTo>
                    <a:pt x="7710" y="3709"/>
                    <a:pt x="7925" y="3739"/>
                    <a:pt x="8138" y="3739"/>
                  </a:cubicBezTo>
                  <a:cubicBezTo>
                    <a:pt x="8515" y="3739"/>
                    <a:pt x="8882" y="3644"/>
                    <a:pt x="9155" y="3393"/>
                  </a:cubicBezTo>
                  <a:cubicBezTo>
                    <a:pt x="8747" y="2932"/>
                    <a:pt x="8194" y="2592"/>
                    <a:pt x="7589" y="2470"/>
                  </a:cubicBezTo>
                  <a:cubicBezTo>
                    <a:pt x="7426" y="2437"/>
                    <a:pt x="7259" y="2420"/>
                    <a:pt x="7092" y="2420"/>
                  </a:cubicBezTo>
                  <a:cubicBezTo>
                    <a:pt x="6662" y="2420"/>
                    <a:pt x="6232" y="2530"/>
                    <a:pt x="5863" y="2750"/>
                  </a:cubicBezTo>
                  <a:cubicBezTo>
                    <a:pt x="6449" y="2180"/>
                    <a:pt x="7127" y="1741"/>
                    <a:pt x="7891" y="1527"/>
                  </a:cubicBezTo>
                  <a:cubicBezTo>
                    <a:pt x="8026" y="1488"/>
                    <a:pt x="8010" y="1283"/>
                    <a:pt x="7891" y="1283"/>
                  </a:cubicBezTo>
                  <a:cubicBezTo>
                    <a:pt x="7880" y="1283"/>
                    <a:pt x="7868" y="1285"/>
                    <a:pt x="7856" y="1288"/>
                  </a:cubicBezTo>
                  <a:cubicBezTo>
                    <a:pt x="7083" y="1505"/>
                    <a:pt x="6396" y="1934"/>
                    <a:pt x="5797" y="2489"/>
                  </a:cubicBezTo>
                  <a:cubicBezTo>
                    <a:pt x="5938" y="2107"/>
                    <a:pt x="6006" y="1698"/>
                    <a:pt x="5967" y="1295"/>
                  </a:cubicBezTo>
                  <a:cubicBezTo>
                    <a:pt x="5919" y="804"/>
                    <a:pt x="5701" y="323"/>
                    <a:pt x="5329" y="0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9" name="Google Shape;2215;p58"/>
            <p:cNvGrpSpPr/>
            <p:nvPr/>
          </p:nvGrpSpPr>
          <p:grpSpPr>
            <a:xfrm>
              <a:off x="6439234" y="-732131"/>
              <a:ext cx="903941" cy="819133"/>
              <a:chOff x="12165849" y="-1723350"/>
              <a:chExt cx="1515154" cy="1373003"/>
            </a:xfrm>
          </p:grpSpPr>
          <p:sp>
            <p:nvSpPr>
              <p:cNvPr id="2216" name="Google Shape;2216;p58"/>
              <p:cNvSpPr/>
              <p:nvPr/>
            </p:nvSpPr>
            <p:spPr>
              <a:xfrm>
                <a:off x="13127298" y="-1322885"/>
                <a:ext cx="553704" cy="218768"/>
              </a:xfrm>
              <a:custGeom>
                <a:avLst/>
                <a:gdLst/>
                <a:ahLst/>
                <a:cxnLst/>
                <a:rect l="l" t="t" r="r" b="b"/>
                <a:pathLst>
                  <a:path w="3346" h="1322" extrusionOk="0">
                    <a:moveTo>
                      <a:pt x="1284" y="1"/>
                    </a:moveTo>
                    <a:cubicBezTo>
                      <a:pt x="832" y="1"/>
                      <a:pt x="380" y="122"/>
                      <a:pt x="0" y="363"/>
                    </a:cubicBezTo>
                    <a:lnTo>
                      <a:pt x="55" y="379"/>
                    </a:lnTo>
                    <a:cubicBezTo>
                      <a:pt x="522" y="793"/>
                      <a:pt x="1090" y="1091"/>
                      <a:pt x="1696" y="1240"/>
                    </a:cubicBezTo>
                    <a:cubicBezTo>
                      <a:pt x="1900" y="1291"/>
                      <a:pt x="2115" y="1322"/>
                      <a:pt x="2328" y="1322"/>
                    </a:cubicBezTo>
                    <a:cubicBezTo>
                      <a:pt x="2704" y="1322"/>
                      <a:pt x="3072" y="1226"/>
                      <a:pt x="3345" y="975"/>
                    </a:cubicBezTo>
                    <a:cubicBezTo>
                      <a:pt x="2937" y="513"/>
                      <a:pt x="2384" y="171"/>
                      <a:pt x="1779" y="50"/>
                    </a:cubicBezTo>
                    <a:cubicBezTo>
                      <a:pt x="1616" y="17"/>
                      <a:pt x="1450" y="1"/>
                      <a:pt x="1284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7" name="Google Shape;2217;p58"/>
              <p:cNvSpPr/>
              <p:nvPr/>
            </p:nvSpPr>
            <p:spPr>
              <a:xfrm>
                <a:off x="12951556" y="-1723350"/>
                <a:ext cx="209666" cy="473776"/>
              </a:xfrm>
              <a:custGeom>
                <a:avLst/>
                <a:gdLst/>
                <a:ahLst/>
                <a:cxnLst/>
                <a:rect l="l" t="t" r="r" b="b"/>
                <a:pathLst>
                  <a:path w="1267" h="2863" extrusionOk="0">
                    <a:moveTo>
                      <a:pt x="580" y="1"/>
                    </a:moveTo>
                    <a:cubicBezTo>
                      <a:pt x="205" y="385"/>
                      <a:pt x="0" y="930"/>
                      <a:pt x="28" y="1466"/>
                    </a:cubicBezTo>
                    <a:cubicBezTo>
                      <a:pt x="58" y="2002"/>
                      <a:pt x="321" y="2522"/>
                      <a:pt x="735" y="2863"/>
                    </a:cubicBezTo>
                    <a:lnTo>
                      <a:pt x="948" y="2730"/>
                    </a:lnTo>
                    <a:cubicBezTo>
                      <a:pt x="1155" y="2282"/>
                      <a:pt x="1266" y="1785"/>
                      <a:pt x="1218" y="1294"/>
                    </a:cubicBezTo>
                    <a:cubicBezTo>
                      <a:pt x="1169" y="805"/>
                      <a:pt x="952" y="324"/>
                      <a:pt x="58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8" name="Google Shape;2218;p58"/>
              <p:cNvSpPr/>
              <p:nvPr/>
            </p:nvSpPr>
            <p:spPr>
              <a:xfrm>
                <a:off x="12681325" y="-1511203"/>
                <a:ext cx="812850" cy="984124"/>
              </a:xfrm>
              <a:custGeom>
                <a:avLst/>
                <a:gdLst/>
                <a:ahLst/>
                <a:cxnLst/>
                <a:rect l="l" t="t" r="r" b="b"/>
                <a:pathLst>
                  <a:path w="4912" h="5947" extrusionOk="0">
                    <a:moveTo>
                      <a:pt x="4775" y="1"/>
                    </a:moveTo>
                    <a:cubicBezTo>
                      <a:pt x="4764" y="1"/>
                      <a:pt x="4753" y="2"/>
                      <a:pt x="4741" y="6"/>
                    </a:cubicBezTo>
                    <a:cubicBezTo>
                      <a:pt x="2292" y="694"/>
                      <a:pt x="708" y="3507"/>
                      <a:pt x="29" y="5779"/>
                    </a:cubicBezTo>
                    <a:cubicBezTo>
                      <a:pt x="0" y="5874"/>
                      <a:pt x="82" y="5946"/>
                      <a:pt x="156" y="5946"/>
                    </a:cubicBezTo>
                    <a:cubicBezTo>
                      <a:pt x="198" y="5946"/>
                      <a:pt x="238" y="5923"/>
                      <a:pt x="254" y="5869"/>
                    </a:cubicBezTo>
                    <a:cubicBezTo>
                      <a:pt x="902" y="3697"/>
                      <a:pt x="2422" y="905"/>
                      <a:pt x="4776" y="245"/>
                    </a:cubicBezTo>
                    <a:cubicBezTo>
                      <a:pt x="4912" y="207"/>
                      <a:pt x="4895" y="1"/>
                      <a:pt x="477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9" name="Google Shape;2219;p58"/>
              <p:cNvSpPr/>
              <p:nvPr/>
            </p:nvSpPr>
            <p:spPr>
              <a:xfrm>
                <a:off x="13033966" y="-1201421"/>
                <a:ext cx="123946" cy="565288"/>
              </a:xfrm>
              <a:custGeom>
                <a:avLst/>
                <a:gdLst/>
                <a:ahLst/>
                <a:cxnLst/>
                <a:rect l="l" t="t" r="r" b="b"/>
                <a:pathLst>
                  <a:path w="749" h="3416" extrusionOk="0">
                    <a:moveTo>
                      <a:pt x="157" y="1"/>
                    </a:moveTo>
                    <a:cubicBezTo>
                      <a:pt x="83" y="1"/>
                      <a:pt x="1" y="75"/>
                      <a:pt x="31" y="171"/>
                    </a:cubicBezTo>
                    <a:cubicBezTo>
                      <a:pt x="355" y="1182"/>
                      <a:pt x="508" y="2221"/>
                      <a:pt x="490" y="3284"/>
                    </a:cubicBezTo>
                    <a:cubicBezTo>
                      <a:pt x="488" y="3368"/>
                      <a:pt x="559" y="3415"/>
                      <a:pt x="624" y="3415"/>
                    </a:cubicBezTo>
                    <a:cubicBezTo>
                      <a:pt x="679" y="3415"/>
                      <a:pt x="729" y="3382"/>
                      <a:pt x="731" y="3311"/>
                    </a:cubicBezTo>
                    <a:cubicBezTo>
                      <a:pt x="748" y="2207"/>
                      <a:pt x="590" y="1129"/>
                      <a:pt x="253" y="76"/>
                    </a:cubicBezTo>
                    <a:cubicBezTo>
                      <a:pt x="236" y="23"/>
                      <a:pt x="198" y="1"/>
                      <a:pt x="157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0" name="Google Shape;2220;p58"/>
              <p:cNvSpPr/>
              <p:nvPr/>
            </p:nvSpPr>
            <p:spPr>
              <a:xfrm>
                <a:off x="12442534" y="-1120004"/>
                <a:ext cx="548078" cy="165979"/>
              </a:xfrm>
              <a:custGeom>
                <a:avLst/>
                <a:gdLst/>
                <a:ahLst/>
                <a:cxnLst/>
                <a:rect l="l" t="t" r="r" b="b"/>
                <a:pathLst>
                  <a:path w="3312" h="1003" extrusionOk="0">
                    <a:moveTo>
                      <a:pt x="2779" y="1"/>
                    </a:moveTo>
                    <a:cubicBezTo>
                      <a:pt x="1824" y="1"/>
                      <a:pt x="890" y="211"/>
                      <a:pt x="103" y="788"/>
                    </a:cubicBezTo>
                    <a:cubicBezTo>
                      <a:pt x="0" y="862"/>
                      <a:pt x="80" y="1003"/>
                      <a:pt x="180" y="1003"/>
                    </a:cubicBezTo>
                    <a:cubicBezTo>
                      <a:pt x="203" y="1003"/>
                      <a:pt x="227" y="996"/>
                      <a:pt x="251" y="979"/>
                    </a:cubicBezTo>
                    <a:cubicBezTo>
                      <a:pt x="992" y="436"/>
                      <a:pt x="1873" y="242"/>
                      <a:pt x="2771" y="242"/>
                    </a:cubicBezTo>
                    <a:cubicBezTo>
                      <a:pt x="2891" y="242"/>
                      <a:pt x="3011" y="245"/>
                      <a:pt x="3130" y="252"/>
                    </a:cubicBezTo>
                    <a:cubicBezTo>
                      <a:pt x="3133" y="252"/>
                      <a:pt x="3136" y="252"/>
                      <a:pt x="3139" y="252"/>
                    </a:cubicBezTo>
                    <a:cubicBezTo>
                      <a:pt x="3287" y="252"/>
                      <a:pt x="3311" y="20"/>
                      <a:pt x="3158" y="11"/>
                    </a:cubicBezTo>
                    <a:cubicBezTo>
                      <a:pt x="3031" y="4"/>
                      <a:pt x="2905" y="1"/>
                      <a:pt x="277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1" name="Google Shape;2221;p58"/>
              <p:cNvSpPr/>
              <p:nvPr/>
            </p:nvSpPr>
            <p:spPr>
              <a:xfrm>
                <a:off x="12975220" y="-851428"/>
                <a:ext cx="432406" cy="406756"/>
              </a:xfrm>
              <a:custGeom>
                <a:avLst/>
                <a:gdLst/>
                <a:ahLst/>
                <a:cxnLst/>
                <a:rect l="l" t="t" r="r" b="b"/>
                <a:pathLst>
                  <a:path w="2613" h="2458" extrusionOk="0">
                    <a:moveTo>
                      <a:pt x="1328" y="0"/>
                    </a:moveTo>
                    <a:cubicBezTo>
                      <a:pt x="1025" y="0"/>
                      <a:pt x="740" y="119"/>
                      <a:pt x="528" y="374"/>
                    </a:cubicBezTo>
                    <a:cubicBezTo>
                      <a:pt x="210" y="756"/>
                      <a:pt x="0" y="1273"/>
                      <a:pt x="229" y="1752"/>
                    </a:cubicBezTo>
                    <a:cubicBezTo>
                      <a:pt x="430" y="2173"/>
                      <a:pt x="889" y="2457"/>
                      <a:pt x="1355" y="2457"/>
                    </a:cubicBezTo>
                    <a:cubicBezTo>
                      <a:pt x="1379" y="2457"/>
                      <a:pt x="1403" y="2456"/>
                      <a:pt x="1428" y="2455"/>
                    </a:cubicBezTo>
                    <a:cubicBezTo>
                      <a:pt x="1578" y="2445"/>
                      <a:pt x="1726" y="2408"/>
                      <a:pt x="1867" y="2355"/>
                    </a:cubicBezTo>
                    <a:cubicBezTo>
                      <a:pt x="2314" y="2188"/>
                      <a:pt x="2582" y="1834"/>
                      <a:pt x="2609" y="1345"/>
                    </a:cubicBezTo>
                    <a:cubicBezTo>
                      <a:pt x="2612" y="1274"/>
                      <a:pt x="2610" y="1206"/>
                      <a:pt x="2607" y="1141"/>
                    </a:cubicBezTo>
                    <a:cubicBezTo>
                      <a:pt x="2568" y="614"/>
                      <a:pt x="2262" y="234"/>
                      <a:pt x="1720" y="63"/>
                    </a:cubicBezTo>
                    <a:cubicBezTo>
                      <a:pt x="1589" y="22"/>
                      <a:pt x="1457" y="0"/>
                      <a:pt x="132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2" name="Google Shape;2222;p58"/>
              <p:cNvSpPr/>
              <p:nvPr/>
            </p:nvSpPr>
            <p:spPr>
              <a:xfrm>
                <a:off x="12165849" y="-1186197"/>
                <a:ext cx="432240" cy="406756"/>
              </a:xfrm>
              <a:custGeom>
                <a:avLst/>
                <a:gdLst/>
                <a:ahLst/>
                <a:cxnLst/>
                <a:rect l="l" t="t" r="r" b="b"/>
                <a:pathLst>
                  <a:path w="2612" h="2458" extrusionOk="0">
                    <a:moveTo>
                      <a:pt x="1328" y="1"/>
                    </a:moveTo>
                    <a:cubicBezTo>
                      <a:pt x="1024" y="1"/>
                      <a:pt x="740" y="120"/>
                      <a:pt x="529" y="375"/>
                    </a:cubicBezTo>
                    <a:cubicBezTo>
                      <a:pt x="211" y="756"/>
                      <a:pt x="1" y="1274"/>
                      <a:pt x="229" y="1753"/>
                    </a:cubicBezTo>
                    <a:cubicBezTo>
                      <a:pt x="431" y="2174"/>
                      <a:pt x="889" y="2458"/>
                      <a:pt x="1356" y="2458"/>
                    </a:cubicBezTo>
                    <a:cubicBezTo>
                      <a:pt x="1380" y="2458"/>
                      <a:pt x="1404" y="2457"/>
                      <a:pt x="1428" y="2456"/>
                    </a:cubicBezTo>
                    <a:cubicBezTo>
                      <a:pt x="1578" y="2447"/>
                      <a:pt x="1726" y="2408"/>
                      <a:pt x="1867" y="2356"/>
                    </a:cubicBezTo>
                    <a:cubicBezTo>
                      <a:pt x="2314" y="2189"/>
                      <a:pt x="2581" y="1835"/>
                      <a:pt x="2610" y="1346"/>
                    </a:cubicBezTo>
                    <a:cubicBezTo>
                      <a:pt x="2612" y="1276"/>
                      <a:pt x="2611" y="1208"/>
                      <a:pt x="2607" y="1142"/>
                    </a:cubicBezTo>
                    <a:cubicBezTo>
                      <a:pt x="2569" y="615"/>
                      <a:pt x="2262" y="236"/>
                      <a:pt x="1721" y="64"/>
                    </a:cubicBezTo>
                    <a:cubicBezTo>
                      <a:pt x="1589" y="22"/>
                      <a:pt x="1457" y="1"/>
                      <a:pt x="132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3" name="Google Shape;2223;p58"/>
              <p:cNvSpPr/>
              <p:nvPr/>
            </p:nvSpPr>
            <p:spPr>
              <a:xfrm>
                <a:off x="12405136" y="-808403"/>
                <a:ext cx="487015" cy="458056"/>
              </a:xfrm>
              <a:custGeom>
                <a:avLst/>
                <a:gdLst/>
                <a:ahLst/>
                <a:cxnLst/>
                <a:rect l="l" t="t" r="r" b="b"/>
                <a:pathLst>
                  <a:path w="2943" h="2768" extrusionOk="0">
                    <a:moveTo>
                      <a:pt x="1497" y="0"/>
                    </a:moveTo>
                    <a:cubicBezTo>
                      <a:pt x="1155" y="0"/>
                      <a:pt x="835" y="134"/>
                      <a:pt x="596" y="421"/>
                    </a:cubicBezTo>
                    <a:cubicBezTo>
                      <a:pt x="239" y="851"/>
                      <a:pt x="1" y="1435"/>
                      <a:pt x="259" y="1973"/>
                    </a:cubicBezTo>
                    <a:cubicBezTo>
                      <a:pt x="486" y="2447"/>
                      <a:pt x="1002" y="2767"/>
                      <a:pt x="1527" y="2767"/>
                    </a:cubicBezTo>
                    <a:cubicBezTo>
                      <a:pt x="1554" y="2767"/>
                      <a:pt x="1582" y="2766"/>
                      <a:pt x="1609" y="2765"/>
                    </a:cubicBezTo>
                    <a:cubicBezTo>
                      <a:pt x="1777" y="2754"/>
                      <a:pt x="1945" y="2712"/>
                      <a:pt x="2103" y="2653"/>
                    </a:cubicBezTo>
                    <a:cubicBezTo>
                      <a:pt x="2606" y="2465"/>
                      <a:pt x="2908" y="2065"/>
                      <a:pt x="2938" y="1515"/>
                    </a:cubicBezTo>
                    <a:cubicBezTo>
                      <a:pt x="2942" y="1436"/>
                      <a:pt x="2942" y="1359"/>
                      <a:pt x="2937" y="1285"/>
                    </a:cubicBezTo>
                    <a:cubicBezTo>
                      <a:pt x="2895" y="692"/>
                      <a:pt x="2548" y="264"/>
                      <a:pt x="1939" y="71"/>
                    </a:cubicBezTo>
                    <a:cubicBezTo>
                      <a:pt x="1790" y="24"/>
                      <a:pt x="1641" y="0"/>
                      <a:pt x="149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4" name="Google Shape;2224;p58"/>
              <p:cNvSpPr/>
              <p:nvPr/>
            </p:nvSpPr>
            <p:spPr>
              <a:xfrm>
                <a:off x="12251403" y="-1132250"/>
                <a:ext cx="116500" cy="149596"/>
              </a:xfrm>
              <a:custGeom>
                <a:avLst/>
                <a:gdLst/>
                <a:ahLst/>
                <a:cxnLst/>
                <a:rect l="l" t="t" r="r" b="b"/>
                <a:pathLst>
                  <a:path w="704" h="904" extrusionOk="0">
                    <a:moveTo>
                      <a:pt x="545" y="0"/>
                    </a:moveTo>
                    <a:cubicBezTo>
                      <a:pt x="528" y="0"/>
                      <a:pt x="509" y="5"/>
                      <a:pt x="490" y="15"/>
                    </a:cubicBezTo>
                    <a:cubicBezTo>
                      <a:pt x="205" y="169"/>
                      <a:pt x="18" y="445"/>
                      <a:pt x="4" y="772"/>
                    </a:cubicBezTo>
                    <a:cubicBezTo>
                      <a:pt x="0" y="857"/>
                      <a:pt x="70" y="904"/>
                      <a:pt x="135" y="904"/>
                    </a:cubicBezTo>
                    <a:cubicBezTo>
                      <a:pt x="190" y="904"/>
                      <a:pt x="241" y="871"/>
                      <a:pt x="244" y="800"/>
                    </a:cubicBezTo>
                    <a:cubicBezTo>
                      <a:pt x="255" y="563"/>
                      <a:pt x="374" y="352"/>
                      <a:pt x="585" y="239"/>
                    </a:cubicBezTo>
                    <a:cubicBezTo>
                      <a:pt x="704" y="174"/>
                      <a:pt x="651" y="0"/>
                      <a:pt x="54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5" name="Google Shape;2225;p58"/>
              <p:cNvSpPr/>
              <p:nvPr/>
            </p:nvSpPr>
            <p:spPr>
              <a:xfrm>
                <a:off x="12498633" y="-752801"/>
                <a:ext cx="125932" cy="178887"/>
              </a:xfrm>
              <a:custGeom>
                <a:avLst/>
                <a:gdLst/>
                <a:ahLst/>
                <a:cxnLst/>
                <a:rect l="l" t="t" r="r" b="b"/>
                <a:pathLst>
                  <a:path w="761" h="1081" extrusionOk="0">
                    <a:moveTo>
                      <a:pt x="600" y="0"/>
                    </a:moveTo>
                    <a:cubicBezTo>
                      <a:pt x="583" y="0"/>
                      <a:pt x="565" y="5"/>
                      <a:pt x="546" y="14"/>
                    </a:cubicBezTo>
                    <a:cubicBezTo>
                      <a:pt x="188" y="201"/>
                      <a:pt x="34" y="560"/>
                      <a:pt x="6" y="949"/>
                    </a:cubicBezTo>
                    <a:cubicBezTo>
                      <a:pt x="0" y="1034"/>
                      <a:pt x="69" y="1080"/>
                      <a:pt x="134" y="1080"/>
                    </a:cubicBezTo>
                    <a:cubicBezTo>
                      <a:pt x="189" y="1080"/>
                      <a:pt x="242" y="1047"/>
                      <a:pt x="246" y="976"/>
                    </a:cubicBezTo>
                    <a:cubicBezTo>
                      <a:pt x="267" y="681"/>
                      <a:pt x="361" y="383"/>
                      <a:pt x="642" y="238"/>
                    </a:cubicBezTo>
                    <a:cubicBezTo>
                      <a:pt x="760" y="175"/>
                      <a:pt x="706" y="0"/>
                      <a:pt x="60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6" name="Google Shape;2226;p58"/>
              <p:cNvSpPr/>
              <p:nvPr/>
            </p:nvSpPr>
            <p:spPr>
              <a:xfrm>
                <a:off x="13043233" y="-783912"/>
                <a:ext cx="117162" cy="165648"/>
              </a:xfrm>
              <a:custGeom>
                <a:avLst/>
                <a:gdLst/>
                <a:ahLst/>
                <a:cxnLst/>
                <a:rect l="l" t="t" r="r" b="b"/>
                <a:pathLst>
                  <a:path w="708" h="1001" extrusionOk="0">
                    <a:moveTo>
                      <a:pt x="553" y="0"/>
                    </a:moveTo>
                    <a:cubicBezTo>
                      <a:pt x="536" y="0"/>
                      <a:pt x="517" y="5"/>
                      <a:pt x="498" y="16"/>
                    </a:cubicBezTo>
                    <a:cubicBezTo>
                      <a:pt x="179" y="196"/>
                      <a:pt x="0" y="535"/>
                      <a:pt x="49" y="901"/>
                    </a:cubicBezTo>
                    <a:cubicBezTo>
                      <a:pt x="59" y="969"/>
                      <a:pt x="111" y="1000"/>
                      <a:pt x="164" y="1000"/>
                    </a:cubicBezTo>
                    <a:cubicBezTo>
                      <a:pt x="232" y="1000"/>
                      <a:pt x="300" y="951"/>
                      <a:pt x="289" y="865"/>
                    </a:cubicBezTo>
                    <a:cubicBezTo>
                      <a:pt x="254" y="614"/>
                      <a:pt x="369" y="364"/>
                      <a:pt x="592" y="238"/>
                    </a:cubicBezTo>
                    <a:cubicBezTo>
                      <a:pt x="707" y="173"/>
                      <a:pt x="656" y="0"/>
                      <a:pt x="553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0" name="Google Shape;2227;p58"/>
          <p:cNvGrpSpPr/>
          <p:nvPr/>
        </p:nvGrpSpPr>
        <p:grpSpPr>
          <a:xfrm>
            <a:off x="0" y="3936466"/>
            <a:ext cx="671995" cy="1207034"/>
            <a:chOff x="9952902" y="1048000"/>
            <a:chExt cx="807783" cy="1450937"/>
          </a:xfrm>
        </p:grpSpPr>
        <p:sp>
          <p:nvSpPr>
            <p:cNvPr id="2228" name="Google Shape;2228;p58"/>
            <p:cNvSpPr/>
            <p:nvPr/>
          </p:nvSpPr>
          <p:spPr>
            <a:xfrm>
              <a:off x="9964275" y="1048006"/>
              <a:ext cx="796410" cy="1450924"/>
            </a:xfrm>
            <a:custGeom>
              <a:avLst/>
              <a:gdLst/>
              <a:ahLst/>
              <a:cxnLst/>
              <a:rect l="l" t="t" r="r" b="b"/>
              <a:pathLst>
                <a:path w="10344" h="18845" extrusionOk="0">
                  <a:moveTo>
                    <a:pt x="5130" y="0"/>
                  </a:moveTo>
                  <a:cubicBezTo>
                    <a:pt x="4838" y="0"/>
                    <a:pt x="4544" y="76"/>
                    <a:pt x="4255" y="252"/>
                  </a:cubicBezTo>
                  <a:cubicBezTo>
                    <a:pt x="3573" y="669"/>
                    <a:pt x="3126" y="1456"/>
                    <a:pt x="2919" y="2194"/>
                  </a:cubicBezTo>
                  <a:cubicBezTo>
                    <a:pt x="2668" y="3092"/>
                    <a:pt x="2624" y="4048"/>
                    <a:pt x="2792" y="4965"/>
                  </a:cubicBezTo>
                  <a:cubicBezTo>
                    <a:pt x="1675" y="5103"/>
                    <a:pt x="660" y="5878"/>
                    <a:pt x="232" y="6919"/>
                  </a:cubicBezTo>
                  <a:cubicBezTo>
                    <a:pt x="81" y="7289"/>
                    <a:pt x="0" y="7712"/>
                    <a:pt x="131" y="8089"/>
                  </a:cubicBezTo>
                  <a:cubicBezTo>
                    <a:pt x="326" y="8660"/>
                    <a:pt x="927" y="8973"/>
                    <a:pt x="1475" y="9228"/>
                  </a:cubicBezTo>
                  <a:cubicBezTo>
                    <a:pt x="797" y="9836"/>
                    <a:pt x="559" y="10860"/>
                    <a:pt x="823" y="11732"/>
                  </a:cubicBezTo>
                  <a:cubicBezTo>
                    <a:pt x="1089" y="12602"/>
                    <a:pt x="1816" y="13301"/>
                    <a:pt x="2674" y="13604"/>
                  </a:cubicBezTo>
                  <a:cubicBezTo>
                    <a:pt x="2687" y="13609"/>
                    <a:pt x="2700" y="13612"/>
                    <a:pt x="2715" y="13617"/>
                  </a:cubicBezTo>
                  <a:cubicBezTo>
                    <a:pt x="3010" y="13717"/>
                    <a:pt x="3326" y="13769"/>
                    <a:pt x="3639" y="13769"/>
                  </a:cubicBezTo>
                  <a:cubicBezTo>
                    <a:pt x="4082" y="13769"/>
                    <a:pt x="4521" y="13665"/>
                    <a:pt x="4893" y="13444"/>
                  </a:cubicBezTo>
                  <a:lnTo>
                    <a:pt x="4893" y="13444"/>
                  </a:lnTo>
                  <a:lnTo>
                    <a:pt x="4810" y="17097"/>
                  </a:lnTo>
                  <a:cubicBezTo>
                    <a:pt x="4762" y="17045"/>
                    <a:pt x="4706" y="16995"/>
                    <a:pt x="4636" y="16990"/>
                  </a:cubicBezTo>
                  <a:cubicBezTo>
                    <a:pt x="4633" y="16989"/>
                    <a:pt x="4629" y="16989"/>
                    <a:pt x="4626" y="16989"/>
                  </a:cubicBezTo>
                  <a:cubicBezTo>
                    <a:pt x="4502" y="16989"/>
                    <a:pt x="4426" y="17129"/>
                    <a:pt x="4394" y="17251"/>
                  </a:cubicBezTo>
                  <a:cubicBezTo>
                    <a:pt x="4360" y="17386"/>
                    <a:pt x="4345" y="17526"/>
                    <a:pt x="4346" y="17664"/>
                  </a:cubicBezTo>
                  <a:cubicBezTo>
                    <a:pt x="4213" y="17758"/>
                    <a:pt x="4124" y="17904"/>
                    <a:pt x="4040" y="18048"/>
                  </a:cubicBezTo>
                  <a:cubicBezTo>
                    <a:pt x="4108" y="17504"/>
                    <a:pt x="4089" y="16950"/>
                    <a:pt x="3985" y="16412"/>
                  </a:cubicBezTo>
                  <a:cubicBezTo>
                    <a:pt x="3959" y="16275"/>
                    <a:pt x="3920" y="16129"/>
                    <a:pt x="3810" y="16043"/>
                  </a:cubicBezTo>
                  <a:cubicBezTo>
                    <a:pt x="3751" y="15997"/>
                    <a:pt x="3683" y="15978"/>
                    <a:pt x="3611" y="15978"/>
                  </a:cubicBezTo>
                  <a:cubicBezTo>
                    <a:pt x="3452" y="15978"/>
                    <a:pt x="3280" y="16076"/>
                    <a:pt x="3165" y="16198"/>
                  </a:cubicBezTo>
                  <a:cubicBezTo>
                    <a:pt x="2693" y="16705"/>
                    <a:pt x="2720" y="17499"/>
                    <a:pt x="2893" y="18169"/>
                  </a:cubicBezTo>
                  <a:cubicBezTo>
                    <a:pt x="2677" y="18049"/>
                    <a:pt x="2454" y="17941"/>
                    <a:pt x="2226" y="17845"/>
                  </a:cubicBezTo>
                  <a:cubicBezTo>
                    <a:pt x="2168" y="17821"/>
                    <a:pt x="2099" y="17801"/>
                    <a:pt x="2036" y="17801"/>
                  </a:cubicBezTo>
                  <a:cubicBezTo>
                    <a:pt x="1977" y="17801"/>
                    <a:pt x="1924" y="17819"/>
                    <a:pt x="1893" y="17868"/>
                  </a:cubicBezTo>
                  <a:cubicBezTo>
                    <a:pt x="1862" y="17914"/>
                    <a:pt x="1866" y="17974"/>
                    <a:pt x="1872" y="18028"/>
                  </a:cubicBezTo>
                  <a:cubicBezTo>
                    <a:pt x="1911" y="18347"/>
                    <a:pt x="2082" y="18645"/>
                    <a:pt x="2332" y="18844"/>
                  </a:cubicBezTo>
                  <a:lnTo>
                    <a:pt x="5886" y="18844"/>
                  </a:lnTo>
                  <a:cubicBezTo>
                    <a:pt x="5896" y="18816"/>
                    <a:pt x="5908" y="18786"/>
                    <a:pt x="5917" y="18756"/>
                  </a:cubicBezTo>
                  <a:cubicBezTo>
                    <a:pt x="6259" y="18787"/>
                    <a:pt x="6602" y="18803"/>
                    <a:pt x="6944" y="18803"/>
                  </a:cubicBezTo>
                  <a:cubicBezTo>
                    <a:pt x="7232" y="18803"/>
                    <a:pt x="7519" y="18792"/>
                    <a:pt x="7805" y="18769"/>
                  </a:cubicBezTo>
                  <a:cubicBezTo>
                    <a:pt x="7869" y="18764"/>
                    <a:pt x="7939" y="18756"/>
                    <a:pt x="7984" y="18710"/>
                  </a:cubicBezTo>
                  <a:cubicBezTo>
                    <a:pt x="8019" y="18675"/>
                    <a:pt x="8031" y="18623"/>
                    <a:pt x="8042" y="18574"/>
                  </a:cubicBezTo>
                  <a:cubicBezTo>
                    <a:pt x="8097" y="18331"/>
                    <a:pt x="8129" y="18023"/>
                    <a:pt x="7922" y="17882"/>
                  </a:cubicBezTo>
                  <a:cubicBezTo>
                    <a:pt x="7850" y="17834"/>
                    <a:pt x="7762" y="17818"/>
                    <a:pt x="7675" y="17818"/>
                  </a:cubicBezTo>
                  <a:cubicBezTo>
                    <a:pt x="7654" y="17818"/>
                    <a:pt x="7634" y="17819"/>
                    <a:pt x="7613" y="17821"/>
                  </a:cubicBezTo>
                  <a:cubicBezTo>
                    <a:pt x="7361" y="17844"/>
                    <a:pt x="7120" y="17974"/>
                    <a:pt x="6963" y="18174"/>
                  </a:cubicBezTo>
                  <a:cubicBezTo>
                    <a:pt x="7031" y="17970"/>
                    <a:pt x="7084" y="17761"/>
                    <a:pt x="7120" y="17549"/>
                  </a:cubicBezTo>
                  <a:cubicBezTo>
                    <a:pt x="7137" y="17450"/>
                    <a:pt x="7138" y="17324"/>
                    <a:pt x="7050" y="17276"/>
                  </a:cubicBezTo>
                  <a:cubicBezTo>
                    <a:pt x="7027" y="17263"/>
                    <a:pt x="7002" y="17258"/>
                    <a:pt x="6977" y="17258"/>
                  </a:cubicBezTo>
                  <a:cubicBezTo>
                    <a:pt x="6939" y="17258"/>
                    <a:pt x="6900" y="17269"/>
                    <a:pt x="6865" y="17281"/>
                  </a:cubicBezTo>
                  <a:cubicBezTo>
                    <a:pt x="6572" y="17384"/>
                    <a:pt x="6323" y="17605"/>
                    <a:pt x="6187" y="17884"/>
                  </a:cubicBezTo>
                  <a:cubicBezTo>
                    <a:pt x="6386" y="17441"/>
                    <a:pt x="6527" y="16973"/>
                    <a:pt x="6605" y="16493"/>
                  </a:cubicBezTo>
                  <a:cubicBezTo>
                    <a:pt x="6630" y="16338"/>
                    <a:pt x="6624" y="16135"/>
                    <a:pt x="6477" y="16079"/>
                  </a:cubicBezTo>
                  <a:cubicBezTo>
                    <a:pt x="6454" y="16070"/>
                    <a:pt x="6431" y="16066"/>
                    <a:pt x="6408" y="16066"/>
                  </a:cubicBezTo>
                  <a:cubicBezTo>
                    <a:pt x="6332" y="16066"/>
                    <a:pt x="6256" y="16106"/>
                    <a:pt x="6189" y="16147"/>
                  </a:cubicBezTo>
                  <a:cubicBezTo>
                    <a:pt x="5903" y="16328"/>
                    <a:pt x="5658" y="16569"/>
                    <a:pt x="5470" y="16850"/>
                  </a:cubicBezTo>
                  <a:lnTo>
                    <a:pt x="5390" y="13339"/>
                  </a:lnTo>
                  <a:lnTo>
                    <a:pt x="5390" y="13339"/>
                  </a:lnTo>
                  <a:cubicBezTo>
                    <a:pt x="5685" y="13558"/>
                    <a:pt x="6060" y="13668"/>
                    <a:pt x="6426" y="13732"/>
                  </a:cubicBezTo>
                  <a:cubicBezTo>
                    <a:pt x="6687" y="13781"/>
                    <a:pt x="6955" y="13809"/>
                    <a:pt x="7222" y="13809"/>
                  </a:cubicBezTo>
                  <a:cubicBezTo>
                    <a:pt x="7284" y="13809"/>
                    <a:pt x="7346" y="13808"/>
                    <a:pt x="7407" y="13805"/>
                  </a:cubicBezTo>
                  <a:lnTo>
                    <a:pt x="7413" y="13805"/>
                  </a:lnTo>
                  <a:cubicBezTo>
                    <a:pt x="7523" y="13799"/>
                    <a:pt x="7634" y="13788"/>
                    <a:pt x="7745" y="13771"/>
                  </a:cubicBezTo>
                  <a:cubicBezTo>
                    <a:pt x="7771" y="13767"/>
                    <a:pt x="7796" y="13763"/>
                    <a:pt x="7821" y="13757"/>
                  </a:cubicBezTo>
                  <a:cubicBezTo>
                    <a:pt x="7849" y="13752"/>
                    <a:pt x="7876" y="13747"/>
                    <a:pt x="7904" y="13741"/>
                  </a:cubicBezTo>
                  <a:cubicBezTo>
                    <a:pt x="7918" y="13738"/>
                    <a:pt x="7931" y="13734"/>
                    <a:pt x="7944" y="13731"/>
                  </a:cubicBezTo>
                  <a:cubicBezTo>
                    <a:pt x="7967" y="13726"/>
                    <a:pt x="7990" y="13721"/>
                    <a:pt x="8012" y="13715"/>
                  </a:cubicBezTo>
                  <a:cubicBezTo>
                    <a:pt x="8089" y="13695"/>
                    <a:pt x="8165" y="13672"/>
                    <a:pt x="8240" y="13644"/>
                  </a:cubicBezTo>
                  <a:cubicBezTo>
                    <a:pt x="8245" y="13642"/>
                    <a:pt x="8250" y="13639"/>
                    <a:pt x="8255" y="13638"/>
                  </a:cubicBezTo>
                  <a:cubicBezTo>
                    <a:pt x="8765" y="13450"/>
                    <a:pt x="9222" y="13068"/>
                    <a:pt x="9431" y="12572"/>
                  </a:cubicBezTo>
                  <a:cubicBezTo>
                    <a:pt x="9459" y="12504"/>
                    <a:pt x="9483" y="12435"/>
                    <a:pt x="9502" y="12363"/>
                  </a:cubicBezTo>
                  <a:cubicBezTo>
                    <a:pt x="9573" y="12095"/>
                    <a:pt x="9558" y="11805"/>
                    <a:pt x="9472" y="11541"/>
                  </a:cubicBezTo>
                  <a:cubicBezTo>
                    <a:pt x="9464" y="11517"/>
                    <a:pt x="9457" y="11494"/>
                    <a:pt x="9447" y="11472"/>
                  </a:cubicBezTo>
                  <a:cubicBezTo>
                    <a:pt x="9442" y="11459"/>
                    <a:pt x="9438" y="11447"/>
                    <a:pt x="9433" y="11435"/>
                  </a:cubicBezTo>
                  <a:cubicBezTo>
                    <a:pt x="9317" y="11155"/>
                    <a:pt x="9113" y="10919"/>
                    <a:pt x="8840" y="10789"/>
                  </a:cubicBezTo>
                  <a:cubicBezTo>
                    <a:pt x="8892" y="10745"/>
                    <a:pt x="8942" y="10699"/>
                    <a:pt x="8993" y="10653"/>
                  </a:cubicBezTo>
                  <a:cubicBezTo>
                    <a:pt x="9026" y="10622"/>
                    <a:pt x="9058" y="10590"/>
                    <a:pt x="9092" y="10559"/>
                  </a:cubicBezTo>
                  <a:cubicBezTo>
                    <a:pt x="9172" y="10479"/>
                    <a:pt x="9253" y="10397"/>
                    <a:pt x="9328" y="10312"/>
                  </a:cubicBezTo>
                  <a:cubicBezTo>
                    <a:pt x="9344" y="10295"/>
                    <a:pt x="9359" y="10278"/>
                    <a:pt x="9372" y="10261"/>
                  </a:cubicBezTo>
                  <a:cubicBezTo>
                    <a:pt x="9417" y="10209"/>
                    <a:pt x="9460" y="10156"/>
                    <a:pt x="9503" y="10103"/>
                  </a:cubicBezTo>
                  <a:cubicBezTo>
                    <a:pt x="9532" y="10067"/>
                    <a:pt x="9559" y="10031"/>
                    <a:pt x="9585" y="9994"/>
                  </a:cubicBezTo>
                  <a:cubicBezTo>
                    <a:pt x="9802" y="9702"/>
                    <a:pt x="9979" y="9383"/>
                    <a:pt x="10100" y="9041"/>
                  </a:cubicBezTo>
                  <a:cubicBezTo>
                    <a:pt x="10116" y="8997"/>
                    <a:pt x="10128" y="8954"/>
                    <a:pt x="10143" y="8911"/>
                  </a:cubicBezTo>
                  <a:cubicBezTo>
                    <a:pt x="10343" y="8256"/>
                    <a:pt x="10327" y="7529"/>
                    <a:pt x="10022" y="6918"/>
                  </a:cubicBezTo>
                  <a:cubicBezTo>
                    <a:pt x="9982" y="6837"/>
                    <a:pt x="9936" y="6758"/>
                    <a:pt x="9885" y="6683"/>
                  </a:cubicBezTo>
                  <a:cubicBezTo>
                    <a:pt x="9872" y="6664"/>
                    <a:pt x="9859" y="6644"/>
                    <a:pt x="9846" y="6626"/>
                  </a:cubicBezTo>
                  <a:cubicBezTo>
                    <a:pt x="9501" y="6146"/>
                    <a:pt x="8956" y="5807"/>
                    <a:pt x="8370" y="5769"/>
                  </a:cubicBezTo>
                  <a:cubicBezTo>
                    <a:pt x="8345" y="5768"/>
                    <a:pt x="8322" y="5767"/>
                    <a:pt x="8297" y="5765"/>
                  </a:cubicBezTo>
                  <a:cubicBezTo>
                    <a:pt x="8308" y="5727"/>
                    <a:pt x="8318" y="5689"/>
                    <a:pt x="8328" y="5650"/>
                  </a:cubicBezTo>
                  <a:cubicBezTo>
                    <a:pt x="8333" y="5630"/>
                    <a:pt x="8336" y="5612"/>
                    <a:pt x="8340" y="5592"/>
                  </a:cubicBezTo>
                  <a:cubicBezTo>
                    <a:pt x="8359" y="5513"/>
                    <a:pt x="8375" y="5431"/>
                    <a:pt x="8386" y="5351"/>
                  </a:cubicBezTo>
                  <a:cubicBezTo>
                    <a:pt x="8391" y="5318"/>
                    <a:pt x="8395" y="5285"/>
                    <a:pt x="8401" y="5252"/>
                  </a:cubicBezTo>
                  <a:cubicBezTo>
                    <a:pt x="8411" y="5169"/>
                    <a:pt x="8418" y="5085"/>
                    <a:pt x="8424" y="5001"/>
                  </a:cubicBezTo>
                  <a:cubicBezTo>
                    <a:pt x="8448" y="4630"/>
                    <a:pt x="8424" y="4254"/>
                    <a:pt x="8370" y="3884"/>
                  </a:cubicBezTo>
                  <a:cubicBezTo>
                    <a:pt x="8197" y="2659"/>
                    <a:pt x="7684" y="1435"/>
                    <a:pt x="6718" y="661"/>
                  </a:cubicBezTo>
                  <a:lnTo>
                    <a:pt x="6717" y="661"/>
                  </a:lnTo>
                  <a:cubicBezTo>
                    <a:pt x="6703" y="650"/>
                    <a:pt x="6689" y="639"/>
                    <a:pt x="6675" y="629"/>
                  </a:cubicBezTo>
                  <a:cubicBezTo>
                    <a:pt x="6671" y="626"/>
                    <a:pt x="6667" y="621"/>
                    <a:pt x="6663" y="619"/>
                  </a:cubicBezTo>
                  <a:cubicBezTo>
                    <a:pt x="6650" y="610"/>
                    <a:pt x="6639" y="599"/>
                    <a:pt x="6625" y="591"/>
                  </a:cubicBezTo>
                  <a:cubicBezTo>
                    <a:pt x="6623" y="589"/>
                    <a:pt x="6621" y="588"/>
                    <a:pt x="6619" y="586"/>
                  </a:cubicBezTo>
                  <a:cubicBezTo>
                    <a:pt x="6603" y="573"/>
                    <a:pt x="6588" y="562"/>
                    <a:pt x="6572" y="551"/>
                  </a:cubicBezTo>
                  <a:lnTo>
                    <a:pt x="6569" y="549"/>
                  </a:lnTo>
                  <a:cubicBezTo>
                    <a:pt x="6553" y="537"/>
                    <a:pt x="6537" y="526"/>
                    <a:pt x="6522" y="515"/>
                  </a:cubicBezTo>
                  <a:cubicBezTo>
                    <a:pt x="6093" y="210"/>
                    <a:pt x="5615" y="0"/>
                    <a:pt x="5130" y="0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9" name="Google Shape;2229;p58"/>
            <p:cNvSpPr/>
            <p:nvPr/>
          </p:nvSpPr>
          <p:spPr>
            <a:xfrm>
              <a:off x="10285359" y="2284975"/>
              <a:ext cx="293803" cy="210574"/>
            </a:xfrm>
            <a:custGeom>
              <a:avLst/>
              <a:gdLst/>
              <a:ahLst/>
              <a:cxnLst/>
              <a:rect l="l" t="t" r="r" b="b"/>
              <a:pathLst>
                <a:path w="3816" h="2735" extrusionOk="0">
                  <a:moveTo>
                    <a:pt x="2091" y="0"/>
                  </a:moveTo>
                  <a:cubicBezTo>
                    <a:pt x="2016" y="0"/>
                    <a:pt x="1939" y="39"/>
                    <a:pt x="1873" y="81"/>
                  </a:cubicBezTo>
                  <a:cubicBezTo>
                    <a:pt x="1363" y="402"/>
                    <a:pt x="983" y="923"/>
                    <a:pt x="830" y="1507"/>
                  </a:cubicBezTo>
                  <a:cubicBezTo>
                    <a:pt x="739" y="1337"/>
                    <a:pt x="628" y="1179"/>
                    <a:pt x="498" y="1037"/>
                  </a:cubicBezTo>
                  <a:cubicBezTo>
                    <a:pt x="449" y="982"/>
                    <a:pt x="392" y="928"/>
                    <a:pt x="319" y="923"/>
                  </a:cubicBezTo>
                  <a:cubicBezTo>
                    <a:pt x="315" y="923"/>
                    <a:pt x="311" y="922"/>
                    <a:pt x="307" y="922"/>
                  </a:cubicBezTo>
                  <a:cubicBezTo>
                    <a:pt x="184" y="922"/>
                    <a:pt x="107" y="1063"/>
                    <a:pt x="76" y="1184"/>
                  </a:cubicBezTo>
                  <a:cubicBezTo>
                    <a:pt x="1" y="1482"/>
                    <a:pt x="14" y="1802"/>
                    <a:pt x="114" y="2094"/>
                  </a:cubicBezTo>
                  <a:lnTo>
                    <a:pt x="618" y="2554"/>
                  </a:lnTo>
                  <a:cubicBezTo>
                    <a:pt x="1279" y="2675"/>
                    <a:pt x="1952" y="2735"/>
                    <a:pt x="2624" y="2735"/>
                  </a:cubicBezTo>
                  <a:cubicBezTo>
                    <a:pt x="2913" y="2735"/>
                    <a:pt x="3202" y="2724"/>
                    <a:pt x="3491" y="2701"/>
                  </a:cubicBezTo>
                  <a:cubicBezTo>
                    <a:pt x="3555" y="2696"/>
                    <a:pt x="3625" y="2689"/>
                    <a:pt x="3670" y="2643"/>
                  </a:cubicBezTo>
                  <a:cubicBezTo>
                    <a:pt x="3705" y="2607"/>
                    <a:pt x="3718" y="2555"/>
                    <a:pt x="3728" y="2507"/>
                  </a:cubicBezTo>
                  <a:cubicBezTo>
                    <a:pt x="3784" y="2263"/>
                    <a:pt x="3815" y="1955"/>
                    <a:pt x="3608" y="1816"/>
                  </a:cubicBezTo>
                  <a:cubicBezTo>
                    <a:pt x="3538" y="1768"/>
                    <a:pt x="3453" y="1751"/>
                    <a:pt x="3366" y="1751"/>
                  </a:cubicBezTo>
                  <a:cubicBezTo>
                    <a:pt x="3344" y="1751"/>
                    <a:pt x="3322" y="1752"/>
                    <a:pt x="3300" y="1754"/>
                  </a:cubicBezTo>
                  <a:cubicBezTo>
                    <a:pt x="3048" y="1777"/>
                    <a:pt x="2806" y="1908"/>
                    <a:pt x="2649" y="2106"/>
                  </a:cubicBezTo>
                  <a:cubicBezTo>
                    <a:pt x="2717" y="1903"/>
                    <a:pt x="2769" y="1693"/>
                    <a:pt x="2806" y="1482"/>
                  </a:cubicBezTo>
                  <a:cubicBezTo>
                    <a:pt x="2823" y="1383"/>
                    <a:pt x="2824" y="1257"/>
                    <a:pt x="2736" y="1209"/>
                  </a:cubicBezTo>
                  <a:cubicBezTo>
                    <a:pt x="2713" y="1197"/>
                    <a:pt x="2688" y="1192"/>
                    <a:pt x="2663" y="1192"/>
                  </a:cubicBezTo>
                  <a:cubicBezTo>
                    <a:pt x="2625" y="1192"/>
                    <a:pt x="2586" y="1202"/>
                    <a:pt x="2551" y="1215"/>
                  </a:cubicBezTo>
                  <a:cubicBezTo>
                    <a:pt x="2258" y="1317"/>
                    <a:pt x="2010" y="1538"/>
                    <a:pt x="1874" y="1816"/>
                  </a:cubicBezTo>
                  <a:lnTo>
                    <a:pt x="1874" y="1816"/>
                  </a:lnTo>
                  <a:cubicBezTo>
                    <a:pt x="2073" y="1373"/>
                    <a:pt x="2214" y="906"/>
                    <a:pt x="2291" y="427"/>
                  </a:cubicBezTo>
                  <a:cubicBezTo>
                    <a:pt x="2316" y="271"/>
                    <a:pt x="2309" y="70"/>
                    <a:pt x="2161" y="13"/>
                  </a:cubicBezTo>
                  <a:cubicBezTo>
                    <a:pt x="2138" y="4"/>
                    <a:pt x="2114" y="0"/>
                    <a:pt x="209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0" name="Google Shape;2230;p58"/>
            <p:cNvSpPr/>
            <p:nvPr/>
          </p:nvSpPr>
          <p:spPr>
            <a:xfrm>
              <a:off x="9952902" y="1048000"/>
              <a:ext cx="796564" cy="1063497"/>
            </a:xfrm>
            <a:custGeom>
              <a:avLst/>
              <a:gdLst/>
              <a:ahLst/>
              <a:cxnLst/>
              <a:rect l="l" t="t" r="r" b="b"/>
              <a:pathLst>
                <a:path w="10346" h="13813" extrusionOk="0">
                  <a:moveTo>
                    <a:pt x="5130" y="0"/>
                  </a:moveTo>
                  <a:cubicBezTo>
                    <a:pt x="4838" y="0"/>
                    <a:pt x="4543" y="76"/>
                    <a:pt x="4255" y="253"/>
                  </a:cubicBezTo>
                  <a:cubicBezTo>
                    <a:pt x="3574" y="669"/>
                    <a:pt x="3126" y="1456"/>
                    <a:pt x="2919" y="2194"/>
                  </a:cubicBezTo>
                  <a:cubicBezTo>
                    <a:pt x="2668" y="3092"/>
                    <a:pt x="2624" y="4048"/>
                    <a:pt x="2792" y="4965"/>
                  </a:cubicBezTo>
                  <a:cubicBezTo>
                    <a:pt x="1676" y="5102"/>
                    <a:pt x="660" y="5878"/>
                    <a:pt x="233" y="6919"/>
                  </a:cubicBezTo>
                  <a:cubicBezTo>
                    <a:pt x="82" y="7290"/>
                    <a:pt x="0" y="7711"/>
                    <a:pt x="131" y="8090"/>
                  </a:cubicBezTo>
                  <a:cubicBezTo>
                    <a:pt x="328" y="8660"/>
                    <a:pt x="927" y="8973"/>
                    <a:pt x="1475" y="9227"/>
                  </a:cubicBezTo>
                  <a:cubicBezTo>
                    <a:pt x="798" y="9837"/>
                    <a:pt x="559" y="10860"/>
                    <a:pt x="824" y="11731"/>
                  </a:cubicBezTo>
                  <a:cubicBezTo>
                    <a:pt x="1089" y="12602"/>
                    <a:pt x="1818" y="13300"/>
                    <a:pt x="2675" y="13603"/>
                  </a:cubicBezTo>
                  <a:cubicBezTo>
                    <a:pt x="2982" y="13712"/>
                    <a:pt x="3313" y="13769"/>
                    <a:pt x="3641" y="13769"/>
                  </a:cubicBezTo>
                  <a:cubicBezTo>
                    <a:pt x="4224" y="13769"/>
                    <a:pt x="4799" y="13589"/>
                    <a:pt x="5226" y="13197"/>
                  </a:cubicBezTo>
                  <a:cubicBezTo>
                    <a:pt x="5540" y="13514"/>
                    <a:pt x="5990" y="13655"/>
                    <a:pt x="6429" y="13736"/>
                  </a:cubicBezTo>
                  <a:cubicBezTo>
                    <a:pt x="6692" y="13783"/>
                    <a:pt x="6962" y="13812"/>
                    <a:pt x="7231" y="13812"/>
                  </a:cubicBezTo>
                  <a:cubicBezTo>
                    <a:pt x="7582" y="13812"/>
                    <a:pt x="7930" y="13763"/>
                    <a:pt x="8259" y="13642"/>
                  </a:cubicBezTo>
                  <a:cubicBezTo>
                    <a:pt x="8839" y="13427"/>
                    <a:pt x="9347" y="12963"/>
                    <a:pt x="9505" y="12366"/>
                  </a:cubicBezTo>
                  <a:cubicBezTo>
                    <a:pt x="9663" y="11768"/>
                    <a:pt x="9400" y="11055"/>
                    <a:pt x="8841" y="10790"/>
                  </a:cubicBezTo>
                  <a:cubicBezTo>
                    <a:pt x="9393" y="10318"/>
                    <a:pt x="9859" y="9727"/>
                    <a:pt x="10101" y="9041"/>
                  </a:cubicBezTo>
                  <a:cubicBezTo>
                    <a:pt x="10345" y="8356"/>
                    <a:pt x="10346" y="7570"/>
                    <a:pt x="10021" y="6919"/>
                  </a:cubicBezTo>
                  <a:cubicBezTo>
                    <a:pt x="9696" y="6268"/>
                    <a:pt x="9023" y="5782"/>
                    <a:pt x="8295" y="5766"/>
                  </a:cubicBezTo>
                  <a:cubicBezTo>
                    <a:pt x="8469" y="5159"/>
                    <a:pt x="8458" y="4511"/>
                    <a:pt x="8369" y="3887"/>
                  </a:cubicBezTo>
                  <a:cubicBezTo>
                    <a:pt x="8196" y="2663"/>
                    <a:pt x="7683" y="1436"/>
                    <a:pt x="6718" y="662"/>
                  </a:cubicBezTo>
                  <a:cubicBezTo>
                    <a:pt x="6242" y="281"/>
                    <a:pt x="5691" y="0"/>
                    <a:pt x="513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1" name="Google Shape;2231;p58"/>
            <p:cNvSpPr/>
            <p:nvPr/>
          </p:nvSpPr>
          <p:spPr>
            <a:xfrm>
              <a:off x="10147618" y="1407328"/>
              <a:ext cx="429695" cy="1059494"/>
            </a:xfrm>
            <a:custGeom>
              <a:avLst/>
              <a:gdLst/>
              <a:ahLst/>
              <a:cxnLst/>
              <a:rect l="l" t="t" r="r" b="b"/>
              <a:pathLst>
                <a:path w="5581" h="13761" extrusionOk="0">
                  <a:moveTo>
                    <a:pt x="4418" y="1"/>
                  </a:moveTo>
                  <a:cubicBezTo>
                    <a:pt x="4333" y="1"/>
                    <a:pt x="4240" y="73"/>
                    <a:pt x="4258" y="183"/>
                  </a:cubicBezTo>
                  <a:cubicBezTo>
                    <a:pt x="4387" y="929"/>
                    <a:pt x="4434" y="1673"/>
                    <a:pt x="4407" y="2428"/>
                  </a:cubicBezTo>
                  <a:cubicBezTo>
                    <a:pt x="4386" y="3003"/>
                    <a:pt x="4179" y="3284"/>
                    <a:pt x="3589" y="3362"/>
                  </a:cubicBezTo>
                  <a:cubicBezTo>
                    <a:pt x="3451" y="3380"/>
                    <a:pt x="3312" y="3388"/>
                    <a:pt x="3172" y="3388"/>
                  </a:cubicBezTo>
                  <a:cubicBezTo>
                    <a:pt x="3031" y="3388"/>
                    <a:pt x="2889" y="3380"/>
                    <a:pt x="2747" y="3367"/>
                  </a:cubicBezTo>
                  <a:lnTo>
                    <a:pt x="2697" y="1124"/>
                  </a:lnTo>
                  <a:cubicBezTo>
                    <a:pt x="2695" y="1077"/>
                    <a:pt x="2661" y="1040"/>
                    <a:pt x="2617" y="1040"/>
                  </a:cubicBezTo>
                  <a:cubicBezTo>
                    <a:pt x="2574" y="1040"/>
                    <a:pt x="2538" y="1077"/>
                    <a:pt x="2537" y="1124"/>
                  </a:cubicBezTo>
                  <a:lnTo>
                    <a:pt x="2505" y="2561"/>
                  </a:lnTo>
                  <a:cubicBezTo>
                    <a:pt x="2484" y="2560"/>
                    <a:pt x="2463" y="2560"/>
                    <a:pt x="2441" y="2560"/>
                  </a:cubicBezTo>
                  <a:cubicBezTo>
                    <a:pt x="2335" y="2560"/>
                    <a:pt x="2218" y="2565"/>
                    <a:pt x="2098" y="2565"/>
                  </a:cubicBezTo>
                  <a:cubicBezTo>
                    <a:pt x="1716" y="2565"/>
                    <a:pt x="1311" y="2520"/>
                    <a:pt x="1192" y="2151"/>
                  </a:cubicBezTo>
                  <a:cubicBezTo>
                    <a:pt x="1025" y="1643"/>
                    <a:pt x="1101" y="968"/>
                    <a:pt x="1176" y="451"/>
                  </a:cubicBezTo>
                  <a:cubicBezTo>
                    <a:pt x="1192" y="341"/>
                    <a:pt x="1096" y="269"/>
                    <a:pt x="1012" y="269"/>
                  </a:cubicBezTo>
                  <a:cubicBezTo>
                    <a:pt x="957" y="269"/>
                    <a:pt x="906" y="300"/>
                    <a:pt x="896" y="373"/>
                  </a:cubicBezTo>
                  <a:cubicBezTo>
                    <a:pt x="811" y="962"/>
                    <a:pt x="682" y="1824"/>
                    <a:pt x="965" y="2380"/>
                  </a:cubicBezTo>
                  <a:cubicBezTo>
                    <a:pt x="1185" y="2815"/>
                    <a:pt x="1661" y="2849"/>
                    <a:pt x="2116" y="2849"/>
                  </a:cubicBezTo>
                  <a:cubicBezTo>
                    <a:pt x="2203" y="2849"/>
                    <a:pt x="2288" y="2848"/>
                    <a:pt x="2371" y="2848"/>
                  </a:cubicBezTo>
                  <a:cubicBezTo>
                    <a:pt x="2415" y="2848"/>
                    <a:pt x="2458" y="2848"/>
                    <a:pt x="2500" y="2850"/>
                  </a:cubicBezTo>
                  <a:lnTo>
                    <a:pt x="2436" y="5711"/>
                  </a:lnTo>
                  <a:cubicBezTo>
                    <a:pt x="1898" y="5685"/>
                    <a:pt x="1305" y="5663"/>
                    <a:pt x="838" y="5428"/>
                  </a:cubicBezTo>
                  <a:cubicBezTo>
                    <a:pt x="217" y="5114"/>
                    <a:pt x="437" y="3775"/>
                    <a:pt x="524" y="3238"/>
                  </a:cubicBezTo>
                  <a:cubicBezTo>
                    <a:pt x="543" y="3129"/>
                    <a:pt x="449" y="3056"/>
                    <a:pt x="365" y="3056"/>
                  </a:cubicBezTo>
                  <a:cubicBezTo>
                    <a:pt x="309" y="3056"/>
                    <a:pt x="257" y="3088"/>
                    <a:pt x="245" y="3162"/>
                  </a:cubicBezTo>
                  <a:cubicBezTo>
                    <a:pt x="128" y="3871"/>
                    <a:pt x="1" y="4836"/>
                    <a:pt x="444" y="5463"/>
                  </a:cubicBezTo>
                  <a:cubicBezTo>
                    <a:pt x="616" y="5706"/>
                    <a:pt x="935" y="5798"/>
                    <a:pt x="1212" y="5853"/>
                  </a:cubicBezTo>
                  <a:cubicBezTo>
                    <a:pt x="1611" y="5934"/>
                    <a:pt x="2023" y="5970"/>
                    <a:pt x="2431" y="5998"/>
                  </a:cubicBezTo>
                  <a:lnTo>
                    <a:pt x="2258" y="13672"/>
                  </a:lnTo>
                  <a:cubicBezTo>
                    <a:pt x="2256" y="13720"/>
                    <a:pt x="2292" y="13761"/>
                    <a:pt x="2338" y="13761"/>
                  </a:cubicBezTo>
                  <a:lnTo>
                    <a:pt x="2903" y="13761"/>
                  </a:lnTo>
                  <a:cubicBezTo>
                    <a:pt x="2948" y="13761"/>
                    <a:pt x="2983" y="13720"/>
                    <a:pt x="2983" y="13672"/>
                  </a:cubicBezTo>
                  <a:lnTo>
                    <a:pt x="2826" y="6687"/>
                  </a:lnTo>
                  <a:lnTo>
                    <a:pt x="2826" y="6687"/>
                  </a:lnTo>
                  <a:cubicBezTo>
                    <a:pt x="2962" y="6695"/>
                    <a:pt x="3099" y="6700"/>
                    <a:pt x="3236" y="6700"/>
                  </a:cubicBezTo>
                  <a:cubicBezTo>
                    <a:pt x="3502" y="6700"/>
                    <a:pt x="3768" y="6682"/>
                    <a:pt x="4031" y="6641"/>
                  </a:cubicBezTo>
                  <a:cubicBezTo>
                    <a:pt x="4389" y="6584"/>
                    <a:pt x="4870" y="6541"/>
                    <a:pt x="5160" y="6290"/>
                  </a:cubicBezTo>
                  <a:cubicBezTo>
                    <a:pt x="5447" y="6039"/>
                    <a:pt x="5510" y="5732"/>
                    <a:pt x="5539" y="5365"/>
                  </a:cubicBezTo>
                  <a:cubicBezTo>
                    <a:pt x="5580" y="4804"/>
                    <a:pt x="5573" y="4236"/>
                    <a:pt x="5550" y="3674"/>
                  </a:cubicBezTo>
                  <a:cubicBezTo>
                    <a:pt x="5546" y="3581"/>
                    <a:pt x="5472" y="3534"/>
                    <a:pt x="5399" y="3534"/>
                  </a:cubicBezTo>
                  <a:cubicBezTo>
                    <a:pt x="5326" y="3534"/>
                    <a:pt x="5256" y="3581"/>
                    <a:pt x="5260" y="3674"/>
                  </a:cubicBezTo>
                  <a:cubicBezTo>
                    <a:pt x="5276" y="4051"/>
                    <a:pt x="5278" y="4426"/>
                    <a:pt x="5271" y="4803"/>
                  </a:cubicBezTo>
                  <a:cubicBezTo>
                    <a:pt x="5260" y="5274"/>
                    <a:pt x="5318" y="5855"/>
                    <a:pt x="4858" y="6134"/>
                  </a:cubicBezTo>
                  <a:cubicBezTo>
                    <a:pt x="4523" y="6338"/>
                    <a:pt x="3991" y="6362"/>
                    <a:pt x="3618" y="6395"/>
                  </a:cubicBezTo>
                  <a:cubicBezTo>
                    <a:pt x="3489" y="6407"/>
                    <a:pt x="3360" y="6412"/>
                    <a:pt x="3231" y="6412"/>
                  </a:cubicBezTo>
                  <a:cubicBezTo>
                    <a:pt x="3091" y="6412"/>
                    <a:pt x="2952" y="6407"/>
                    <a:pt x="2813" y="6397"/>
                  </a:cubicBezTo>
                  <a:lnTo>
                    <a:pt x="2752" y="3659"/>
                  </a:lnTo>
                  <a:lnTo>
                    <a:pt x="2752" y="3659"/>
                  </a:lnTo>
                  <a:cubicBezTo>
                    <a:pt x="2920" y="3675"/>
                    <a:pt x="3104" y="3689"/>
                    <a:pt x="3290" y="3689"/>
                  </a:cubicBezTo>
                  <a:cubicBezTo>
                    <a:pt x="3854" y="3689"/>
                    <a:pt x="4434" y="3564"/>
                    <a:pt x="4624" y="3023"/>
                  </a:cubicBezTo>
                  <a:cubicBezTo>
                    <a:pt x="4763" y="2633"/>
                    <a:pt x="4708" y="2126"/>
                    <a:pt x="4703" y="1721"/>
                  </a:cubicBezTo>
                  <a:cubicBezTo>
                    <a:pt x="4695" y="1180"/>
                    <a:pt x="4630" y="639"/>
                    <a:pt x="4539" y="106"/>
                  </a:cubicBezTo>
                  <a:cubicBezTo>
                    <a:pt x="4526" y="32"/>
                    <a:pt x="4474" y="1"/>
                    <a:pt x="441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2" name="Google Shape;2232;p58"/>
            <p:cNvSpPr/>
            <p:nvPr/>
          </p:nvSpPr>
          <p:spPr>
            <a:xfrm>
              <a:off x="10096341" y="2278045"/>
              <a:ext cx="319827" cy="220891"/>
            </a:xfrm>
            <a:custGeom>
              <a:avLst/>
              <a:gdLst/>
              <a:ahLst/>
              <a:cxnLst/>
              <a:rect l="l" t="t" r="r" b="b"/>
              <a:pathLst>
                <a:path w="4154" h="2869" extrusionOk="0">
                  <a:moveTo>
                    <a:pt x="1749" y="1"/>
                  </a:moveTo>
                  <a:cubicBezTo>
                    <a:pt x="1591" y="1"/>
                    <a:pt x="1419" y="99"/>
                    <a:pt x="1304" y="220"/>
                  </a:cubicBezTo>
                  <a:cubicBezTo>
                    <a:pt x="831" y="727"/>
                    <a:pt x="858" y="1521"/>
                    <a:pt x="1033" y="2191"/>
                  </a:cubicBezTo>
                  <a:cubicBezTo>
                    <a:pt x="815" y="2071"/>
                    <a:pt x="593" y="1964"/>
                    <a:pt x="364" y="1867"/>
                  </a:cubicBezTo>
                  <a:cubicBezTo>
                    <a:pt x="307" y="1843"/>
                    <a:pt x="238" y="1823"/>
                    <a:pt x="176" y="1823"/>
                  </a:cubicBezTo>
                  <a:cubicBezTo>
                    <a:pt x="116" y="1823"/>
                    <a:pt x="63" y="1841"/>
                    <a:pt x="31" y="1891"/>
                  </a:cubicBezTo>
                  <a:cubicBezTo>
                    <a:pt x="1" y="1937"/>
                    <a:pt x="4" y="1997"/>
                    <a:pt x="10" y="2050"/>
                  </a:cubicBezTo>
                  <a:cubicBezTo>
                    <a:pt x="50" y="2371"/>
                    <a:pt x="221" y="2669"/>
                    <a:pt x="472" y="2869"/>
                  </a:cubicBezTo>
                  <a:lnTo>
                    <a:pt x="4025" y="2869"/>
                  </a:lnTo>
                  <a:cubicBezTo>
                    <a:pt x="4047" y="2810"/>
                    <a:pt x="4067" y="2751"/>
                    <a:pt x="4085" y="2692"/>
                  </a:cubicBezTo>
                  <a:cubicBezTo>
                    <a:pt x="4130" y="2533"/>
                    <a:pt x="4154" y="2351"/>
                    <a:pt x="4067" y="2209"/>
                  </a:cubicBezTo>
                  <a:cubicBezTo>
                    <a:pt x="3991" y="2083"/>
                    <a:pt x="3845" y="2025"/>
                    <a:pt x="3695" y="2025"/>
                  </a:cubicBezTo>
                  <a:cubicBezTo>
                    <a:pt x="3616" y="2025"/>
                    <a:pt x="3536" y="2041"/>
                    <a:pt x="3465" y="2073"/>
                  </a:cubicBezTo>
                  <a:cubicBezTo>
                    <a:pt x="3260" y="2164"/>
                    <a:pt x="3110" y="2346"/>
                    <a:pt x="2970" y="2523"/>
                  </a:cubicBezTo>
                  <a:cubicBezTo>
                    <a:pt x="3042" y="2342"/>
                    <a:pt x="3075" y="2144"/>
                    <a:pt x="3063" y="1950"/>
                  </a:cubicBezTo>
                  <a:cubicBezTo>
                    <a:pt x="3059" y="1874"/>
                    <a:pt x="3047" y="1796"/>
                    <a:pt x="3006" y="1733"/>
                  </a:cubicBezTo>
                  <a:cubicBezTo>
                    <a:pt x="2948" y="1644"/>
                    <a:pt x="2846" y="1604"/>
                    <a:pt x="2739" y="1604"/>
                  </a:cubicBezTo>
                  <a:cubicBezTo>
                    <a:pt x="2664" y="1604"/>
                    <a:pt x="2587" y="1624"/>
                    <a:pt x="2523" y="1662"/>
                  </a:cubicBezTo>
                  <a:cubicBezTo>
                    <a:pt x="2367" y="1754"/>
                    <a:pt x="2269" y="1916"/>
                    <a:pt x="2179" y="2070"/>
                  </a:cubicBezTo>
                  <a:cubicBezTo>
                    <a:pt x="2247" y="1526"/>
                    <a:pt x="2227" y="972"/>
                    <a:pt x="2123" y="435"/>
                  </a:cubicBezTo>
                  <a:cubicBezTo>
                    <a:pt x="2097" y="298"/>
                    <a:pt x="2058" y="151"/>
                    <a:pt x="1949" y="67"/>
                  </a:cubicBezTo>
                  <a:cubicBezTo>
                    <a:pt x="1889" y="20"/>
                    <a:pt x="1821" y="1"/>
                    <a:pt x="174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233" name="Google Shape;2233;p58"/>
          <p:cNvSpPr txBox="1"/>
          <p:nvPr/>
        </p:nvSpPr>
        <p:spPr>
          <a:xfrm flipH="1">
            <a:off x="0" y="-1"/>
            <a:ext cx="9144000" cy="85931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zh-TW" altLang="en-US" sz="6600" dirty="0" smtClean="0">
                <a:latin typeface="標楷體" pitchFamily="65" charset="-120"/>
                <a:ea typeface="標楷體" pitchFamily="65" charset="-120"/>
              </a:rPr>
              <a:t>聖餐主日</a:t>
            </a:r>
            <a:endParaRPr lang="zh-TW" altLang="en-US" sz="6600" dirty="0">
              <a:latin typeface="標楷體" pitchFamily="65" charset="-120"/>
              <a:ea typeface="標楷體" pitchFamily="65" charset="-120"/>
            </a:endParaRPr>
          </a:p>
        </p:txBody>
      </p:sp>
      <p:grpSp>
        <p:nvGrpSpPr>
          <p:cNvPr id="11" name="Google Shape;2162;p58"/>
          <p:cNvGrpSpPr/>
          <p:nvPr/>
        </p:nvGrpSpPr>
        <p:grpSpPr>
          <a:xfrm rot="-5400000">
            <a:off x="7624565" y="4646037"/>
            <a:ext cx="485439" cy="509485"/>
            <a:chOff x="6" y="0"/>
            <a:chExt cx="604372" cy="672054"/>
          </a:xfrm>
        </p:grpSpPr>
        <p:sp>
          <p:nvSpPr>
            <p:cNvPr id="80" name="Google Shape;2163;p58"/>
            <p:cNvSpPr/>
            <p:nvPr/>
          </p:nvSpPr>
          <p:spPr>
            <a:xfrm>
              <a:off x="2013" y="0"/>
              <a:ext cx="600342" cy="672054"/>
            </a:xfrm>
            <a:custGeom>
              <a:avLst/>
              <a:gdLst/>
              <a:ahLst/>
              <a:cxnLst/>
              <a:rect l="l" t="t" r="r" b="b"/>
              <a:pathLst>
                <a:path w="6195" h="6935" extrusionOk="0">
                  <a:moveTo>
                    <a:pt x="1263" y="0"/>
                  </a:moveTo>
                  <a:lnTo>
                    <a:pt x="1263" y="0"/>
                  </a:lnTo>
                  <a:cubicBezTo>
                    <a:pt x="1064" y="40"/>
                    <a:pt x="871" y="98"/>
                    <a:pt x="701" y="182"/>
                  </a:cubicBezTo>
                  <a:cubicBezTo>
                    <a:pt x="698" y="201"/>
                    <a:pt x="700" y="222"/>
                    <a:pt x="701" y="240"/>
                  </a:cubicBezTo>
                  <a:cubicBezTo>
                    <a:pt x="728" y="657"/>
                    <a:pt x="875" y="1066"/>
                    <a:pt x="1115" y="1409"/>
                  </a:cubicBezTo>
                  <a:cubicBezTo>
                    <a:pt x="3" y="2361"/>
                    <a:pt x="0" y="3987"/>
                    <a:pt x="720" y="5218"/>
                  </a:cubicBezTo>
                  <a:cubicBezTo>
                    <a:pt x="723" y="5225"/>
                    <a:pt x="727" y="5229"/>
                    <a:pt x="730" y="5237"/>
                  </a:cubicBezTo>
                  <a:cubicBezTo>
                    <a:pt x="761" y="5231"/>
                    <a:pt x="794" y="5226"/>
                    <a:pt x="825" y="5221"/>
                  </a:cubicBezTo>
                  <a:cubicBezTo>
                    <a:pt x="835" y="5219"/>
                    <a:pt x="845" y="5217"/>
                    <a:pt x="853" y="5216"/>
                  </a:cubicBezTo>
                  <a:cubicBezTo>
                    <a:pt x="859" y="5214"/>
                    <a:pt x="866" y="5213"/>
                    <a:pt x="871" y="5213"/>
                  </a:cubicBezTo>
                  <a:cubicBezTo>
                    <a:pt x="965" y="5377"/>
                    <a:pt x="1077" y="5529"/>
                    <a:pt x="1192" y="5673"/>
                  </a:cubicBezTo>
                  <a:cubicBezTo>
                    <a:pt x="1489" y="6043"/>
                    <a:pt x="1862" y="6309"/>
                    <a:pt x="2295" y="6507"/>
                  </a:cubicBezTo>
                  <a:cubicBezTo>
                    <a:pt x="2910" y="6788"/>
                    <a:pt x="3573" y="6934"/>
                    <a:pt x="4239" y="6934"/>
                  </a:cubicBezTo>
                  <a:cubicBezTo>
                    <a:pt x="4599" y="6934"/>
                    <a:pt x="4959" y="6892"/>
                    <a:pt x="5313" y="6805"/>
                  </a:cubicBezTo>
                  <a:cubicBezTo>
                    <a:pt x="5417" y="6854"/>
                    <a:pt x="5530" y="6886"/>
                    <a:pt x="5646" y="6894"/>
                  </a:cubicBezTo>
                  <a:cubicBezTo>
                    <a:pt x="5658" y="6862"/>
                    <a:pt x="5649" y="6823"/>
                    <a:pt x="5640" y="6789"/>
                  </a:cubicBezTo>
                  <a:cubicBezTo>
                    <a:pt x="5627" y="6726"/>
                    <a:pt x="5609" y="6665"/>
                    <a:pt x="5590" y="6605"/>
                  </a:cubicBezTo>
                  <a:cubicBezTo>
                    <a:pt x="6014" y="5870"/>
                    <a:pt x="6194" y="5105"/>
                    <a:pt x="6144" y="4256"/>
                  </a:cubicBezTo>
                  <a:cubicBezTo>
                    <a:pt x="6101" y="3511"/>
                    <a:pt x="5821" y="2784"/>
                    <a:pt x="5358" y="2199"/>
                  </a:cubicBezTo>
                  <a:cubicBezTo>
                    <a:pt x="5377" y="2148"/>
                    <a:pt x="5397" y="2096"/>
                    <a:pt x="5413" y="2042"/>
                  </a:cubicBezTo>
                  <a:cubicBezTo>
                    <a:pt x="4799" y="1261"/>
                    <a:pt x="3842" y="801"/>
                    <a:pt x="2845" y="801"/>
                  </a:cubicBezTo>
                  <a:cubicBezTo>
                    <a:pt x="2816" y="801"/>
                    <a:pt x="2786" y="801"/>
                    <a:pt x="2756" y="802"/>
                  </a:cubicBezTo>
                  <a:cubicBezTo>
                    <a:pt x="2295" y="814"/>
                    <a:pt x="1831" y="933"/>
                    <a:pt x="1438" y="1173"/>
                  </a:cubicBezTo>
                  <a:cubicBezTo>
                    <a:pt x="1381" y="1071"/>
                    <a:pt x="1332" y="965"/>
                    <a:pt x="1294" y="854"/>
                  </a:cubicBezTo>
                  <a:cubicBezTo>
                    <a:pt x="1200" y="580"/>
                    <a:pt x="1178" y="275"/>
                    <a:pt x="1263" y="0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2" name="Google Shape;2164;p58"/>
            <p:cNvGrpSpPr/>
            <p:nvPr/>
          </p:nvGrpSpPr>
          <p:grpSpPr>
            <a:xfrm>
              <a:off x="11" y="8"/>
              <a:ext cx="604373" cy="672028"/>
              <a:chOff x="5789475" y="-1569693"/>
              <a:chExt cx="920457" cy="1023498"/>
            </a:xfrm>
          </p:grpSpPr>
          <p:sp>
            <p:nvSpPr>
              <p:cNvPr id="82" name="Google Shape;2165;p58"/>
              <p:cNvSpPr/>
              <p:nvPr/>
            </p:nvSpPr>
            <p:spPr>
              <a:xfrm>
                <a:off x="5889861" y="-1268093"/>
                <a:ext cx="820071" cy="721898"/>
              </a:xfrm>
              <a:custGeom>
                <a:avLst/>
                <a:gdLst/>
                <a:ahLst/>
                <a:cxnLst/>
                <a:rect l="l" t="t" r="r" b="b"/>
                <a:pathLst>
                  <a:path w="5555" h="4890" extrusionOk="0">
                    <a:moveTo>
                      <a:pt x="4588" y="1"/>
                    </a:moveTo>
                    <a:lnTo>
                      <a:pt x="0" y="2580"/>
                    </a:lnTo>
                    <a:cubicBezTo>
                      <a:pt x="79" y="2971"/>
                      <a:pt x="311" y="3324"/>
                      <a:pt x="556" y="3628"/>
                    </a:cubicBezTo>
                    <a:cubicBezTo>
                      <a:pt x="853" y="3998"/>
                      <a:pt x="1227" y="4265"/>
                      <a:pt x="1660" y="4462"/>
                    </a:cubicBezTo>
                    <a:cubicBezTo>
                      <a:pt x="2274" y="4744"/>
                      <a:pt x="2937" y="4890"/>
                      <a:pt x="3604" y="4890"/>
                    </a:cubicBezTo>
                    <a:cubicBezTo>
                      <a:pt x="3963" y="4890"/>
                      <a:pt x="4323" y="4847"/>
                      <a:pt x="4677" y="4760"/>
                    </a:cubicBezTo>
                    <a:cubicBezTo>
                      <a:pt x="4781" y="4810"/>
                      <a:pt x="4894" y="4841"/>
                      <a:pt x="5009" y="4849"/>
                    </a:cubicBezTo>
                    <a:cubicBezTo>
                      <a:pt x="5022" y="4817"/>
                      <a:pt x="5013" y="4778"/>
                      <a:pt x="5003" y="4745"/>
                    </a:cubicBezTo>
                    <a:cubicBezTo>
                      <a:pt x="4987" y="4683"/>
                      <a:pt x="4969" y="4624"/>
                      <a:pt x="4950" y="4563"/>
                    </a:cubicBezTo>
                    <a:cubicBezTo>
                      <a:pt x="5374" y="3830"/>
                      <a:pt x="5554" y="3062"/>
                      <a:pt x="5504" y="2214"/>
                    </a:cubicBezTo>
                    <a:cubicBezTo>
                      <a:pt x="5457" y="1403"/>
                      <a:pt x="5128" y="609"/>
                      <a:pt x="4588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" name="Google Shape;2166;p58"/>
              <p:cNvSpPr/>
              <p:nvPr/>
            </p:nvSpPr>
            <p:spPr>
              <a:xfrm>
                <a:off x="5898571" y="-1569693"/>
                <a:ext cx="165786" cy="263367"/>
              </a:xfrm>
              <a:custGeom>
                <a:avLst/>
                <a:gdLst/>
                <a:ahLst/>
                <a:cxnLst/>
                <a:rect l="l" t="t" r="r" b="b"/>
                <a:pathLst>
                  <a:path w="1123" h="1784" extrusionOk="0">
                    <a:moveTo>
                      <a:pt x="565" y="1"/>
                    </a:moveTo>
                    <a:cubicBezTo>
                      <a:pt x="367" y="39"/>
                      <a:pt x="173" y="98"/>
                      <a:pt x="3" y="182"/>
                    </a:cubicBezTo>
                    <a:cubicBezTo>
                      <a:pt x="1" y="200"/>
                      <a:pt x="2" y="221"/>
                      <a:pt x="3" y="239"/>
                    </a:cubicBezTo>
                    <a:cubicBezTo>
                      <a:pt x="42" y="824"/>
                      <a:pt x="314" y="1388"/>
                      <a:pt x="747" y="1783"/>
                    </a:cubicBezTo>
                    <a:cubicBezTo>
                      <a:pt x="875" y="1771"/>
                      <a:pt x="1001" y="1747"/>
                      <a:pt x="1123" y="1707"/>
                    </a:cubicBezTo>
                    <a:cubicBezTo>
                      <a:pt x="902" y="1454"/>
                      <a:pt x="703" y="1173"/>
                      <a:pt x="595" y="855"/>
                    </a:cubicBezTo>
                    <a:cubicBezTo>
                      <a:pt x="503" y="579"/>
                      <a:pt x="481" y="275"/>
                      <a:pt x="56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4" name="Google Shape;2167;p58"/>
              <p:cNvSpPr/>
              <p:nvPr/>
            </p:nvSpPr>
            <p:spPr>
              <a:xfrm>
                <a:off x="5789770" y="-1451592"/>
                <a:ext cx="805160" cy="654876"/>
              </a:xfrm>
              <a:custGeom>
                <a:avLst/>
                <a:gdLst/>
                <a:ahLst/>
                <a:cxnLst/>
                <a:rect l="l" t="t" r="r" b="b"/>
                <a:pathLst>
                  <a:path w="5454" h="4436" extrusionOk="0">
                    <a:moveTo>
                      <a:pt x="2882" y="0"/>
                    </a:moveTo>
                    <a:cubicBezTo>
                      <a:pt x="2854" y="0"/>
                      <a:pt x="2825" y="1"/>
                      <a:pt x="2797" y="2"/>
                    </a:cubicBezTo>
                    <a:cubicBezTo>
                      <a:pt x="2285" y="14"/>
                      <a:pt x="1772" y="158"/>
                      <a:pt x="1355" y="452"/>
                    </a:cubicBezTo>
                    <a:cubicBezTo>
                      <a:pt x="47" y="1375"/>
                      <a:pt x="1" y="3118"/>
                      <a:pt x="761" y="4416"/>
                    </a:cubicBezTo>
                    <a:cubicBezTo>
                      <a:pt x="764" y="4424"/>
                      <a:pt x="768" y="4429"/>
                      <a:pt x="770" y="4435"/>
                    </a:cubicBezTo>
                    <a:cubicBezTo>
                      <a:pt x="2683" y="4143"/>
                      <a:pt x="4848" y="3065"/>
                      <a:pt x="5453" y="1242"/>
                    </a:cubicBezTo>
                    <a:cubicBezTo>
                      <a:pt x="4838" y="460"/>
                      <a:pt x="3880" y="0"/>
                      <a:pt x="2882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5" name="Google Shape;2168;p58"/>
              <p:cNvSpPr/>
              <p:nvPr/>
            </p:nvSpPr>
            <p:spPr>
              <a:xfrm>
                <a:off x="5890156" y="-987455"/>
                <a:ext cx="752162" cy="441111"/>
              </a:xfrm>
              <a:custGeom>
                <a:avLst/>
                <a:gdLst/>
                <a:ahLst/>
                <a:cxnLst/>
                <a:rect l="l" t="t" r="r" b="b"/>
                <a:pathLst>
                  <a:path w="5095" h="2988" extrusionOk="0">
                    <a:moveTo>
                      <a:pt x="1204" y="1"/>
                    </a:moveTo>
                    <a:lnTo>
                      <a:pt x="0" y="678"/>
                    </a:lnTo>
                    <a:cubicBezTo>
                      <a:pt x="79" y="1068"/>
                      <a:pt x="310" y="1422"/>
                      <a:pt x="555" y="1726"/>
                    </a:cubicBezTo>
                    <a:cubicBezTo>
                      <a:pt x="852" y="2096"/>
                      <a:pt x="1226" y="2363"/>
                      <a:pt x="1659" y="2560"/>
                    </a:cubicBezTo>
                    <a:cubicBezTo>
                      <a:pt x="2274" y="2841"/>
                      <a:pt x="2938" y="2988"/>
                      <a:pt x="3604" y="2988"/>
                    </a:cubicBezTo>
                    <a:cubicBezTo>
                      <a:pt x="3963" y="2988"/>
                      <a:pt x="4323" y="2945"/>
                      <a:pt x="4676" y="2858"/>
                    </a:cubicBezTo>
                    <a:cubicBezTo>
                      <a:pt x="4780" y="2908"/>
                      <a:pt x="4894" y="2939"/>
                      <a:pt x="5009" y="2947"/>
                    </a:cubicBezTo>
                    <a:cubicBezTo>
                      <a:pt x="5021" y="2914"/>
                      <a:pt x="5012" y="2876"/>
                      <a:pt x="5004" y="2843"/>
                    </a:cubicBezTo>
                    <a:cubicBezTo>
                      <a:pt x="4987" y="2782"/>
                      <a:pt x="4968" y="2723"/>
                      <a:pt x="4949" y="2662"/>
                    </a:cubicBezTo>
                    <a:cubicBezTo>
                      <a:pt x="5001" y="2572"/>
                      <a:pt x="5051" y="2482"/>
                      <a:pt x="5094" y="2390"/>
                    </a:cubicBezTo>
                    <a:cubicBezTo>
                      <a:pt x="5025" y="2384"/>
                      <a:pt x="4957" y="2377"/>
                      <a:pt x="4891" y="2369"/>
                    </a:cubicBezTo>
                    <a:cubicBezTo>
                      <a:pt x="3776" y="2247"/>
                      <a:pt x="2640" y="1868"/>
                      <a:pt x="1873" y="1050"/>
                    </a:cubicBezTo>
                    <a:cubicBezTo>
                      <a:pt x="1586" y="743"/>
                      <a:pt x="1365" y="387"/>
                      <a:pt x="1204" y="1"/>
                    </a:cubicBezTo>
                    <a:close/>
                  </a:path>
                </a:pathLst>
              </a:custGeom>
              <a:solidFill>
                <a:srgbClr val="4D0029">
                  <a:alpha val="427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" name="Google Shape;2169;p58"/>
              <p:cNvSpPr/>
              <p:nvPr/>
            </p:nvSpPr>
            <p:spPr>
              <a:xfrm>
                <a:off x="5828301" y="-1450263"/>
                <a:ext cx="752014" cy="643656"/>
              </a:xfrm>
              <a:custGeom>
                <a:avLst/>
                <a:gdLst/>
                <a:ahLst/>
                <a:cxnLst/>
                <a:rect l="l" t="t" r="r" b="b"/>
                <a:pathLst>
                  <a:path w="5094" h="4360" extrusionOk="0">
                    <a:moveTo>
                      <a:pt x="1584" y="434"/>
                    </a:moveTo>
                    <a:cubicBezTo>
                      <a:pt x="1765" y="474"/>
                      <a:pt x="1948" y="509"/>
                      <a:pt x="2131" y="543"/>
                    </a:cubicBezTo>
                    <a:cubicBezTo>
                      <a:pt x="2093" y="729"/>
                      <a:pt x="2057" y="914"/>
                      <a:pt x="2024" y="1101"/>
                    </a:cubicBezTo>
                    <a:cubicBezTo>
                      <a:pt x="1839" y="1065"/>
                      <a:pt x="1655" y="1029"/>
                      <a:pt x="1472" y="988"/>
                    </a:cubicBezTo>
                    <a:cubicBezTo>
                      <a:pt x="1507" y="804"/>
                      <a:pt x="1544" y="619"/>
                      <a:pt x="1584" y="434"/>
                    </a:cubicBezTo>
                    <a:close/>
                    <a:moveTo>
                      <a:pt x="2233" y="562"/>
                    </a:moveTo>
                    <a:cubicBezTo>
                      <a:pt x="2417" y="595"/>
                      <a:pt x="2601" y="626"/>
                      <a:pt x="2787" y="653"/>
                    </a:cubicBezTo>
                    <a:cubicBezTo>
                      <a:pt x="2748" y="841"/>
                      <a:pt x="2714" y="1028"/>
                      <a:pt x="2683" y="1215"/>
                    </a:cubicBezTo>
                    <a:cubicBezTo>
                      <a:pt x="2497" y="1186"/>
                      <a:pt x="2312" y="1153"/>
                      <a:pt x="2126" y="1119"/>
                    </a:cubicBezTo>
                    <a:cubicBezTo>
                      <a:pt x="2159" y="934"/>
                      <a:pt x="2196" y="748"/>
                      <a:pt x="2233" y="562"/>
                    </a:cubicBezTo>
                    <a:close/>
                    <a:moveTo>
                      <a:pt x="2888" y="671"/>
                    </a:moveTo>
                    <a:cubicBezTo>
                      <a:pt x="3074" y="698"/>
                      <a:pt x="3259" y="725"/>
                      <a:pt x="3446" y="748"/>
                    </a:cubicBezTo>
                    <a:cubicBezTo>
                      <a:pt x="3410" y="935"/>
                      <a:pt x="3375" y="1123"/>
                      <a:pt x="3344" y="1311"/>
                    </a:cubicBezTo>
                    <a:cubicBezTo>
                      <a:pt x="3158" y="1286"/>
                      <a:pt x="2971" y="1260"/>
                      <a:pt x="2783" y="1232"/>
                    </a:cubicBezTo>
                    <a:cubicBezTo>
                      <a:pt x="2816" y="1043"/>
                      <a:pt x="2850" y="856"/>
                      <a:pt x="2888" y="671"/>
                    </a:cubicBezTo>
                    <a:close/>
                    <a:moveTo>
                      <a:pt x="3548" y="760"/>
                    </a:moveTo>
                    <a:cubicBezTo>
                      <a:pt x="3735" y="783"/>
                      <a:pt x="3922" y="804"/>
                      <a:pt x="4109" y="824"/>
                    </a:cubicBezTo>
                    <a:cubicBezTo>
                      <a:pt x="4073" y="1012"/>
                      <a:pt x="4039" y="1201"/>
                      <a:pt x="4010" y="1391"/>
                    </a:cubicBezTo>
                    <a:cubicBezTo>
                      <a:pt x="3822" y="1370"/>
                      <a:pt x="3634" y="1349"/>
                      <a:pt x="3447" y="1325"/>
                    </a:cubicBezTo>
                    <a:cubicBezTo>
                      <a:pt x="3478" y="1137"/>
                      <a:pt x="3511" y="948"/>
                      <a:pt x="3548" y="760"/>
                    </a:cubicBezTo>
                    <a:close/>
                    <a:moveTo>
                      <a:pt x="4212" y="834"/>
                    </a:moveTo>
                    <a:cubicBezTo>
                      <a:pt x="4399" y="854"/>
                      <a:pt x="4587" y="872"/>
                      <a:pt x="4774" y="888"/>
                    </a:cubicBezTo>
                    <a:cubicBezTo>
                      <a:pt x="4739" y="1076"/>
                      <a:pt x="4706" y="1265"/>
                      <a:pt x="4676" y="1455"/>
                    </a:cubicBezTo>
                    <a:cubicBezTo>
                      <a:pt x="4488" y="1438"/>
                      <a:pt x="4300" y="1420"/>
                      <a:pt x="4111" y="1400"/>
                    </a:cubicBezTo>
                    <a:cubicBezTo>
                      <a:pt x="4143" y="1212"/>
                      <a:pt x="4175" y="1023"/>
                      <a:pt x="4212" y="834"/>
                    </a:cubicBezTo>
                    <a:close/>
                    <a:moveTo>
                      <a:pt x="806" y="935"/>
                    </a:moveTo>
                    <a:cubicBezTo>
                      <a:pt x="988" y="982"/>
                      <a:pt x="1171" y="1027"/>
                      <a:pt x="1354" y="1066"/>
                    </a:cubicBezTo>
                    <a:cubicBezTo>
                      <a:pt x="1321" y="1253"/>
                      <a:pt x="1289" y="1437"/>
                      <a:pt x="1262" y="1624"/>
                    </a:cubicBezTo>
                    <a:cubicBezTo>
                      <a:pt x="1078" y="1581"/>
                      <a:pt x="893" y="1535"/>
                      <a:pt x="710" y="1487"/>
                    </a:cubicBezTo>
                    <a:cubicBezTo>
                      <a:pt x="740" y="1301"/>
                      <a:pt x="772" y="1118"/>
                      <a:pt x="806" y="935"/>
                    </a:cubicBezTo>
                    <a:close/>
                    <a:moveTo>
                      <a:pt x="1454" y="1087"/>
                    </a:moveTo>
                    <a:cubicBezTo>
                      <a:pt x="1638" y="1128"/>
                      <a:pt x="1822" y="1166"/>
                      <a:pt x="2008" y="1200"/>
                    </a:cubicBezTo>
                    <a:cubicBezTo>
                      <a:pt x="1976" y="1387"/>
                      <a:pt x="1946" y="1574"/>
                      <a:pt x="1920" y="1762"/>
                    </a:cubicBezTo>
                    <a:cubicBezTo>
                      <a:pt x="1734" y="1725"/>
                      <a:pt x="1548" y="1688"/>
                      <a:pt x="1362" y="1646"/>
                    </a:cubicBezTo>
                    <a:cubicBezTo>
                      <a:pt x="1391" y="1459"/>
                      <a:pt x="1422" y="1274"/>
                      <a:pt x="1454" y="1087"/>
                    </a:cubicBezTo>
                    <a:close/>
                    <a:moveTo>
                      <a:pt x="2108" y="1218"/>
                    </a:moveTo>
                    <a:cubicBezTo>
                      <a:pt x="2295" y="1254"/>
                      <a:pt x="2480" y="1285"/>
                      <a:pt x="2666" y="1315"/>
                    </a:cubicBezTo>
                    <a:cubicBezTo>
                      <a:pt x="2635" y="1502"/>
                      <a:pt x="2607" y="1691"/>
                      <a:pt x="2581" y="1879"/>
                    </a:cubicBezTo>
                    <a:cubicBezTo>
                      <a:pt x="2394" y="1849"/>
                      <a:pt x="2207" y="1816"/>
                      <a:pt x="2020" y="1781"/>
                    </a:cubicBezTo>
                    <a:cubicBezTo>
                      <a:pt x="2047" y="1592"/>
                      <a:pt x="2077" y="1405"/>
                      <a:pt x="2108" y="1218"/>
                    </a:cubicBezTo>
                    <a:close/>
                    <a:moveTo>
                      <a:pt x="2768" y="1331"/>
                    </a:moveTo>
                    <a:cubicBezTo>
                      <a:pt x="2955" y="1359"/>
                      <a:pt x="3140" y="1385"/>
                      <a:pt x="3328" y="1410"/>
                    </a:cubicBezTo>
                    <a:cubicBezTo>
                      <a:pt x="3299" y="1599"/>
                      <a:pt x="3271" y="1787"/>
                      <a:pt x="3244" y="1976"/>
                    </a:cubicBezTo>
                    <a:cubicBezTo>
                      <a:pt x="3056" y="1952"/>
                      <a:pt x="2870" y="1924"/>
                      <a:pt x="2683" y="1895"/>
                    </a:cubicBezTo>
                    <a:cubicBezTo>
                      <a:pt x="2709" y="1706"/>
                      <a:pt x="2737" y="1518"/>
                      <a:pt x="2768" y="1331"/>
                    </a:cubicBezTo>
                    <a:close/>
                    <a:moveTo>
                      <a:pt x="3431" y="1425"/>
                    </a:moveTo>
                    <a:cubicBezTo>
                      <a:pt x="3617" y="1448"/>
                      <a:pt x="3806" y="1471"/>
                      <a:pt x="3992" y="1492"/>
                    </a:cubicBezTo>
                    <a:cubicBezTo>
                      <a:pt x="3964" y="1680"/>
                      <a:pt x="3937" y="1870"/>
                      <a:pt x="3912" y="2059"/>
                    </a:cubicBezTo>
                    <a:cubicBezTo>
                      <a:pt x="3723" y="2038"/>
                      <a:pt x="3535" y="2016"/>
                      <a:pt x="3347" y="1991"/>
                    </a:cubicBezTo>
                    <a:cubicBezTo>
                      <a:pt x="3371" y="1802"/>
                      <a:pt x="3400" y="1613"/>
                      <a:pt x="3431" y="1425"/>
                    </a:cubicBezTo>
                    <a:close/>
                    <a:moveTo>
                      <a:pt x="4096" y="1502"/>
                    </a:moveTo>
                    <a:cubicBezTo>
                      <a:pt x="4284" y="1521"/>
                      <a:pt x="4472" y="1540"/>
                      <a:pt x="4660" y="1557"/>
                    </a:cubicBezTo>
                    <a:cubicBezTo>
                      <a:pt x="4632" y="1746"/>
                      <a:pt x="4604" y="1936"/>
                      <a:pt x="4580" y="2127"/>
                    </a:cubicBezTo>
                    <a:cubicBezTo>
                      <a:pt x="4392" y="2110"/>
                      <a:pt x="4201" y="2090"/>
                      <a:pt x="4013" y="2070"/>
                    </a:cubicBezTo>
                    <a:cubicBezTo>
                      <a:pt x="4038" y="1881"/>
                      <a:pt x="4065" y="1692"/>
                      <a:pt x="4096" y="1502"/>
                    </a:cubicBezTo>
                    <a:close/>
                    <a:moveTo>
                      <a:pt x="695" y="1586"/>
                    </a:moveTo>
                    <a:cubicBezTo>
                      <a:pt x="878" y="1634"/>
                      <a:pt x="1062" y="1679"/>
                      <a:pt x="1246" y="1723"/>
                    </a:cubicBezTo>
                    <a:cubicBezTo>
                      <a:pt x="1219" y="1908"/>
                      <a:pt x="1194" y="2095"/>
                      <a:pt x="1172" y="2283"/>
                    </a:cubicBezTo>
                    <a:cubicBezTo>
                      <a:pt x="986" y="2238"/>
                      <a:pt x="801" y="2191"/>
                      <a:pt x="617" y="2141"/>
                    </a:cubicBezTo>
                    <a:cubicBezTo>
                      <a:pt x="640" y="1955"/>
                      <a:pt x="666" y="1770"/>
                      <a:pt x="695" y="1586"/>
                    </a:cubicBezTo>
                    <a:close/>
                    <a:moveTo>
                      <a:pt x="1347" y="1745"/>
                    </a:moveTo>
                    <a:cubicBezTo>
                      <a:pt x="1533" y="1787"/>
                      <a:pt x="1720" y="1827"/>
                      <a:pt x="1905" y="1861"/>
                    </a:cubicBezTo>
                    <a:cubicBezTo>
                      <a:pt x="1879" y="2049"/>
                      <a:pt x="1856" y="2238"/>
                      <a:pt x="1833" y="2426"/>
                    </a:cubicBezTo>
                    <a:cubicBezTo>
                      <a:pt x="1647" y="2389"/>
                      <a:pt x="1460" y="2349"/>
                      <a:pt x="1272" y="2306"/>
                    </a:cubicBezTo>
                    <a:cubicBezTo>
                      <a:pt x="1294" y="2119"/>
                      <a:pt x="1320" y="1932"/>
                      <a:pt x="1347" y="1745"/>
                    </a:cubicBezTo>
                    <a:close/>
                    <a:moveTo>
                      <a:pt x="2008" y="1880"/>
                    </a:moveTo>
                    <a:cubicBezTo>
                      <a:pt x="2193" y="1916"/>
                      <a:pt x="2380" y="1948"/>
                      <a:pt x="2568" y="1978"/>
                    </a:cubicBezTo>
                    <a:cubicBezTo>
                      <a:pt x="2542" y="2168"/>
                      <a:pt x="2518" y="2356"/>
                      <a:pt x="2497" y="2545"/>
                    </a:cubicBezTo>
                    <a:cubicBezTo>
                      <a:pt x="2309" y="2514"/>
                      <a:pt x="2123" y="2481"/>
                      <a:pt x="1935" y="2445"/>
                    </a:cubicBezTo>
                    <a:cubicBezTo>
                      <a:pt x="1957" y="2256"/>
                      <a:pt x="1981" y="2068"/>
                      <a:pt x="2008" y="1880"/>
                    </a:cubicBezTo>
                    <a:close/>
                    <a:moveTo>
                      <a:pt x="2668" y="1995"/>
                    </a:moveTo>
                    <a:cubicBezTo>
                      <a:pt x="2856" y="2023"/>
                      <a:pt x="3044" y="2051"/>
                      <a:pt x="3231" y="2078"/>
                    </a:cubicBezTo>
                    <a:cubicBezTo>
                      <a:pt x="3207" y="2266"/>
                      <a:pt x="3185" y="2455"/>
                      <a:pt x="3164" y="2644"/>
                    </a:cubicBezTo>
                    <a:cubicBezTo>
                      <a:pt x="2976" y="2618"/>
                      <a:pt x="2788" y="2591"/>
                      <a:pt x="2599" y="2561"/>
                    </a:cubicBezTo>
                    <a:cubicBezTo>
                      <a:pt x="2620" y="2371"/>
                      <a:pt x="2643" y="2183"/>
                      <a:pt x="2668" y="1995"/>
                    </a:cubicBezTo>
                    <a:close/>
                    <a:moveTo>
                      <a:pt x="3333" y="2090"/>
                    </a:moveTo>
                    <a:cubicBezTo>
                      <a:pt x="3522" y="2115"/>
                      <a:pt x="3710" y="2137"/>
                      <a:pt x="3898" y="2158"/>
                    </a:cubicBezTo>
                    <a:cubicBezTo>
                      <a:pt x="3874" y="2349"/>
                      <a:pt x="3851" y="2539"/>
                      <a:pt x="3832" y="2728"/>
                    </a:cubicBezTo>
                    <a:cubicBezTo>
                      <a:pt x="3642" y="2707"/>
                      <a:pt x="3454" y="2684"/>
                      <a:pt x="3265" y="2659"/>
                    </a:cubicBezTo>
                    <a:cubicBezTo>
                      <a:pt x="3286" y="2470"/>
                      <a:pt x="3309" y="2279"/>
                      <a:pt x="3333" y="2090"/>
                    </a:cubicBezTo>
                    <a:close/>
                    <a:moveTo>
                      <a:pt x="603" y="2243"/>
                    </a:moveTo>
                    <a:cubicBezTo>
                      <a:pt x="789" y="2293"/>
                      <a:pt x="974" y="2340"/>
                      <a:pt x="1162" y="2384"/>
                    </a:cubicBezTo>
                    <a:cubicBezTo>
                      <a:pt x="1140" y="2570"/>
                      <a:pt x="1120" y="2758"/>
                      <a:pt x="1101" y="2946"/>
                    </a:cubicBezTo>
                    <a:cubicBezTo>
                      <a:pt x="913" y="2902"/>
                      <a:pt x="727" y="2853"/>
                      <a:pt x="541" y="2802"/>
                    </a:cubicBezTo>
                    <a:cubicBezTo>
                      <a:pt x="560" y="2616"/>
                      <a:pt x="581" y="2429"/>
                      <a:pt x="603" y="2243"/>
                    </a:cubicBezTo>
                    <a:close/>
                    <a:moveTo>
                      <a:pt x="1262" y="2409"/>
                    </a:moveTo>
                    <a:cubicBezTo>
                      <a:pt x="1448" y="2452"/>
                      <a:pt x="1634" y="2492"/>
                      <a:pt x="1822" y="2528"/>
                    </a:cubicBezTo>
                    <a:cubicBezTo>
                      <a:pt x="1802" y="2715"/>
                      <a:pt x="1783" y="2904"/>
                      <a:pt x="1764" y="3093"/>
                    </a:cubicBezTo>
                    <a:cubicBezTo>
                      <a:pt x="1576" y="3055"/>
                      <a:pt x="1387" y="3014"/>
                      <a:pt x="1202" y="2972"/>
                    </a:cubicBezTo>
                    <a:cubicBezTo>
                      <a:pt x="1220" y="2783"/>
                      <a:pt x="1240" y="2596"/>
                      <a:pt x="1262" y="2409"/>
                    </a:cubicBezTo>
                    <a:close/>
                    <a:moveTo>
                      <a:pt x="1924" y="2545"/>
                    </a:moveTo>
                    <a:cubicBezTo>
                      <a:pt x="2110" y="2581"/>
                      <a:pt x="2298" y="2614"/>
                      <a:pt x="2485" y="2645"/>
                    </a:cubicBezTo>
                    <a:cubicBezTo>
                      <a:pt x="2465" y="2836"/>
                      <a:pt x="2448" y="3025"/>
                      <a:pt x="2431" y="3214"/>
                    </a:cubicBezTo>
                    <a:cubicBezTo>
                      <a:pt x="2243" y="3183"/>
                      <a:pt x="2055" y="3149"/>
                      <a:pt x="1866" y="3113"/>
                    </a:cubicBezTo>
                    <a:cubicBezTo>
                      <a:pt x="1883" y="2922"/>
                      <a:pt x="1903" y="2734"/>
                      <a:pt x="1924" y="2545"/>
                    </a:cubicBezTo>
                    <a:close/>
                    <a:moveTo>
                      <a:pt x="2589" y="2661"/>
                    </a:moveTo>
                    <a:cubicBezTo>
                      <a:pt x="2777" y="2691"/>
                      <a:pt x="2965" y="2719"/>
                      <a:pt x="3154" y="2745"/>
                    </a:cubicBezTo>
                    <a:cubicBezTo>
                      <a:pt x="3133" y="2936"/>
                      <a:pt x="3116" y="3125"/>
                      <a:pt x="3098" y="3315"/>
                    </a:cubicBezTo>
                    <a:cubicBezTo>
                      <a:pt x="2909" y="3288"/>
                      <a:pt x="2721" y="3260"/>
                      <a:pt x="2532" y="3230"/>
                    </a:cubicBezTo>
                    <a:cubicBezTo>
                      <a:pt x="2549" y="3041"/>
                      <a:pt x="2568" y="2851"/>
                      <a:pt x="2589" y="2661"/>
                    </a:cubicBezTo>
                    <a:close/>
                    <a:moveTo>
                      <a:pt x="530" y="2904"/>
                    </a:moveTo>
                    <a:cubicBezTo>
                      <a:pt x="716" y="2954"/>
                      <a:pt x="902" y="3003"/>
                      <a:pt x="1091" y="3047"/>
                    </a:cubicBezTo>
                    <a:cubicBezTo>
                      <a:pt x="1074" y="3235"/>
                      <a:pt x="1058" y="3423"/>
                      <a:pt x="1042" y="3613"/>
                    </a:cubicBezTo>
                    <a:cubicBezTo>
                      <a:pt x="854" y="3568"/>
                      <a:pt x="666" y="3518"/>
                      <a:pt x="479" y="3466"/>
                    </a:cubicBezTo>
                    <a:cubicBezTo>
                      <a:pt x="495" y="3278"/>
                      <a:pt x="512" y="3092"/>
                      <a:pt x="530" y="2904"/>
                    </a:cubicBezTo>
                    <a:close/>
                    <a:moveTo>
                      <a:pt x="1193" y="3072"/>
                    </a:moveTo>
                    <a:cubicBezTo>
                      <a:pt x="1380" y="3115"/>
                      <a:pt x="1566" y="3156"/>
                      <a:pt x="1757" y="3193"/>
                    </a:cubicBezTo>
                    <a:cubicBezTo>
                      <a:pt x="1738" y="3383"/>
                      <a:pt x="1722" y="3573"/>
                      <a:pt x="1710" y="3762"/>
                    </a:cubicBezTo>
                    <a:cubicBezTo>
                      <a:pt x="1519" y="3724"/>
                      <a:pt x="1331" y="3683"/>
                      <a:pt x="1145" y="3638"/>
                    </a:cubicBezTo>
                    <a:cubicBezTo>
                      <a:pt x="1158" y="3449"/>
                      <a:pt x="1174" y="3260"/>
                      <a:pt x="1193" y="3072"/>
                    </a:cubicBezTo>
                    <a:close/>
                    <a:moveTo>
                      <a:pt x="1856" y="3213"/>
                    </a:moveTo>
                    <a:cubicBezTo>
                      <a:pt x="2044" y="3250"/>
                      <a:pt x="2232" y="3283"/>
                      <a:pt x="2421" y="3315"/>
                    </a:cubicBezTo>
                    <a:cubicBezTo>
                      <a:pt x="2406" y="3505"/>
                      <a:pt x="2390" y="3695"/>
                      <a:pt x="2377" y="3887"/>
                    </a:cubicBezTo>
                    <a:cubicBezTo>
                      <a:pt x="2187" y="3855"/>
                      <a:pt x="1998" y="3821"/>
                      <a:pt x="1810" y="3783"/>
                    </a:cubicBezTo>
                    <a:cubicBezTo>
                      <a:pt x="1825" y="3594"/>
                      <a:pt x="1838" y="3402"/>
                      <a:pt x="1856" y="3213"/>
                    </a:cubicBezTo>
                    <a:close/>
                    <a:moveTo>
                      <a:pt x="473" y="3569"/>
                    </a:moveTo>
                    <a:cubicBezTo>
                      <a:pt x="660" y="3621"/>
                      <a:pt x="848" y="3669"/>
                      <a:pt x="1036" y="3715"/>
                    </a:cubicBezTo>
                    <a:cubicBezTo>
                      <a:pt x="1022" y="3904"/>
                      <a:pt x="1009" y="4092"/>
                      <a:pt x="996" y="4282"/>
                    </a:cubicBezTo>
                    <a:cubicBezTo>
                      <a:pt x="807" y="4237"/>
                      <a:pt x="619" y="4187"/>
                      <a:pt x="432" y="4134"/>
                    </a:cubicBezTo>
                    <a:cubicBezTo>
                      <a:pt x="443" y="3946"/>
                      <a:pt x="458" y="3757"/>
                      <a:pt x="473" y="3569"/>
                    </a:cubicBezTo>
                    <a:close/>
                    <a:moveTo>
                      <a:pt x="2360" y="1"/>
                    </a:moveTo>
                    <a:lnTo>
                      <a:pt x="2360" y="1"/>
                    </a:lnTo>
                    <a:cubicBezTo>
                      <a:pt x="2323" y="4"/>
                      <a:pt x="2287" y="9"/>
                      <a:pt x="2251" y="14"/>
                    </a:cubicBezTo>
                    <a:cubicBezTo>
                      <a:pt x="2218" y="156"/>
                      <a:pt x="2183" y="299"/>
                      <a:pt x="2154" y="443"/>
                    </a:cubicBezTo>
                    <a:cubicBezTo>
                      <a:pt x="1971" y="409"/>
                      <a:pt x="1788" y="374"/>
                      <a:pt x="1606" y="335"/>
                    </a:cubicBezTo>
                    <a:cubicBezTo>
                      <a:pt x="1619" y="275"/>
                      <a:pt x="1633" y="215"/>
                      <a:pt x="1647" y="157"/>
                    </a:cubicBezTo>
                    <a:lnTo>
                      <a:pt x="1647" y="157"/>
                    </a:lnTo>
                    <a:cubicBezTo>
                      <a:pt x="1607" y="171"/>
                      <a:pt x="1568" y="187"/>
                      <a:pt x="1530" y="203"/>
                    </a:cubicBezTo>
                    <a:cubicBezTo>
                      <a:pt x="1522" y="239"/>
                      <a:pt x="1513" y="277"/>
                      <a:pt x="1504" y="314"/>
                    </a:cubicBezTo>
                    <a:cubicBezTo>
                      <a:pt x="1456" y="303"/>
                      <a:pt x="1409" y="292"/>
                      <a:pt x="1362" y="281"/>
                    </a:cubicBezTo>
                    <a:cubicBezTo>
                      <a:pt x="1318" y="304"/>
                      <a:pt x="1273" y="328"/>
                      <a:pt x="1231" y="353"/>
                    </a:cubicBezTo>
                    <a:cubicBezTo>
                      <a:pt x="1314" y="372"/>
                      <a:pt x="1398" y="393"/>
                      <a:pt x="1482" y="412"/>
                    </a:cubicBezTo>
                    <a:cubicBezTo>
                      <a:pt x="1443" y="596"/>
                      <a:pt x="1404" y="780"/>
                      <a:pt x="1371" y="966"/>
                    </a:cubicBezTo>
                    <a:cubicBezTo>
                      <a:pt x="1188" y="924"/>
                      <a:pt x="1005" y="881"/>
                      <a:pt x="823" y="834"/>
                    </a:cubicBezTo>
                    <a:cubicBezTo>
                      <a:pt x="837" y="762"/>
                      <a:pt x="853" y="690"/>
                      <a:pt x="868" y="618"/>
                    </a:cubicBezTo>
                    <a:lnTo>
                      <a:pt x="868" y="618"/>
                    </a:lnTo>
                    <a:cubicBezTo>
                      <a:pt x="822" y="659"/>
                      <a:pt x="779" y="701"/>
                      <a:pt x="737" y="742"/>
                    </a:cubicBezTo>
                    <a:cubicBezTo>
                      <a:pt x="733" y="763"/>
                      <a:pt x="728" y="785"/>
                      <a:pt x="723" y="806"/>
                    </a:cubicBezTo>
                    <a:cubicBezTo>
                      <a:pt x="711" y="803"/>
                      <a:pt x="698" y="799"/>
                      <a:pt x="686" y="796"/>
                    </a:cubicBezTo>
                    <a:cubicBezTo>
                      <a:pt x="660" y="824"/>
                      <a:pt x="636" y="851"/>
                      <a:pt x="612" y="879"/>
                    </a:cubicBezTo>
                    <a:cubicBezTo>
                      <a:pt x="643" y="888"/>
                      <a:pt x="672" y="898"/>
                      <a:pt x="704" y="905"/>
                    </a:cubicBezTo>
                    <a:cubicBezTo>
                      <a:pt x="670" y="1088"/>
                      <a:pt x="639" y="1271"/>
                      <a:pt x="608" y="1456"/>
                    </a:cubicBezTo>
                    <a:cubicBezTo>
                      <a:pt x="502" y="1427"/>
                      <a:pt x="394" y="1395"/>
                      <a:pt x="289" y="1363"/>
                    </a:cubicBezTo>
                    <a:cubicBezTo>
                      <a:pt x="273" y="1394"/>
                      <a:pt x="258" y="1425"/>
                      <a:pt x="244" y="1456"/>
                    </a:cubicBezTo>
                    <a:cubicBezTo>
                      <a:pt x="361" y="1490"/>
                      <a:pt x="476" y="1525"/>
                      <a:pt x="593" y="1557"/>
                    </a:cubicBezTo>
                    <a:cubicBezTo>
                      <a:pt x="565" y="1741"/>
                      <a:pt x="538" y="1927"/>
                      <a:pt x="514" y="2112"/>
                    </a:cubicBezTo>
                    <a:cubicBezTo>
                      <a:pt x="366" y="2070"/>
                      <a:pt x="216" y="2027"/>
                      <a:pt x="69" y="1981"/>
                    </a:cubicBezTo>
                    <a:cubicBezTo>
                      <a:pt x="61" y="2014"/>
                      <a:pt x="54" y="2048"/>
                      <a:pt x="49" y="2081"/>
                    </a:cubicBezTo>
                    <a:cubicBezTo>
                      <a:pt x="200" y="2127"/>
                      <a:pt x="350" y="2171"/>
                      <a:pt x="502" y="2212"/>
                    </a:cubicBezTo>
                    <a:cubicBezTo>
                      <a:pt x="478" y="2399"/>
                      <a:pt x="457" y="2586"/>
                      <a:pt x="439" y="2772"/>
                    </a:cubicBezTo>
                    <a:cubicBezTo>
                      <a:pt x="293" y="2730"/>
                      <a:pt x="146" y="2687"/>
                      <a:pt x="1" y="2641"/>
                    </a:cubicBezTo>
                    <a:lnTo>
                      <a:pt x="1" y="2641"/>
                    </a:lnTo>
                    <a:cubicBezTo>
                      <a:pt x="1" y="2677"/>
                      <a:pt x="2" y="2712"/>
                      <a:pt x="3" y="2748"/>
                    </a:cubicBezTo>
                    <a:cubicBezTo>
                      <a:pt x="144" y="2792"/>
                      <a:pt x="287" y="2834"/>
                      <a:pt x="429" y="2874"/>
                    </a:cubicBezTo>
                    <a:cubicBezTo>
                      <a:pt x="410" y="3062"/>
                      <a:pt x="393" y="3250"/>
                      <a:pt x="377" y="3438"/>
                    </a:cubicBezTo>
                    <a:cubicBezTo>
                      <a:pt x="278" y="3409"/>
                      <a:pt x="180" y="3378"/>
                      <a:pt x="80" y="3349"/>
                    </a:cubicBezTo>
                    <a:lnTo>
                      <a:pt x="80" y="3349"/>
                    </a:lnTo>
                    <a:cubicBezTo>
                      <a:pt x="89" y="3387"/>
                      <a:pt x="99" y="3424"/>
                      <a:pt x="108" y="3462"/>
                    </a:cubicBezTo>
                    <a:cubicBezTo>
                      <a:pt x="195" y="3488"/>
                      <a:pt x="282" y="3516"/>
                      <a:pt x="369" y="3540"/>
                    </a:cubicBezTo>
                    <a:cubicBezTo>
                      <a:pt x="355" y="3722"/>
                      <a:pt x="342" y="3904"/>
                      <a:pt x="330" y="4087"/>
                    </a:cubicBezTo>
                    <a:cubicBezTo>
                      <a:pt x="359" y="4150"/>
                      <a:pt x="389" y="4212"/>
                      <a:pt x="421" y="4272"/>
                    </a:cubicBezTo>
                    <a:cubicBezTo>
                      <a:pt x="423" y="4261"/>
                      <a:pt x="423" y="4249"/>
                      <a:pt x="423" y="4239"/>
                    </a:cubicBezTo>
                    <a:cubicBezTo>
                      <a:pt x="577" y="4282"/>
                      <a:pt x="732" y="4321"/>
                      <a:pt x="886" y="4359"/>
                    </a:cubicBezTo>
                    <a:cubicBezTo>
                      <a:pt x="959" y="4344"/>
                      <a:pt x="1032" y="4328"/>
                      <a:pt x="1106" y="4311"/>
                    </a:cubicBezTo>
                    <a:cubicBezTo>
                      <a:pt x="1103" y="4309"/>
                      <a:pt x="1100" y="4309"/>
                      <a:pt x="1096" y="4308"/>
                    </a:cubicBezTo>
                    <a:cubicBezTo>
                      <a:pt x="1108" y="4119"/>
                      <a:pt x="1120" y="3929"/>
                      <a:pt x="1134" y="3739"/>
                    </a:cubicBezTo>
                    <a:cubicBezTo>
                      <a:pt x="1323" y="3784"/>
                      <a:pt x="1511" y="3825"/>
                      <a:pt x="1699" y="3864"/>
                    </a:cubicBezTo>
                    <a:cubicBezTo>
                      <a:pt x="1692" y="3961"/>
                      <a:pt x="1687" y="4057"/>
                      <a:pt x="1680" y="4154"/>
                    </a:cubicBezTo>
                    <a:cubicBezTo>
                      <a:pt x="1716" y="4144"/>
                      <a:pt x="1751" y="4131"/>
                      <a:pt x="1785" y="4121"/>
                    </a:cubicBezTo>
                    <a:cubicBezTo>
                      <a:pt x="1790" y="4042"/>
                      <a:pt x="1794" y="3963"/>
                      <a:pt x="1799" y="3884"/>
                    </a:cubicBezTo>
                    <a:cubicBezTo>
                      <a:pt x="1941" y="3912"/>
                      <a:pt x="2082" y="3937"/>
                      <a:pt x="2223" y="3962"/>
                    </a:cubicBezTo>
                    <a:cubicBezTo>
                      <a:pt x="2309" y="3927"/>
                      <a:pt x="2394" y="3893"/>
                      <a:pt x="2479" y="3856"/>
                    </a:cubicBezTo>
                    <a:cubicBezTo>
                      <a:pt x="2491" y="3682"/>
                      <a:pt x="2504" y="3507"/>
                      <a:pt x="2520" y="3333"/>
                    </a:cubicBezTo>
                    <a:cubicBezTo>
                      <a:pt x="2708" y="3363"/>
                      <a:pt x="2897" y="3392"/>
                      <a:pt x="3087" y="3418"/>
                    </a:cubicBezTo>
                    <a:cubicBezTo>
                      <a:pt x="3082" y="3465"/>
                      <a:pt x="3080" y="3512"/>
                      <a:pt x="3076" y="3558"/>
                    </a:cubicBezTo>
                    <a:cubicBezTo>
                      <a:pt x="3113" y="3538"/>
                      <a:pt x="3148" y="3517"/>
                      <a:pt x="3184" y="3496"/>
                    </a:cubicBezTo>
                    <a:cubicBezTo>
                      <a:pt x="3185" y="3475"/>
                      <a:pt x="3186" y="3454"/>
                      <a:pt x="3189" y="3431"/>
                    </a:cubicBezTo>
                    <a:cubicBezTo>
                      <a:pt x="3217" y="3435"/>
                      <a:pt x="3247" y="3438"/>
                      <a:pt x="3275" y="3441"/>
                    </a:cubicBezTo>
                    <a:cubicBezTo>
                      <a:pt x="3321" y="3414"/>
                      <a:pt x="3367" y="3386"/>
                      <a:pt x="3411" y="3356"/>
                    </a:cubicBezTo>
                    <a:cubicBezTo>
                      <a:pt x="3339" y="3347"/>
                      <a:pt x="3269" y="3340"/>
                      <a:pt x="3196" y="3330"/>
                    </a:cubicBezTo>
                    <a:cubicBezTo>
                      <a:pt x="3212" y="3140"/>
                      <a:pt x="3231" y="2950"/>
                      <a:pt x="3250" y="2760"/>
                    </a:cubicBezTo>
                    <a:cubicBezTo>
                      <a:pt x="3443" y="2784"/>
                      <a:pt x="3631" y="2807"/>
                      <a:pt x="3822" y="2830"/>
                    </a:cubicBezTo>
                    <a:cubicBezTo>
                      <a:pt x="3812" y="2916"/>
                      <a:pt x="3806" y="3003"/>
                      <a:pt x="3798" y="3088"/>
                    </a:cubicBezTo>
                    <a:cubicBezTo>
                      <a:pt x="3835" y="3058"/>
                      <a:pt x="3872" y="3029"/>
                      <a:pt x="3908" y="2999"/>
                    </a:cubicBezTo>
                    <a:cubicBezTo>
                      <a:pt x="3914" y="2946"/>
                      <a:pt x="3918" y="2894"/>
                      <a:pt x="3923" y="2842"/>
                    </a:cubicBezTo>
                    <a:lnTo>
                      <a:pt x="4076" y="2858"/>
                    </a:lnTo>
                    <a:cubicBezTo>
                      <a:pt x="4110" y="2827"/>
                      <a:pt x="4143" y="2796"/>
                      <a:pt x="4175" y="2766"/>
                    </a:cubicBezTo>
                    <a:cubicBezTo>
                      <a:pt x="4095" y="2758"/>
                      <a:pt x="4013" y="2750"/>
                      <a:pt x="3933" y="2741"/>
                    </a:cubicBezTo>
                    <a:cubicBezTo>
                      <a:pt x="3952" y="2550"/>
                      <a:pt x="3974" y="2361"/>
                      <a:pt x="3999" y="2171"/>
                    </a:cubicBezTo>
                    <a:cubicBezTo>
                      <a:pt x="4188" y="2192"/>
                      <a:pt x="4377" y="2210"/>
                      <a:pt x="4565" y="2227"/>
                    </a:cubicBezTo>
                    <a:cubicBezTo>
                      <a:pt x="4560" y="2274"/>
                      <a:pt x="4555" y="2323"/>
                      <a:pt x="4549" y="2370"/>
                    </a:cubicBezTo>
                    <a:cubicBezTo>
                      <a:pt x="4611" y="2295"/>
                      <a:pt x="4671" y="2219"/>
                      <a:pt x="4727" y="2140"/>
                    </a:cubicBezTo>
                    <a:cubicBezTo>
                      <a:pt x="4713" y="2138"/>
                      <a:pt x="4697" y="2137"/>
                      <a:pt x="4682" y="2136"/>
                    </a:cubicBezTo>
                    <a:cubicBezTo>
                      <a:pt x="4707" y="1945"/>
                      <a:pt x="4733" y="1756"/>
                      <a:pt x="4764" y="1566"/>
                    </a:cubicBezTo>
                    <a:lnTo>
                      <a:pt x="5050" y="1589"/>
                    </a:lnTo>
                    <a:cubicBezTo>
                      <a:pt x="5066" y="1557"/>
                      <a:pt x="5078" y="1524"/>
                      <a:pt x="5093" y="1490"/>
                    </a:cubicBezTo>
                    <a:cubicBezTo>
                      <a:pt x="4989" y="1482"/>
                      <a:pt x="4884" y="1473"/>
                      <a:pt x="4779" y="1464"/>
                    </a:cubicBezTo>
                    <a:cubicBezTo>
                      <a:pt x="4810" y="1275"/>
                      <a:pt x="4842" y="1085"/>
                      <a:pt x="4878" y="897"/>
                    </a:cubicBezTo>
                    <a:lnTo>
                      <a:pt x="4885" y="897"/>
                    </a:lnTo>
                    <a:cubicBezTo>
                      <a:pt x="4844" y="857"/>
                      <a:pt x="4802" y="820"/>
                      <a:pt x="4760" y="783"/>
                    </a:cubicBezTo>
                    <a:cubicBezTo>
                      <a:pt x="4583" y="767"/>
                      <a:pt x="4407" y="751"/>
                      <a:pt x="4231" y="734"/>
                    </a:cubicBezTo>
                    <a:cubicBezTo>
                      <a:pt x="4248" y="638"/>
                      <a:pt x="4269" y="543"/>
                      <a:pt x="4289" y="449"/>
                    </a:cubicBezTo>
                    <a:cubicBezTo>
                      <a:pt x="4258" y="431"/>
                      <a:pt x="4226" y="412"/>
                      <a:pt x="4195" y="395"/>
                    </a:cubicBezTo>
                    <a:cubicBezTo>
                      <a:pt x="4172" y="505"/>
                      <a:pt x="4148" y="615"/>
                      <a:pt x="4127" y="725"/>
                    </a:cubicBezTo>
                    <a:cubicBezTo>
                      <a:pt x="3940" y="705"/>
                      <a:pt x="3754" y="684"/>
                      <a:pt x="3567" y="660"/>
                    </a:cubicBezTo>
                    <a:cubicBezTo>
                      <a:pt x="3600" y="496"/>
                      <a:pt x="3636" y="331"/>
                      <a:pt x="3675" y="166"/>
                    </a:cubicBezTo>
                    <a:lnTo>
                      <a:pt x="3577" y="135"/>
                    </a:lnTo>
                    <a:cubicBezTo>
                      <a:pt x="3537" y="304"/>
                      <a:pt x="3500" y="476"/>
                      <a:pt x="3464" y="647"/>
                    </a:cubicBezTo>
                    <a:cubicBezTo>
                      <a:pt x="3279" y="623"/>
                      <a:pt x="3093" y="597"/>
                      <a:pt x="2908" y="570"/>
                    </a:cubicBezTo>
                    <a:cubicBezTo>
                      <a:pt x="2945" y="386"/>
                      <a:pt x="2987" y="202"/>
                      <a:pt x="3031" y="19"/>
                    </a:cubicBezTo>
                    <a:cubicBezTo>
                      <a:pt x="2998" y="15"/>
                      <a:pt x="2963" y="9"/>
                      <a:pt x="2929" y="5"/>
                    </a:cubicBezTo>
                    <a:cubicBezTo>
                      <a:pt x="2884" y="187"/>
                      <a:pt x="2844" y="370"/>
                      <a:pt x="2805" y="554"/>
                    </a:cubicBezTo>
                    <a:cubicBezTo>
                      <a:pt x="2621" y="526"/>
                      <a:pt x="2437" y="496"/>
                      <a:pt x="2254" y="463"/>
                    </a:cubicBezTo>
                    <a:cubicBezTo>
                      <a:pt x="2287" y="308"/>
                      <a:pt x="2323" y="155"/>
                      <a:pt x="2360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7" name="Google Shape;2170;p58"/>
              <p:cNvSpPr/>
              <p:nvPr/>
            </p:nvSpPr>
            <p:spPr>
              <a:xfrm>
                <a:off x="5789475" y="-1417933"/>
                <a:ext cx="353420" cy="621217"/>
              </a:xfrm>
              <a:custGeom>
                <a:avLst/>
                <a:gdLst/>
                <a:ahLst/>
                <a:cxnLst/>
                <a:rect l="l" t="t" r="r" b="b"/>
                <a:pathLst>
                  <a:path w="2394" h="4208" extrusionOk="0">
                    <a:moveTo>
                      <a:pt x="1756" y="1"/>
                    </a:moveTo>
                    <a:lnTo>
                      <a:pt x="1756" y="1"/>
                    </a:lnTo>
                    <a:cubicBezTo>
                      <a:pt x="1617" y="62"/>
                      <a:pt x="1481" y="135"/>
                      <a:pt x="1356" y="224"/>
                    </a:cubicBezTo>
                    <a:cubicBezTo>
                      <a:pt x="46" y="1147"/>
                      <a:pt x="0" y="2890"/>
                      <a:pt x="762" y="4188"/>
                    </a:cubicBezTo>
                    <a:cubicBezTo>
                      <a:pt x="766" y="4196"/>
                      <a:pt x="770" y="4201"/>
                      <a:pt x="772" y="4207"/>
                    </a:cubicBezTo>
                    <a:cubicBezTo>
                      <a:pt x="1306" y="4125"/>
                      <a:pt x="1860" y="3982"/>
                      <a:pt x="2394" y="3779"/>
                    </a:cubicBezTo>
                    <a:cubicBezTo>
                      <a:pt x="1865" y="3122"/>
                      <a:pt x="1592" y="2270"/>
                      <a:pt x="1572" y="1425"/>
                    </a:cubicBezTo>
                    <a:cubicBezTo>
                      <a:pt x="1562" y="944"/>
                      <a:pt x="1630" y="464"/>
                      <a:pt x="1756" y="1"/>
                    </a:cubicBezTo>
                    <a:close/>
                  </a:path>
                </a:pathLst>
              </a:custGeom>
              <a:solidFill>
                <a:srgbClr val="4D0029">
                  <a:alpha val="427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8" name="Google Shape;2171;p58"/>
              <p:cNvSpPr/>
              <p:nvPr/>
            </p:nvSpPr>
            <p:spPr>
              <a:xfrm>
                <a:off x="6592414" y="-1027166"/>
                <a:ext cx="81786" cy="247276"/>
              </a:xfrm>
              <a:custGeom>
                <a:avLst/>
                <a:gdLst/>
                <a:ahLst/>
                <a:cxnLst/>
                <a:rect l="l" t="t" r="r" b="b"/>
                <a:pathLst>
                  <a:path w="554" h="1675" extrusionOk="0">
                    <a:moveTo>
                      <a:pt x="187" y="1"/>
                    </a:moveTo>
                    <a:cubicBezTo>
                      <a:pt x="93" y="1"/>
                      <a:pt x="1" y="75"/>
                      <a:pt x="43" y="187"/>
                    </a:cubicBezTo>
                    <a:cubicBezTo>
                      <a:pt x="196" y="605"/>
                      <a:pt x="249" y="1037"/>
                      <a:pt x="180" y="1481"/>
                    </a:cubicBezTo>
                    <a:cubicBezTo>
                      <a:pt x="161" y="1598"/>
                      <a:pt x="261" y="1674"/>
                      <a:pt x="351" y="1674"/>
                    </a:cubicBezTo>
                    <a:cubicBezTo>
                      <a:pt x="410" y="1674"/>
                      <a:pt x="464" y="1641"/>
                      <a:pt x="477" y="1562"/>
                    </a:cubicBezTo>
                    <a:cubicBezTo>
                      <a:pt x="554" y="1064"/>
                      <a:pt x="514" y="579"/>
                      <a:pt x="340" y="107"/>
                    </a:cubicBezTo>
                    <a:cubicBezTo>
                      <a:pt x="313" y="33"/>
                      <a:pt x="250" y="1"/>
                      <a:pt x="18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3" name="Google Shape;2200;p58"/>
          <p:cNvGrpSpPr/>
          <p:nvPr/>
        </p:nvGrpSpPr>
        <p:grpSpPr>
          <a:xfrm>
            <a:off x="8727201" y="3925326"/>
            <a:ext cx="416799" cy="572715"/>
            <a:chOff x="8430725" y="132438"/>
            <a:chExt cx="592549" cy="814209"/>
          </a:xfrm>
        </p:grpSpPr>
        <p:sp>
          <p:nvSpPr>
            <p:cNvPr id="90" name="Google Shape;2201;p58"/>
            <p:cNvSpPr/>
            <p:nvPr/>
          </p:nvSpPr>
          <p:spPr>
            <a:xfrm flipH="1">
              <a:off x="8430725" y="132441"/>
              <a:ext cx="592548" cy="814207"/>
            </a:xfrm>
            <a:custGeom>
              <a:avLst/>
              <a:gdLst/>
              <a:ahLst/>
              <a:cxnLst/>
              <a:rect l="l" t="t" r="r" b="b"/>
              <a:pathLst>
                <a:path w="5825" h="8004" extrusionOk="0">
                  <a:moveTo>
                    <a:pt x="375" y="1"/>
                  </a:moveTo>
                  <a:cubicBezTo>
                    <a:pt x="240" y="1"/>
                    <a:pt x="110" y="107"/>
                    <a:pt x="59" y="236"/>
                  </a:cubicBezTo>
                  <a:cubicBezTo>
                    <a:pt x="1" y="388"/>
                    <a:pt x="27" y="560"/>
                    <a:pt x="73" y="717"/>
                  </a:cubicBezTo>
                  <a:cubicBezTo>
                    <a:pt x="247" y="1318"/>
                    <a:pt x="717" y="1822"/>
                    <a:pt x="1301" y="2043"/>
                  </a:cubicBezTo>
                  <a:cubicBezTo>
                    <a:pt x="974" y="2955"/>
                    <a:pt x="867" y="3934"/>
                    <a:pt x="992" y="4901"/>
                  </a:cubicBezTo>
                  <a:cubicBezTo>
                    <a:pt x="990" y="4901"/>
                    <a:pt x="989" y="4903"/>
                    <a:pt x="989" y="4903"/>
                  </a:cubicBezTo>
                  <a:cubicBezTo>
                    <a:pt x="733" y="5004"/>
                    <a:pt x="513" y="5474"/>
                    <a:pt x="414" y="5715"/>
                  </a:cubicBezTo>
                  <a:cubicBezTo>
                    <a:pt x="293" y="6005"/>
                    <a:pt x="268" y="6348"/>
                    <a:pt x="407" y="6629"/>
                  </a:cubicBezTo>
                  <a:cubicBezTo>
                    <a:pt x="518" y="6557"/>
                    <a:pt x="626" y="6481"/>
                    <a:pt x="722" y="6399"/>
                  </a:cubicBezTo>
                  <a:cubicBezTo>
                    <a:pt x="725" y="6441"/>
                    <a:pt x="728" y="6482"/>
                    <a:pt x="736" y="6519"/>
                  </a:cubicBezTo>
                  <a:cubicBezTo>
                    <a:pt x="806" y="7039"/>
                    <a:pt x="1105" y="7525"/>
                    <a:pt x="1539" y="7821"/>
                  </a:cubicBezTo>
                  <a:cubicBezTo>
                    <a:pt x="1653" y="7899"/>
                    <a:pt x="1777" y="7965"/>
                    <a:pt x="1912" y="7991"/>
                  </a:cubicBezTo>
                  <a:cubicBezTo>
                    <a:pt x="1955" y="7999"/>
                    <a:pt x="1999" y="8003"/>
                    <a:pt x="2042" y="8003"/>
                  </a:cubicBezTo>
                  <a:cubicBezTo>
                    <a:pt x="2339" y="8003"/>
                    <a:pt x="2630" y="7811"/>
                    <a:pt x="2775" y="7545"/>
                  </a:cubicBezTo>
                  <a:cubicBezTo>
                    <a:pt x="2940" y="7241"/>
                    <a:pt x="2935" y="6866"/>
                    <a:pt x="2824" y="6537"/>
                  </a:cubicBezTo>
                  <a:cubicBezTo>
                    <a:pt x="2744" y="6302"/>
                    <a:pt x="2599" y="6048"/>
                    <a:pt x="2421" y="5821"/>
                  </a:cubicBezTo>
                  <a:cubicBezTo>
                    <a:pt x="2487" y="5804"/>
                    <a:pt x="2552" y="5783"/>
                    <a:pt x="2616" y="5758"/>
                  </a:cubicBezTo>
                  <a:lnTo>
                    <a:pt x="2534" y="5644"/>
                  </a:lnTo>
                  <a:cubicBezTo>
                    <a:pt x="2409" y="5473"/>
                    <a:pt x="2278" y="5304"/>
                    <a:pt x="2116" y="5169"/>
                  </a:cubicBezTo>
                  <a:cubicBezTo>
                    <a:pt x="1883" y="4973"/>
                    <a:pt x="1621" y="4902"/>
                    <a:pt x="1324" y="4879"/>
                  </a:cubicBezTo>
                  <a:cubicBezTo>
                    <a:pt x="1298" y="4877"/>
                    <a:pt x="1271" y="4875"/>
                    <a:pt x="1245" y="4874"/>
                  </a:cubicBezTo>
                  <a:cubicBezTo>
                    <a:pt x="1146" y="4104"/>
                    <a:pt x="1199" y="3328"/>
                    <a:pt x="1397" y="2589"/>
                  </a:cubicBezTo>
                  <a:cubicBezTo>
                    <a:pt x="1802" y="3116"/>
                    <a:pt x="2268" y="3581"/>
                    <a:pt x="2788" y="3982"/>
                  </a:cubicBezTo>
                  <a:cubicBezTo>
                    <a:pt x="2745" y="4212"/>
                    <a:pt x="2745" y="4472"/>
                    <a:pt x="2751" y="4637"/>
                  </a:cubicBezTo>
                  <a:cubicBezTo>
                    <a:pt x="2761" y="4969"/>
                    <a:pt x="2886" y="5303"/>
                    <a:pt x="3141" y="5503"/>
                  </a:cubicBezTo>
                  <a:cubicBezTo>
                    <a:pt x="3215" y="5382"/>
                    <a:pt x="3285" y="5260"/>
                    <a:pt x="3341" y="5135"/>
                  </a:cubicBezTo>
                  <a:cubicBezTo>
                    <a:pt x="3362" y="5173"/>
                    <a:pt x="3383" y="5209"/>
                    <a:pt x="3405" y="5244"/>
                  </a:cubicBezTo>
                  <a:cubicBezTo>
                    <a:pt x="3698" y="5701"/>
                    <a:pt x="4195" y="6014"/>
                    <a:pt x="4738" y="6086"/>
                  </a:cubicBezTo>
                  <a:cubicBezTo>
                    <a:pt x="4799" y="6093"/>
                    <a:pt x="4860" y="6098"/>
                    <a:pt x="4922" y="6098"/>
                  </a:cubicBezTo>
                  <a:cubicBezTo>
                    <a:pt x="5005" y="6098"/>
                    <a:pt x="5088" y="6089"/>
                    <a:pt x="5168" y="6066"/>
                  </a:cubicBezTo>
                  <a:cubicBezTo>
                    <a:pt x="5523" y="5965"/>
                    <a:pt x="5775" y="5596"/>
                    <a:pt x="5801" y="5229"/>
                  </a:cubicBezTo>
                  <a:cubicBezTo>
                    <a:pt x="5825" y="4859"/>
                    <a:pt x="5657" y="4508"/>
                    <a:pt x="5410" y="4252"/>
                  </a:cubicBezTo>
                  <a:cubicBezTo>
                    <a:pt x="5232" y="4068"/>
                    <a:pt x="4982" y="3897"/>
                    <a:pt x="4714" y="3770"/>
                  </a:cubicBezTo>
                  <a:cubicBezTo>
                    <a:pt x="4770" y="3721"/>
                    <a:pt x="4822" y="3670"/>
                    <a:pt x="4872" y="3615"/>
                  </a:cubicBezTo>
                  <a:cubicBezTo>
                    <a:pt x="4829" y="3592"/>
                    <a:pt x="4787" y="3570"/>
                    <a:pt x="4744" y="3547"/>
                  </a:cubicBezTo>
                  <a:cubicBezTo>
                    <a:pt x="4550" y="3445"/>
                    <a:pt x="4351" y="3350"/>
                    <a:pt x="4137" y="3299"/>
                  </a:cubicBezTo>
                  <a:cubicBezTo>
                    <a:pt x="4045" y="3277"/>
                    <a:pt x="3955" y="3267"/>
                    <a:pt x="3866" y="3267"/>
                  </a:cubicBezTo>
                  <a:cubicBezTo>
                    <a:pt x="3660" y="3267"/>
                    <a:pt x="3461" y="3321"/>
                    <a:pt x="3254" y="3406"/>
                  </a:cubicBezTo>
                  <a:cubicBezTo>
                    <a:pt x="3143" y="3452"/>
                    <a:pt x="3028" y="3500"/>
                    <a:pt x="2945" y="3589"/>
                  </a:cubicBezTo>
                  <a:cubicBezTo>
                    <a:pt x="2913" y="3625"/>
                    <a:pt x="2884" y="3670"/>
                    <a:pt x="2860" y="3722"/>
                  </a:cubicBezTo>
                  <a:cubicBezTo>
                    <a:pt x="2341" y="3310"/>
                    <a:pt x="1879" y="2832"/>
                    <a:pt x="1479" y="2290"/>
                  </a:cubicBezTo>
                  <a:cubicBezTo>
                    <a:pt x="1486" y="2268"/>
                    <a:pt x="1494" y="2245"/>
                    <a:pt x="1501" y="2223"/>
                  </a:cubicBezTo>
                  <a:cubicBezTo>
                    <a:pt x="1966" y="2460"/>
                    <a:pt x="2489" y="2588"/>
                    <a:pt x="3012" y="2589"/>
                  </a:cubicBezTo>
                  <a:cubicBezTo>
                    <a:pt x="3148" y="2589"/>
                    <a:pt x="3287" y="2582"/>
                    <a:pt x="3414" y="2531"/>
                  </a:cubicBezTo>
                  <a:cubicBezTo>
                    <a:pt x="3540" y="2481"/>
                    <a:pt x="3654" y="2385"/>
                    <a:pt x="3696" y="2255"/>
                  </a:cubicBezTo>
                  <a:cubicBezTo>
                    <a:pt x="3745" y="2102"/>
                    <a:pt x="3682" y="1926"/>
                    <a:pt x="3569" y="1810"/>
                  </a:cubicBezTo>
                  <a:cubicBezTo>
                    <a:pt x="3455" y="1694"/>
                    <a:pt x="3300" y="1629"/>
                    <a:pt x="3143" y="1588"/>
                  </a:cubicBezTo>
                  <a:cubicBezTo>
                    <a:pt x="2996" y="1550"/>
                    <a:pt x="2844" y="1531"/>
                    <a:pt x="2692" y="1531"/>
                  </a:cubicBezTo>
                  <a:cubicBezTo>
                    <a:pt x="2321" y="1531"/>
                    <a:pt x="1950" y="1643"/>
                    <a:pt x="1642" y="1851"/>
                  </a:cubicBezTo>
                  <a:cubicBezTo>
                    <a:pt x="1820" y="1420"/>
                    <a:pt x="2051" y="1009"/>
                    <a:pt x="2332" y="622"/>
                  </a:cubicBezTo>
                  <a:cubicBezTo>
                    <a:pt x="2401" y="528"/>
                    <a:pt x="2314" y="429"/>
                    <a:pt x="2224" y="429"/>
                  </a:cubicBezTo>
                  <a:cubicBezTo>
                    <a:pt x="2189" y="429"/>
                    <a:pt x="2154" y="444"/>
                    <a:pt x="2127" y="481"/>
                  </a:cubicBezTo>
                  <a:cubicBezTo>
                    <a:pt x="1850" y="860"/>
                    <a:pt x="1621" y="1265"/>
                    <a:pt x="1439" y="1689"/>
                  </a:cubicBezTo>
                  <a:cubicBezTo>
                    <a:pt x="1324" y="1083"/>
                    <a:pt x="1072" y="499"/>
                    <a:pt x="606" y="108"/>
                  </a:cubicBezTo>
                  <a:cubicBezTo>
                    <a:pt x="558" y="68"/>
                    <a:pt x="504" y="28"/>
                    <a:pt x="444" y="10"/>
                  </a:cubicBezTo>
                  <a:cubicBezTo>
                    <a:pt x="421" y="4"/>
                    <a:pt x="398" y="1"/>
                    <a:pt x="375" y="1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4" name="Google Shape;2202;p58"/>
            <p:cNvGrpSpPr/>
            <p:nvPr/>
          </p:nvGrpSpPr>
          <p:grpSpPr>
            <a:xfrm flipH="1">
              <a:off x="8430707" y="132436"/>
              <a:ext cx="592548" cy="814203"/>
              <a:chOff x="8718313" y="645768"/>
              <a:chExt cx="891985" cy="1225657"/>
            </a:xfrm>
          </p:grpSpPr>
          <p:sp>
            <p:nvSpPr>
              <p:cNvPr id="92" name="Google Shape;2203;p58"/>
              <p:cNvSpPr/>
              <p:nvPr/>
            </p:nvSpPr>
            <p:spPr>
              <a:xfrm>
                <a:off x="8718313" y="645768"/>
                <a:ext cx="228929" cy="318664"/>
              </a:xfrm>
              <a:custGeom>
                <a:avLst/>
                <a:gdLst/>
                <a:ahLst/>
                <a:cxnLst/>
                <a:rect l="l" t="t" r="r" b="b"/>
                <a:pathLst>
                  <a:path w="1495" h="2081" extrusionOk="0">
                    <a:moveTo>
                      <a:pt x="375" y="0"/>
                    </a:moveTo>
                    <a:cubicBezTo>
                      <a:pt x="240" y="0"/>
                      <a:pt x="109" y="106"/>
                      <a:pt x="59" y="236"/>
                    </a:cubicBezTo>
                    <a:cubicBezTo>
                      <a:pt x="1" y="390"/>
                      <a:pt x="27" y="560"/>
                      <a:pt x="73" y="717"/>
                    </a:cubicBezTo>
                    <a:cubicBezTo>
                      <a:pt x="253" y="1337"/>
                      <a:pt x="749" y="1854"/>
                      <a:pt x="1360" y="2064"/>
                    </a:cubicBezTo>
                    <a:lnTo>
                      <a:pt x="1495" y="2080"/>
                    </a:lnTo>
                    <a:cubicBezTo>
                      <a:pt x="1424" y="1344"/>
                      <a:pt x="1173" y="584"/>
                      <a:pt x="606" y="108"/>
                    </a:cubicBezTo>
                    <a:cubicBezTo>
                      <a:pt x="558" y="68"/>
                      <a:pt x="506" y="27"/>
                      <a:pt x="444" y="10"/>
                    </a:cubicBezTo>
                    <a:cubicBezTo>
                      <a:pt x="421" y="3"/>
                      <a:pt x="398" y="0"/>
                      <a:pt x="37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" name="Google Shape;2204;p58"/>
              <p:cNvSpPr/>
              <p:nvPr/>
            </p:nvSpPr>
            <p:spPr>
              <a:xfrm>
                <a:off x="8941271" y="880211"/>
                <a:ext cx="350668" cy="162318"/>
              </a:xfrm>
              <a:custGeom>
                <a:avLst/>
                <a:gdLst/>
                <a:ahLst/>
                <a:cxnLst/>
                <a:rect l="l" t="t" r="r" b="b"/>
                <a:pathLst>
                  <a:path w="2290" h="1060" extrusionOk="0">
                    <a:moveTo>
                      <a:pt x="1236" y="1"/>
                    </a:moveTo>
                    <a:cubicBezTo>
                      <a:pt x="790" y="1"/>
                      <a:pt x="344" y="162"/>
                      <a:pt x="10" y="456"/>
                    </a:cubicBezTo>
                    <a:lnTo>
                      <a:pt x="0" y="671"/>
                    </a:lnTo>
                    <a:cubicBezTo>
                      <a:pt x="478" y="923"/>
                      <a:pt x="1017" y="1057"/>
                      <a:pt x="1556" y="1060"/>
                    </a:cubicBezTo>
                    <a:cubicBezTo>
                      <a:pt x="1692" y="1060"/>
                      <a:pt x="1830" y="1051"/>
                      <a:pt x="1958" y="1001"/>
                    </a:cubicBezTo>
                    <a:cubicBezTo>
                      <a:pt x="2084" y="952"/>
                      <a:pt x="2198" y="856"/>
                      <a:pt x="2240" y="726"/>
                    </a:cubicBezTo>
                    <a:cubicBezTo>
                      <a:pt x="2289" y="571"/>
                      <a:pt x="2226" y="397"/>
                      <a:pt x="2112" y="281"/>
                    </a:cubicBezTo>
                    <a:cubicBezTo>
                      <a:pt x="1999" y="163"/>
                      <a:pt x="1844" y="99"/>
                      <a:pt x="1687" y="58"/>
                    </a:cubicBezTo>
                    <a:cubicBezTo>
                      <a:pt x="1539" y="19"/>
                      <a:pt x="1387" y="1"/>
                      <a:pt x="123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" name="Google Shape;2205;p58"/>
              <p:cNvSpPr/>
              <p:nvPr/>
            </p:nvSpPr>
            <p:spPr>
              <a:xfrm>
                <a:off x="8815704" y="711308"/>
                <a:ext cx="270581" cy="864113"/>
              </a:xfrm>
              <a:custGeom>
                <a:avLst/>
                <a:gdLst/>
                <a:ahLst/>
                <a:cxnLst/>
                <a:rect l="l" t="t" r="r" b="b"/>
                <a:pathLst>
                  <a:path w="1767" h="5643" extrusionOk="0">
                    <a:moveTo>
                      <a:pt x="1590" y="0"/>
                    </a:moveTo>
                    <a:cubicBezTo>
                      <a:pt x="1554" y="0"/>
                      <a:pt x="1519" y="16"/>
                      <a:pt x="1492" y="53"/>
                    </a:cubicBezTo>
                    <a:cubicBezTo>
                      <a:pt x="336" y="1640"/>
                      <a:pt x="0" y="3677"/>
                      <a:pt x="594" y="5548"/>
                    </a:cubicBezTo>
                    <a:cubicBezTo>
                      <a:pt x="615" y="5613"/>
                      <a:pt x="671" y="5643"/>
                      <a:pt x="726" y="5643"/>
                    </a:cubicBezTo>
                    <a:cubicBezTo>
                      <a:pt x="798" y="5643"/>
                      <a:pt x="866" y="5591"/>
                      <a:pt x="839" y="5503"/>
                    </a:cubicBezTo>
                    <a:cubicBezTo>
                      <a:pt x="263" y="3689"/>
                      <a:pt x="575" y="1733"/>
                      <a:pt x="1697" y="194"/>
                    </a:cubicBezTo>
                    <a:cubicBezTo>
                      <a:pt x="1767" y="100"/>
                      <a:pt x="1679" y="0"/>
                      <a:pt x="1590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" name="Google Shape;2206;p58"/>
              <p:cNvSpPr/>
              <p:nvPr/>
            </p:nvSpPr>
            <p:spPr>
              <a:xfrm>
                <a:off x="8901304" y="983269"/>
                <a:ext cx="413451" cy="361999"/>
              </a:xfrm>
              <a:custGeom>
                <a:avLst/>
                <a:gdLst/>
                <a:ahLst/>
                <a:cxnLst/>
                <a:rect l="l" t="t" r="r" b="b"/>
                <a:pathLst>
                  <a:path w="2700" h="2364" extrusionOk="0">
                    <a:moveTo>
                      <a:pt x="172" y="1"/>
                    </a:moveTo>
                    <a:cubicBezTo>
                      <a:pt x="85" y="1"/>
                      <a:pt x="0" y="115"/>
                      <a:pt x="70" y="211"/>
                    </a:cubicBezTo>
                    <a:cubicBezTo>
                      <a:pt x="708" y="1087"/>
                      <a:pt x="1503" y="1803"/>
                      <a:pt x="2440" y="2345"/>
                    </a:cubicBezTo>
                    <a:cubicBezTo>
                      <a:pt x="2462" y="2358"/>
                      <a:pt x="2484" y="2363"/>
                      <a:pt x="2506" y="2363"/>
                    </a:cubicBezTo>
                    <a:cubicBezTo>
                      <a:pt x="2617" y="2363"/>
                      <a:pt x="2699" y="2207"/>
                      <a:pt x="2581" y="2140"/>
                    </a:cubicBezTo>
                    <a:cubicBezTo>
                      <a:pt x="1661" y="1608"/>
                      <a:pt x="883" y="907"/>
                      <a:pt x="258" y="49"/>
                    </a:cubicBezTo>
                    <a:cubicBezTo>
                      <a:pt x="234" y="15"/>
                      <a:pt x="203" y="1"/>
                      <a:pt x="17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" name="Google Shape;2207;p58"/>
              <p:cNvSpPr/>
              <p:nvPr/>
            </p:nvSpPr>
            <p:spPr>
              <a:xfrm>
                <a:off x="8822288" y="1442202"/>
                <a:ext cx="346074" cy="429223"/>
              </a:xfrm>
              <a:custGeom>
                <a:avLst/>
                <a:gdLst/>
                <a:ahLst/>
                <a:cxnLst/>
                <a:rect l="l" t="t" r="r" b="b"/>
                <a:pathLst>
                  <a:path w="2260" h="2803" extrusionOk="0">
                    <a:moveTo>
                      <a:pt x="868" y="1"/>
                    </a:moveTo>
                    <a:cubicBezTo>
                      <a:pt x="745" y="1"/>
                      <a:pt x="622" y="43"/>
                      <a:pt x="480" y="111"/>
                    </a:cubicBezTo>
                    <a:cubicBezTo>
                      <a:pt x="60" y="313"/>
                      <a:pt x="0" y="909"/>
                      <a:pt x="55" y="1318"/>
                    </a:cubicBezTo>
                    <a:cubicBezTo>
                      <a:pt x="126" y="1839"/>
                      <a:pt x="425" y="2325"/>
                      <a:pt x="859" y="2620"/>
                    </a:cubicBezTo>
                    <a:cubicBezTo>
                      <a:pt x="973" y="2697"/>
                      <a:pt x="1097" y="2764"/>
                      <a:pt x="1231" y="2790"/>
                    </a:cubicBezTo>
                    <a:cubicBezTo>
                      <a:pt x="1274" y="2799"/>
                      <a:pt x="1317" y="2802"/>
                      <a:pt x="1360" y="2802"/>
                    </a:cubicBezTo>
                    <a:cubicBezTo>
                      <a:pt x="1657" y="2802"/>
                      <a:pt x="1948" y="2611"/>
                      <a:pt x="2094" y="2344"/>
                    </a:cubicBezTo>
                    <a:cubicBezTo>
                      <a:pt x="2260" y="2039"/>
                      <a:pt x="2255" y="1664"/>
                      <a:pt x="2144" y="1337"/>
                    </a:cubicBezTo>
                    <a:cubicBezTo>
                      <a:pt x="2041" y="1042"/>
                      <a:pt x="1841" y="718"/>
                      <a:pt x="1601" y="458"/>
                    </a:cubicBezTo>
                    <a:cubicBezTo>
                      <a:pt x="1474" y="318"/>
                      <a:pt x="1333" y="197"/>
                      <a:pt x="1193" y="106"/>
                    </a:cubicBezTo>
                    <a:cubicBezTo>
                      <a:pt x="1078" y="32"/>
                      <a:pt x="973" y="1"/>
                      <a:pt x="868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" name="Google Shape;2208;p58"/>
              <p:cNvSpPr/>
              <p:nvPr/>
            </p:nvSpPr>
            <p:spPr>
              <a:xfrm>
                <a:off x="8759658" y="1391669"/>
                <a:ext cx="359090" cy="269203"/>
              </a:xfrm>
              <a:custGeom>
                <a:avLst/>
                <a:gdLst/>
                <a:ahLst/>
                <a:cxnLst/>
                <a:rect l="l" t="t" r="r" b="b"/>
                <a:pathLst>
                  <a:path w="2345" h="1758" extrusionOk="0">
                    <a:moveTo>
                      <a:pt x="913" y="0"/>
                    </a:moveTo>
                    <a:cubicBezTo>
                      <a:pt x="847" y="0"/>
                      <a:pt x="781" y="7"/>
                      <a:pt x="720" y="31"/>
                    </a:cubicBezTo>
                    <a:cubicBezTo>
                      <a:pt x="464" y="133"/>
                      <a:pt x="244" y="602"/>
                      <a:pt x="145" y="844"/>
                    </a:cubicBezTo>
                    <a:cubicBezTo>
                      <a:pt x="24" y="1135"/>
                      <a:pt x="0" y="1477"/>
                      <a:pt x="138" y="1758"/>
                    </a:cubicBezTo>
                    <a:cubicBezTo>
                      <a:pt x="498" y="1524"/>
                      <a:pt x="819" y="1255"/>
                      <a:pt x="877" y="809"/>
                    </a:cubicBezTo>
                    <a:cubicBezTo>
                      <a:pt x="1129" y="942"/>
                      <a:pt x="1415" y="1009"/>
                      <a:pt x="1700" y="1009"/>
                    </a:cubicBezTo>
                    <a:cubicBezTo>
                      <a:pt x="1920" y="1009"/>
                      <a:pt x="2140" y="969"/>
                      <a:pt x="2345" y="889"/>
                    </a:cubicBezTo>
                    <a:cubicBezTo>
                      <a:pt x="2314" y="849"/>
                      <a:pt x="2288" y="811"/>
                      <a:pt x="2261" y="774"/>
                    </a:cubicBezTo>
                    <a:cubicBezTo>
                      <a:pt x="2136" y="601"/>
                      <a:pt x="2005" y="434"/>
                      <a:pt x="1843" y="298"/>
                    </a:cubicBezTo>
                    <a:cubicBezTo>
                      <a:pt x="1611" y="102"/>
                      <a:pt x="1349" y="31"/>
                      <a:pt x="1052" y="7"/>
                    </a:cubicBezTo>
                    <a:cubicBezTo>
                      <a:pt x="1006" y="4"/>
                      <a:pt x="959" y="0"/>
                      <a:pt x="91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" name="Google Shape;2209;p58"/>
              <p:cNvSpPr/>
              <p:nvPr/>
            </p:nvSpPr>
            <p:spPr>
              <a:xfrm>
                <a:off x="9173418" y="1188311"/>
                <a:ext cx="436880" cy="390941"/>
              </a:xfrm>
              <a:custGeom>
                <a:avLst/>
                <a:gdLst/>
                <a:ahLst/>
                <a:cxnLst/>
                <a:rect l="l" t="t" r="r" b="b"/>
                <a:pathLst>
                  <a:path w="2853" h="2553" extrusionOk="0">
                    <a:moveTo>
                      <a:pt x="911" y="0"/>
                    </a:moveTo>
                    <a:cubicBezTo>
                      <a:pt x="655" y="0"/>
                      <a:pt x="495" y="128"/>
                      <a:pt x="314" y="353"/>
                    </a:cubicBezTo>
                    <a:cubicBezTo>
                      <a:pt x="0" y="747"/>
                      <a:pt x="200" y="1338"/>
                      <a:pt x="429" y="1698"/>
                    </a:cubicBezTo>
                    <a:cubicBezTo>
                      <a:pt x="722" y="2155"/>
                      <a:pt x="1218" y="2469"/>
                      <a:pt x="1762" y="2540"/>
                    </a:cubicBezTo>
                    <a:cubicBezTo>
                      <a:pt x="1823" y="2548"/>
                      <a:pt x="1885" y="2552"/>
                      <a:pt x="1946" y="2552"/>
                    </a:cubicBezTo>
                    <a:cubicBezTo>
                      <a:pt x="2029" y="2552"/>
                      <a:pt x="2112" y="2544"/>
                      <a:pt x="2193" y="2520"/>
                    </a:cubicBezTo>
                    <a:cubicBezTo>
                      <a:pt x="2546" y="2420"/>
                      <a:pt x="2799" y="2051"/>
                      <a:pt x="2826" y="1684"/>
                    </a:cubicBezTo>
                    <a:cubicBezTo>
                      <a:pt x="2853" y="1317"/>
                      <a:pt x="2684" y="963"/>
                      <a:pt x="2436" y="707"/>
                    </a:cubicBezTo>
                    <a:cubicBezTo>
                      <a:pt x="2214" y="477"/>
                      <a:pt x="1881" y="269"/>
                      <a:pt x="1537" y="138"/>
                    </a:cubicBezTo>
                    <a:cubicBezTo>
                      <a:pt x="1354" y="68"/>
                      <a:pt x="1168" y="21"/>
                      <a:pt x="996" y="4"/>
                    </a:cubicBezTo>
                    <a:cubicBezTo>
                      <a:pt x="966" y="1"/>
                      <a:pt x="938" y="0"/>
                      <a:pt x="911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" name="Google Shape;2210;p58"/>
              <p:cNvSpPr/>
              <p:nvPr/>
            </p:nvSpPr>
            <p:spPr>
              <a:xfrm>
                <a:off x="9137432" y="1145894"/>
                <a:ext cx="327239" cy="342246"/>
              </a:xfrm>
              <a:custGeom>
                <a:avLst/>
                <a:gdLst/>
                <a:ahLst/>
                <a:cxnLst/>
                <a:rect l="l" t="t" r="r" b="b"/>
                <a:pathLst>
                  <a:path w="2137" h="2235" extrusionOk="0">
                    <a:moveTo>
                      <a:pt x="1132" y="1"/>
                    </a:moveTo>
                    <a:cubicBezTo>
                      <a:pt x="925" y="1"/>
                      <a:pt x="725" y="56"/>
                      <a:pt x="518" y="140"/>
                    </a:cubicBezTo>
                    <a:cubicBezTo>
                      <a:pt x="407" y="185"/>
                      <a:pt x="292" y="234"/>
                      <a:pt x="209" y="323"/>
                    </a:cubicBezTo>
                    <a:cubicBezTo>
                      <a:pt x="8" y="543"/>
                      <a:pt x="0" y="1093"/>
                      <a:pt x="9" y="1369"/>
                    </a:cubicBezTo>
                    <a:cubicBezTo>
                      <a:pt x="20" y="1700"/>
                      <a:pt x="144" y="2035"/>
                      <a:pt x="399" y="2235"/>
                    </a:cubicBezTo>
                    <a:cubicBezTo>
                      <a:pt x="642" y="1840"/>
                      <a:pt x="834" y="1432"/>
                      <a:pt x="696" y="983"/>
                    </a:cubicBezTo>
                    <a:lnTo>
                      <a:pt x="696" y="983"/>
                    </a:lnTo>
                    <a:cubicBezTo>
                      <a:pt x="703" y="983"/>
                      <a:pt x="710" y="983"/>
                      <a:pt x="717" y="983"/>
                    </a:cubicBezTo>
                    <a:cubicBezTo>
                      <a:pt x="1240" y="983"/>
                      <a:pt x="1771" y="747"/>
                      <a:pt x="2136" y="349"/>
                    </a:cubicBezTo>
                    <a:cubicBezTo>
                      <a:pt x="2093" y="326"/>
                      <a:pt x="2050" y="303"/>
                      <a:pt x="2008" y="281"/>
                    </a:cubicBezTo>
                    <a:cubicBezTo>
                      <a:pt x="1815" y="179"/>
                      <a:pt x="1616" y="84"/>
                      <a:pt x="1402" y="32"/>
                    </a:cubicBezTo>
                    <a:cubicBezTo>
                      <a:pt x="1310" y="11"/>
                      <a:pt x="1220" y="1"/>
                      <a:pt x="113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" name="Google Shape;2211;p58"/>
              <p:cNvSpPr/>
              <p:nvPr/>
            </p:nvSpPr>
            <p:spPr>
              <a:xfrm>
                <a:off x="8919527" y="1747698"/>
                <a:ext cx="150067" cy="74115"/>
              </a:xfrm>
              <a:custGeom>
                <a:avLst/>
                <a:gdLst/>
                <a:ahLst/>
                <a:cxnLst/>
                <a:rect l="l" t="t" r="r" b="b"/>
                <a:pathLst>
                  <a:path w="980" h="484" extrusionOk="0">
                    <a:moveTo>
                      <a:pt x="185" y="0"/>
                    </a:moveTo>
                    <a:cubicBezTo>
                      <a:pt x="89" y="0"/>
                      <a:pt x="0" y="115"/>
                      <a:pt x="84" y="204"/>
                    </a:cubicBezTo>
                    <a:cubicBezTo>
                      <a:pt x="254" y="387"/>
                      <a:pt x="481" y="484"/>
                      <a:pt x="726" y="484"/>
                    </a:cubicBezTo>
                    <a:cubicBezTo>
                      <a:pt x="758" y="484"/>
                      <a:pt x="791" y="482"/>
                      <a:pt x="824" y="478"/>
                    </a:cubicBezTo>
                    <a:cubicBezTo>
                      <a:pt x="980" y="463"/>
                      <a:pt x="941" y="232"/>
                      <a:pt x="792" y="232"/>
                    </a:cubicBezTo>
                    <a:cubicBezTo>
                      <a:pt x="788" y="232"/>
                      <a:pt x="783" y="232"/>
                      <a:pt x="778" y="233"/>
                    </a:cubicBezTo>
                    <a:cubicBezTo>
                      <a:pt x="757" y="235"/>
                      <a:pt x="737" y="236"/>
                      <a:pt x="716" y="236"/>
                    </a:cubicBezTo>
                    <a:cubicBezTo>
                      <a:pt x="549" y="236"/>
                      <a:pt x="389" y="164"/>
                      <a:pt x="274" y="40"/>
                    </a:cubicBezTo>
                    <a:cubicBezTo>
                      <a:pt x="247" y="12"/>
                      <a:pt x="215" y="0"/>
                      <a:pt x="18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" name="Google Shape;2212;p58"/>
              <p:cNvSpPr/>
              <p:nvPr/>
            </p:nvSpPr>
            <p:spPr>
              <a:xfrm>
                <a:off x="9357022" y="1473747"/>
                <a:ext cx="186359" cy="55586"/>
              </a:xfrm>
              <a:custGeom>
                <a:avLst/>
                <a:gdLst/>
                <a:ahLst/>
                <a:cxnLst/>
                <a:rect l="l" t="t" r="r" b="b"/>
                <a:pathLst>
                  <a:path w="1217" h="363" extrusionOk="0">
                    <a:moveTo>
                      <a:pt x="197" y="1"/>
                    </a:moveTo>
                    <a:cubicBezTo>
                      <a:pt x="83" y="1"/>
                      <a:pt x="1" y="157"/>
                      <a:pt x="120" y="223"/>
                    </a:cubicBezTo>
                    <a:cubicBezTo>
                      <a:pt x="284" y="315"/>
                      <a:pt x="462" y="362"/>
                      <a:pt x="640" y="362"/>
                    </a:cubicBezTo>
                    <a:cubicBezTo>
                      <a:pt x="792" y="362"/>
                      <a:pt x="945" y="328"/>
                      <a:pt x="1090" y="258"/>
                    </a:cubicBezTo>
                    <a:cubicBezTo>
                      <a:pt x="1216" y="196"/>
                      <a:pt x="1151" y="19"/>
                      <a:pt x="1038" y="19"/>
                    </a:cubicBezTo>
                    <a:cubicBezTo>
                      <a:pt x="1020" y="19"/>
                      <a:pt x="1002" y="23"/>
                      <a:pt x="982" y="33"/>
                    </a:cubicBezTo>
                    <a:cubicBezTo>
                      <a:pt x="870" y="87"/>
                      <a:pt x="750" y="115"/>
                      <a:pt x="631" y="115"/>
                    </a:cubicBezTo>
                    <a:cubicBezTo>
                      <a:pt x="505" y="115"/>
                      <a:pt x="378" y="83"/>
                      <a:pt x="262" y="18"/>
                    </a:cubicBezTo>
                    <a:cubicBezTo>
                      <a:pt x="240" y="6"/>
                      <a:pt x="218" y="1"/>
                      <a:pt x="19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5" name="Google Shape;2200;p58"/>
          <p:cNvGrpSpPr/>
          <p:nvPr/>
        </p:nvGrpSpPr>
        <p:grpSpPr>
          <a:xfrm>
            <a:off x="7769770" y="4248055"/>
            <a:ext cx="416799" cy="572715"/>
            <a:chOff x="8430725" y="132438"/>
            <a:chExt cx="592549" cy="814209"/>
          </a:xfrm>
        </p:grpSpPr>
        <p:sp>
          <p:nvSpPr>
            <p:cNvPr id="103" name="Google Shape;2201;p58"/>
            <p:cNvSpPr/>
            <p:nvPr/>
          </p:nvSpPr>
          <p:spPr>
            <a:xfrm flipH="1">
              <a:off x="8430725" y="132441"/>
              <a:ext cx="592548" cy="814207"/>
            </a:xfrm>
            <a:custGeom>
              <a:avLst/>
              <a:gdLst/>
              <a:ahLst/>
              <a:cxnLst/>
              <a:rect l="l" t="t" r="r" b="b"/>
              <a:pathLst>
                <a:path w="5825" h="8004" extrusionOk="0">
                  <a:moveTo>
                    <a:pt x="375" y="1"/>
                  </a:moveTo>
                  <a:cubicBezTo>
                    <a:pt x="240" y="1"/>
                    <a:pt x="110" y="107"/>
                    <a:pt x="59" y="236"/>
                  </a:cubicBezTo>
                  <a:cubicBezTo>
                    <a:pt x="1" y="388"/>
                    <a:pt x="27" y="560"/>
                    <a:pt x="73" y="717"/>
                  </a:cubicBezTo>
                  <a:cubicBezTo>
                    <a:pt x="247" y="1318"/>
                    <a:pt x="717" y="1822"/>
                    <a:pt x="1301" y="2043"/>
                  </a:cubicBezTo>
                  <a:cubicBezTo>
                    <a:pt x="974" y="2955"/>
                    <a:pt x="867" y="3934"/>
                    <a:pt x="992" y="4901"/>
                  </a:cubicBezTo>
                  <a:cubicBezTo>
                    <a:pt x="990" y="4901"/>
                    <a:pt x="989" y="4903"/>
                    <a:pt x="989" y="4903"/>
                  </a:cubicBezTo>
                  <a:cubicBezTo>
                    <a:pt x="733" y="5004"/>
                    <a:pt x="513" y="5474"/>
                    <a:pt x="414" y="5715"/>
                  </a:cubicBezTo>
                  <a:cubicBezTo>
                    <a:pt x="293" y="6005"/>
                    <a:pt x="268" y="6348"/>
                    <a:pt x="407" y="6629"/>
                  </a:cubicBezTo>
                  <a:cubicBezTo>
                    <a:pt x="518" y="6557"/>
                    <a:pt x="626" y="6481"/>
                    <a:pt x="722" y="6399"/>
                  </a:cubicBezTo>
                  <a:cubicBezTo>
                    <a:pt x="725" y="6441"/>
                    <a:pt x="728" y="6482"/>
                    <a:pt x="736" y="6519"/>
                  </a:cubicBezTo>
                  <a:cubicBezTo>
                    <a:pt x="806" y="7039"/>
                    <a:pt x="1105" y="7525"/>
                    <a:pt x="1539" y="7821"/>
                  </a:cubicBezTo>
                  <a:cubicBezTo>
                    <a:pt x="1653" y="7899"/>
                    <a:pt x="1777" y="7965"/>
                    <a:pt x="1912" y="7991"/>
                  </a:cubicBezTo>
                  <a:cubicBezTo>
                    <a:pt x="1955" y="7999"/>
                    <a:pt x="1999" y="8003"/>
                    <a:pt x="2042" y="8003"/>
                  </a:cubicBezTo>
                  <a:cubicBezTo>
                    <a:pt x="2339" y="8003"/>
                    <a:pt x="2630" y="7811"/>
                    <a:pt x="2775" y="7545"/>
                  </a:cubicBezTo>
                  <a:cubicBezTo>
                    <a:pt x="2940" y="7241"/>
                    <a:pt x="2935" y="6866"/>
                    <a:pt x="2824" y="6537"/>
                  </a:cubicBezTo>
                  <a:cubicBezTo>
                    <a:pt x="2744" y="6302"/>
                    <a:pt x="2599" y="6048"/>
                    <a:pt x="2421" y="5821"/>
                  </a:cubicBezTo>
                  <a:cubicBezTo>
                    <a:pt x="2487" y="5804"/>
                    <a:pt x="2552" y="5783"/>
                    <a:pt x="2616" y="5758"/>
                  </a:cubicBezTo>
                  <a:lnTo>
                    <a:pt x="2534" y="5644"/>
                  </a:lnTo>
                  <a:cubicBezTo>
                    <a:pt x="2409" y="5473"/>
                    <a:pt x="2278" y="5304"/>
                    <a:pt x="2116" y="5169"/>
                  </a:cubicBezTo>
                  <a:cubicBezTo>
                    <a:pt x="1883" y="4973"/>
                    <a:pt x="1621" y="4902"/>
                    <a:pt x="1324" y="4879"/>
                  </a:cubicBezTo>
                  <a:cubicBezTo>
                    <a:pt x="1298" y="4877"/>
                    <a:pt x="1271" y="4875"/>
                    <a:pt x="1245" y="4874"/>
                  </a:cubicBezTo>
                  <a:cubicBezTo>
                    <a:pt x="1146" y="4104"/>
                    <a:pt x="1199" y="3328"/>
                    <a:pt x="1397" y="2589"/>
                  </a:cubicBezTo>
                  <a:cubicBezTo>
                    <a:pt x="1802" y="3116"/>
                    <a:pt x="2268" y="3581"/>
                    <a:pt x="2788" y="3982"/>
                  </a:cubicBezTo>
                  <a:cubicBezTo>
                    <a:pt x="2745" y="4212"/>
                    <a:pt x="2745" y="4472"/>
                    <a:pt x="2751" y="4637"/>
                  </a:cubicBezTo>
                  <a:cubicBezTo>
                    <a:pt x="2761" y="4969"/>
                    <a:pt x="2886" y="5303"/>
                    <a:pt x="3141" y="5503"/>
                  </a:cubicBezTo>
                  <a:cubicBezTo>
                    <a:pt x="3215" y="5382"/>
                    <a:pt x="3285" y="5260"/>
                    <a:pt x="3341" y="5135"/>
                  </a:cubicBezTo>
                  <a:cubicBezTo>
                    <a:pt x="3362" y="5173"/>
                    <a:pt x="3383" y="5209"/>
                    <a:pt x="3405" y="5244"/>
                  </a:cubicBezTo>
                  <a:cubicBezTo>
                    <a:pt x="3698" y="5701"/>
                    <a:pt x="4195" y="6014"/>
                    <a:pt x="4738" y="6086"/>
                  </a:cubicBezTo>
                  <a:cubicBezTo>
                    <a:pt x="4799" y="6093"/>
                    <a:pt x="4860" y="6098"/>
                    <a:pt x="4922" y="6098"/>
                  </a:cubicBezTo>
                  <a:cubicBezTo>
                    <a:pt x="5005" y="6098"/>
                    <a:pt x="5088" y="6089"/>
                    <a:pt x="5168" y="6066"/>
                  </a:cubicBezTo>
                  <a:cubicBezTo>
                    <a:pt x="5523" y="5965"/>
                    <a:pt x="5775" y="5596"/>
                    <a:pt x="5801" y="5229"/>
                  </a:cubicBezTo>
                  <a:cubicBezTo>
                    <a:pt x="5825" y="4859"/>
                    <a:pt x="5657" y="4508"/>
                    <a:pt x="5410" y="4252"/>
                  </a:cubicBezTo>
                  <a:cubicBezTo>
                    <a:pt x="5232" y="4068"/>
                    <a:pt x="4982" y="3897"/>
                    <a:pt x="4714" y="3770"/>
                  </a:cubicBezTo>
                  <a:cubicBezTo>
                    <a:pt x="4770" y="3721"/>
                    <a:pt x="4822" y="3670"/>
                    <a:pt x="4872" y="3615"/>
                  </a:cubicBezTo>
                  <a:cubicBezTo>
                    <a:pt x="4829" y="3592"/>
                    <a:pt x="4787" y="3570"/>
                    <a:pt x="4744" y="3547"/>
                  </a:cubicBezTo>
                  <a:cubicBezTo>
                    <a:pt x="4550" y="3445"/>
                    <a:pt x="4351" y="3350"/>
                    <a:pt x="4137" y="3299"/>
                  </a:cubicBezTo>
                  <a:cubicBezTo>
                    <a:pt x="4045" y="3277"/>
                    <a:pt x="3955" y="3267"/>
                    <a:pt x="3866" y="3267"/>
                  </a:cubicBezTo>
                  <a:cubicBezTo>
                    <a:pt x="3660" y="3267"/>
                    <a:pt x="3461" y="3321"/>
                    <a:pt x="3254" y="3406"/>
                  </a:cubicBezTo>
                  <a:cubicBezTo>
                    <a:pt x="3143" y="3452"/>
                    <a:pt x="3028" y="3500"/>
                    <a:pt x="2945" y="3589"/>
                  </a:cubicBezTo>
                  <a:cubicBezTo>
                    <a:pt x="2913" y="3625"/>
                    <a:pt x="2884" y="3670"/>
                    <a:pt x="2860" y="3722"/>
                  </a:cubicBezTo>
                  <a:cubicBezTo>
                    <a:pt x="2341" y="3310"/>
                    <a:pt x="1879" y="2832"/>
                    <a:pt x="1479" y="2290"/>
                  </a:cubicBezTo>
                  <a:cubicBezTo>
                    <a:pt x="1486" y="2268"/>
                    <a:pt x="1494" y="2245"/>
                    <a:pt x="1501" y="2223"/>
                  </a:cubicBezTo>
                  <a:cubicBezTo>
                    <a:pt x="1966" y="2460"/>
                    <a:pt x="2489" y="2588"/>
                    <a:pt x="3012" y="2589"/>
                  </a:cubicBezTo>
                  <a:cubicBezTo>
                    <a:pt x="3148" y="2589"/>
                    <a:pt x="3287" y="2582"/>
                    <a:pt x="3414" y="2531"/>
                  </a:cubicBezTo>
                  <a:cubicBezTo>
                    <a:pt x="3540" y="2481"/>
                    <a:pt x="3654" y="2385"/>
                    <a:pt x="3696" y="2255"/>
                  </a:cubicBezTo>
                  <a:cubicBezTo>
                    <a:pt x="3745" y="2102"/>
                    <a:pt x="3682" y="1926"/>
                    <a:pt x="3569" y="1810"/>
                  </a:cubicBezTo>
                  <a:cubicBezTo>
                    <a:pt x="3455" y="1694"/>
                    <a:pt x="3300" y="1629"/>
                    <a:pt x="3143" y="1588"/>
                  </a:cubicBezTo>
                  <a:cubicBezTo>
                    <a:pt x="2996" y="1550"/>
                    <a:pt x="2844" y="1531"/>
                    <a:pt x="2692" y="1531"/>
                  </a:cubicBezTo>
                  <a:cubicBezTo>
                    <a:pt x="2321" y="1531"/>
                    <a:pt x="1950" y="1643"/>
                    <a:pt x="1642" y="1851"/>
                  </a:cubicBezTo>
                  <a:cubicBezTo>
                    <a:pt x="1820" y="1420"/>
                    <a:pt x="2051" y="1009"/>
                    <a:pt x="2332" y="622"/>
                  </a:cubicBezTo>
                  <a:cubicBezTo>
                    <a:pt x="2401" y="528"/>
                    <a:pt x="2314" y="429"/>
                    <a:pt x="2224" y="429"/>
                  </a:cubicBezTo>
                  <a:cubicBezTo>
                    <a:pt x="2189" y="429"/>
                    <a:pt x="2154" y="444"/>
                    <a:pt x="2127" y="481"/>
                  </a:cubicBezTo>
                  <a:cubicBezTo>
                    <a:pt x="1850" y="860"/>
                    <a:pt x="1621" y="1265"/>
                    <a:pt x="1439" y="1689"/>
                  </a:cubicBezTo>
                  <a:cubicBezTo>
                    <a:pt x="1324" y="1083"/>
                    <a:pt x="1072" y="499"/>
                    <a:pt x="606" y="108"/>
                  </a:cubicBezTo>
                  <a:cubicBezTo>
                    <a:pt x="558" y="68"/>
                    <a:pt x="504" y="28"/>
                    <a:pt x="444" y="10"/>
                  </a:cubicBezTo>
                  <a:cubicBezTo>
                    <a:pt x="421" y="4"/>
                    <a:pt x="398" y="1"/>
                    <a:pt x="375" y="1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6" name="Google Shape;2202;p58"/>
            <p:cNvGrpSpPr/>
            <p:nvPr/>
          </p:nvGrpSpPr>
          <p:grpSpPr>
            <a:xfrm flipH="1">
              <a:off x="8430707" y="132436"/>
              <a:ext cx="592548" cy="814203"/>
              <a:chOff x="8718313" y="645768"/>
              <a:chExt cx="891985" cy="1225657"/>
            </a:xfrm>
          </p:grpSpPr>
          <p:sp>
            <p:nvSpPr>
              <p:cNvPr id="105" name="Google Shape;2203;p58"/>
              <p:cNvSpPr/>
              <p:nvPr/>
            </p:nvSpPr>
            <p:spPr>
              <a:xfrm>
                <a:off x="8718313" y="645768"/>
                <a:ext cx="228929" cy="318664"/>
              </a:xfrm>
              <a:custGeom>
                <a:avLst/>
                <a:gdLst/>
                <a:ahLst/>
                <a:cxnLst/>
                <a:rect l="l" t="t" r="r" b="b"/>
                <a:pathLst>
                  <a:path w="1495" h="2081" extrusionOk="0">
                    <a:moveTo>
                      <a:pt x="375" y="0"/>
                    </a:moveTo>
                    <a:cubicBezTo>
                      <a:pt x="240" y="0"/>
                      <a:pt x="109" y="106"/>
                      <a:pt x="59" y="236"/>
                    </a:cubicBezTo>
                    <a:cubicBezTo>
                      <a:pt x="1" y="390"/>
                      <a:pt x="27" y="560"/>
                      <a:pt x="73" y="717"/>
                    </a:cubicBezTo>
                    <a:cubicBezTo>
                      <a:pt x="253" y="1337"/>
                      <a:pt x="749" y="1854"/>
                      <a:pt x="1360" y="2064"/>
                    </a:cubicBezTo>
                    <a:lnTo>
                      <a:pt x="1495" y="2080"/>
                    </a:lnTo>
                    <a:cubicBezTo>
                      <a:pt x="1424" y="1344"/>
                      <a:pt x="1173" y="584"/>
                      <a:pt x="606" y="108"/>
                    </a:cubicBezTo>
                    <a:cubicBezTo>
                      <a:pt x="558" y="68"/>
                      <a:pt x="506" y="27"/>
                      <a:pt x="444" y="10"/>
                    </a:cubicBezTo>
                    <a:cubicBezTo>
                      <a:pt x="421" y="3"/>
                      <a:pt x="398" y="0"/>
                      <a:pt x="37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6" name="Google Shape;2204;p58"/>
              <p:cNvSpPr/>
              <p:nvPr/>
            </p:nvSpPr>
            <p:spPr>
              <a:xfrm>
                <a:off x="8941271" y="880211"/>
                <a:ext cx="350668" cy="162318"/>
              </a:xfrm>
              <a:custGeom>
                <a:avLst/>
                <a:gdLst/>
                <a:ahLst/>
                <a:cxnLst/>
                <a:rect l="l" t="t" r="r" b="b"/>
                <a:pathLst>
                  <a:path w="2290" h="1060" extrusionOk="0">
                    <a:moveTo>
                      <a:pt x="1236" y="1"/>
                    </a:moveTo>
                    <a:cubicBezTo>
                      <a:pt x="790" y="1"/>
                      <a:pt x="344" y="162"/>
                      <a:pt x="10" y="456"/>
                    </a:cubicBezTo>
                    <a:lnTo>
                      <a:pt x="0" y="671"/>
                    </a:lnTo>
                    <a:cubicBezTo>
                      <a:pt x="478" y="923"/>
                      <a:pt x="1017" y="1057"/>
                      <a:pt x="1556" y="1060"/>
                    </a:cubicBezTo>
                    <a:cubicBezTo>
                      <a:pt x="1692" y="1060"/>
                      <a:pt x="1830" y="1051"/>
                      <a:pt x="1958" y="1001"/>
                    </a:cubicBezTo>
                    <a:cubicBezTo>
                      <a:pt x="2084" y="952"/>
                      <a:pt x="2198" y="856"/>
                      <a:pt x="2240" y="726"/>
                    </a:cubicBezTo>
                    <a:cubicBezTo>
                      <a:pt x="2289" y="571"/>
                      <a:pt x="2226" y="397"/>
                      <a:pt x="2112" y="281"/>
                    </a:cubicBezTo>
                    <a:cubicBezTo>
                      <a:pt x="1999" y="163"/>
                      <a:pt x="1844" y="99"/>
                      <a:pt x="1687" y="58"/>
                    </a:cubicBezTo>
                    <a:cubicBezTo>
                      <a:pt x="1539" y="19"/>
                      <a:pt x="1387" y="1"/>
                      <a:pt x="123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" name="Google Shape;2205;p58"/>
              <p:cNvSpPr/>
              <p:nvPr/>
            </p:nvSpPr>
            <p:spPr>
              <a:xfrm>
                <a:off x="8815704" y="711308"/>
                <a:ext cx="270581" cy="864113"/>
              </a:xfrm>
              <a:custGeom>
                <a:avLst/>
                <a:gdLst/>
                <a:ahLst/>
                <a:cxnLst/>
                <a:rect l="l" t="t" r="r" b="b"/>
                <a:pathLst>
                  <a:path w="1767" h="5643" extrusionOk="0">
                    <a:moveTo>
                      <a:pt x="1590" y="0"/>
                    </a:moveTo>
                    <a:cubicBezTo>
                      <a:pt x="1554" y="0"/>
                      <a:pt x="1519" y="16"/>
                      <a:pt x="1492" y="53"/>
                    </a:cubicBezTo>
                    <a:cubicBezTo>
                      <a:pt x="336" y="1640"/>
                      <a:pt x="0" y="3677"/>
                      <a:pt x="594" y="5548"/>
                    </a:cubicBezTo>
                    <a:cubicBezTo>
                      <a:pt x="615" y="5613"/>
                      <a:pt x="671" y="5643"/>
                      <a:pt x="726" y="5643"/>
                    </a:cubicBezTo>
                    <a:cubicBezTo>
                      <a:pt x="798" y="5643"/>
                      <a:pt x="866" y="5591"/>
                      <a:pt x="839" y="5503"/>
                    </a:cubicBezTo>
                    <a:cubicBezTo>
                      <a:pt x="263" y="3689"/>
                      <a:pt x="575" y="1733"/>
                      <a:pt x="1697" y="194"/>
                    </a:cubicBezTo>
                    <a:cubicBezTo>
                      <a:pt x="1767" y="100"/>
                      <a:pt x="1679" y="0"/>
                      <a:pt x="1590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8" name="Google Shape;2206;p58"/>
              <p:cNvSpPr/>
              <p:nvPr/>
            </p:nvSpPr>
            <p:spPr>
              <a:xfrm>
                <a:off x="8901304" y="983269"/>
                <a:ext cx="413451" cy="361999"/>
              </a:xfrm>
              <a:custGeom>
                <a:avLst/>
                <a:gdLst/>
                <a:ahLst/>
                <a:cxnLst/>
                <a:rect l="l" t="t" r="r" b="b"/>
                <a:pathLst>
                  <a:path w="2700" h="2364" extrusionOk="0">
                    <a:moveTo>
                      <a:pt x="172" y="1"/>
                    </a:moveTo>
                    <a:cubicBezTo>
                      <a:pt x="85" y="1"/>
                      <a:pt x="0" y="115"/>
                      <a:pt x="70" y="211"/>
                    </a:cubicBezTo>
                    <a:cubicBezTo>
                      <a:pt x="708" y="1087"/>
                      <a:pt x="1503" y="1803"/>
                      <a:pt x="2440" y="2345"/>
                    </a:cubicBezTo>
                    <a:cubicBezTo>
                      <a:pt x="2462" y="2358"/>
                      <a:pt x="2484" y="2363"/>
                      <a:pt x="2506" y="2363"/>
                    </a:cubicBezTo>
                    <a:cubicBezTo>
                      <a:pt x="2617" y="2363"/>
                      <a:pt x="2699" y="2207"/>
                      <a:pt x="2581" y="2140"/>
                    </a:cubicBezTo>
                    <a:cubicBezTo>
                      <a:pt x="1661" y="1608"/>
                      <a:pt x="883" y="907"/>
                      <a:pt x="258" y="49"/>
                    </a:cubicBezTo>
                    <a:cubicBezTo>
                      <a:pt x="234" y="15"/>
                      <a:pt x="203" y="1"/>
                      <a:pt x="17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9" name="Google Shape;2207;p58"/>
              <p:cNvSpPr/>
              <p:nvPr/>
            </p:nvSpPr>
            <p:spPr>
              <a:xfrm>
                <a:off x="8822288" y="1442202"/>
                <a:ext cx="346074" cy="429223"/>
              </a:xfrm>
              <a:custGeom>
                <a:avLst/>
                <a:gdLst/>
                <a:ahLst/>
                <a:cxnLst/>
                <a:rect l="l" t="t" r="r" b="b"/>
                <a:pathLst>
                  <a:path w="2260" h="2803" extrusionOk="0">
                    <a:moveTo>
                      <a:pt x="868" y="1"/>
                    </a:moveTo>
                    <a:cubicBezTo>
                      <a:pt x="745" y="1"/>
                      <a:pt x="622" y="43"/>
                      <a:pt x="480" y="111"/>
                    </a:cubicBezTo>
                    <a:cubicBezTo>
                      <a:pt x="60" y="313"/>
                      <a:pt x="0" y="909"/>
                      <a:pt x="55" y="1318"/>
                    </a:cubicBezTo>
                    <a:cubicBezTo>
                      <a:pt x="126" y="1839"/>
                      <a:pt x="425" y="2325"/>
                      <a:pt x="859" y="2620"/>
                    </a:cubicBezTo>
                    <a:cubicBezTo>
                      <a:pt x="973" y="2697"/>
                      <a:pt x="1097" y="2764"/>
                      <a:pt x="1231" y="2790"/>
                    </a:cubicBezTo>
                    <a:cubicBezTo>
                      <a:pt x="1274" y="2799"/>
                      <a:pt x="1317" y="2802"/>
                      <a:pt x="1360" y="2802"/>
                    </a:cubicBezTo>
                    <a:cubicBezTo>
                      <a:pt x="1657" y="2802"/>
                      <a:pt x="1948" y="2611"/>
                      <a:pt x="2094" y="2344"/>
                    </a:cubicBezTo>
                    <a:cubicBezTo>
                      <a:pt x="2260" y="2039"/>
                      <a:pt x="2255" y="1664"/>
                      <a:pt x="2144" y="1337"/>
                    </a:cubicBezTo>
                    <a:cubicBezTo>
                      <a:pt x="2041" y="1042"/>
                      <a:pt x="1841" y="718"/>
                      <a:pt x="1601" y="458"/>
                    </a:cubicBezTo>
                    <a:cubicBezTo>
                      <a:pt x="1474" y="318"/>
                      <a:pt x="1333" y="197"/>
                      <a:pt x="1193" y="106"/>
                    </a:cubicBezTo>
                    <a:cubicBezTo>
                      <a:pt x="1078" y="32"/>
                      <a:pt x="973" y="1"/>
                      <a:pt x="868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" name="Google Shape;2208;p58"/>
              <p:cNvSpPr/>
              <p:nvPr/>
            </p:nvSpPr>
            <p:spPr>
              <a:xfrm>
                <a:off x="8759658" y="1391669"/>
                <a:ext cx="359090" cy="269203"/>
              </a:xfrm>
              <a:custGeom>
                <a:avLst/>
                <a:gdLst/>
                <a:ahLst/>
                <a:cxnLst/>
                <a:rect l="l" t="t" r="r" b="b"/>
                <a:pathLst>
                  <a:path w="2345" h="1758" extrusionOk="0">
                    <a:moveTo>
                      <a:pt x="913" y="0"/>
                    </a:moveTo>
                    <a:cubicBezTo>
                      <a:pt x="847" y="0"/>
                      <a:pt x="781" y="7"/>
                      <a:pt x="720" y="31"/>
                    </a:cubicBezTo>
                    <a:cubicBezTo>
                      <a:pt x="464" y="133"/>
                      <a:pt x="244" y="602"/>
                      <a:pt x="145" y="844"/>
                    </a:cubicBezTo>
                    <a:cubicBezTo>
                      <a:pt x="24" y="1135"/>
                      <a:pt x="0" y="1477"/>
                      <a:pt x="138" y="1758"/>
                    </a:cubicBezTo>
                    <a:cubicBezTo>
                      <a:pt x="498" y="1524"/>
                      <a:pt x="819" y="1255"/>
                      <a:pt x="877" y="809"/>
                    </a:cubicBezTo>
                    <a:cubicBezTo>
                      <a:pt x="1129" y="942"/>
                      <a:pt x="1415" y="1009"/>
                      <a:pt x="1700" y="1009"/>
                    </a:cubicBezTo>
                    <a:cubicBezTo>
                      <a:pt x="1920" y="1009"/>
                      <a:pt x="2140" y="969"/>
                      <a:pt x="2345" y="889"/>
                    </a:cubicBezTo>
                    <a:cubicBezTo>
                      <a:pt x="2314" y="849"/>
                      <a:pt x="2288" y="811"/>
                      <a:pt x="2261" y="774"/>
                    </a:cubicBezTo>
                    <a:cubicBezTo>
                      <a:pt x="2136" y="601"/>
                      <a:pt x="2005" y="434"/>
                      <a:pt x="1843" y="298"/>
                    </a:cubicBezTo>
                    <a:cubicBezTo>
                      <a:pt x="1611" y="102"/>
                      <a:pt x="1349" y="31"/>
                      <a:pt x="1052" y="7"/>
                    </a:cubicBezTo>
                    <a:cubicBezTo>
                      <a:pt x="1006" y="4"/>
                      <a:pt x="959" y="0"/>
                      <a:pt x="91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" name="Google Shape;2209;p58"/>
              <p:cNvSpPr/>
              <p:nvPr/>
            </p:nvSpPr>
            <p:spPr>
              <a:xfrm>
                <a:off x="9173418" y="1188311"/>
                <a:ext cx="436880" cy="390941"/>
              </a:xfrm>
              <a:custGeom>
                <a:avLst/>
                <a:gdLst/>
                <a:ahLst/>
                <a:cxnLst/>
                <a:rect l="l" t="t" r="r" b="b"/>
                <a:pathLst>
                  <a:path w="2853" h="2553" extrusionOk="0">
                    <a:moveTo>
                      <a:pt x="911" y="0"/>
                    </a:moveTo>
                    <a:cubicBezTo>
                      <a:pt x="655" y="0"/>
                      <a:pt x="495" y="128"/>
                      <a:pt x="314" y="353"/>
                    </a:cubicBezTo>
                    <a:cubicBezTo>
                      <a:pt x="0" y="747"/>
                      <a:pt x="200" y="1338"/>
                      <a:pt x="429" y="1698"/>
                    </a:cubicBezTo>
                    <a:cubicBezTo>
                      <a:pt x="722" y="2155"/>
                      <a:pt x="1218" y="2469"/>
                      <a:pt x="1762" y="2540"/>
                    </a:cubicBezTo>
                    <a:cubicBezTo>
                      <a:pt x="1823" y="2548"/>
                      <a:pt x="1885" y="2552"/>
                      <a:pt x="1946" y="2552"/>
                    </a:cubicBezTo>
                    <a:cubicBezTo>
                      <a:pt x="2029" y="2552"/>
                      <a:pt x="2112" y="2544"/>
                      <a:pt x="2193" y="2520"/>
                    </a:cubicBezTo>
                    <a:cubicBezTo>
                      <a:pt x="2546" y="2420"/>
                      <a:pt x="2799" y="2051"/>
                      <a:pt x="2826" y="1684"/>
                    </a:cubicBezTo>
                    <a:cubicBezTo>
                      <a:pt x="2853" y="1317"/>
                      <a:pt x="2684" y="963"/>
                      <a:pt x="2436" y="707"/>
                    </a:cubicBezTo>
                    <a:cubicBezTo>
                      <a:pt x="2214" y="477"/>
                      <a:pt x="1881" y="269"/>
                      <a:pt x="1537" y="138"/>
                    </a:cubicBezTo>
                    <a:cubicBezTo>
                      <a:pt x="1354" y="68"/>
                      <a:pt x="1168" y="21"/>
                      <a:pt x="996" y="4"/>
                    </a:cubicBezTo>
                    <a:cubicBezTo>
                      <a:pt x="966" y="1"/>
                      <a:pt x="938" y="0"/>
                      <a:pt x="911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" name="Google Shape;2210;p58"/>
              <p:cNvSpPr/>
              <p:nvPr/>
            </p:nvSpPr>
            <p:spPr>
              <a:xfrm>
                <a:off x="9137432" y="1145894"/>
                <a:ext cx="327239" cy="342246"/>
              </a:xfrm>
              <a:custGeom>
                <a:avLst/>
                <a:gdLst/>
                <a:ahLst/>
                <a:cxnLst/>
                <a:rect l="l" t="t" r="r" b="b"/>
                <a:pathLst>
                  <a:path w="2137" h="2235" extrusionOk="0">
                    <a:moveTo>
                      <a:pt x="1132" y="1"/>
                    </a:moveTo>
                    <a:cubicBezTo>
                      <a:pt x="925" y="1"/>
                      <a:pt x="725" y="56"/>
                      <a:pt x="518" y="140"/>
                    </a:cubicBezTo>
                    <a:cubicBezTo>
                      <a:pt x="407" y="185"/>
                      <a:pt x="292" y="234"/>
                      <a:pt x="209" y="323"/>
                    </a:cubicBezTo>
                    <a:cubicBezTo>
                      <a:pt x="8" y="543"/>
                      <a:pt x="0" y="1093"/>
                      <a:pt x="9" y="1369"/>
                    </a:cubicBezTo>
                    <a:cubicBezTo>
                      <a:pt x="20" y="1700"/>
                      <a:pt x="144" y="2035"/>
                      <a:pt x="399" y="2235"/>
                    </a:cubicBezTo>
                    <a:cubicBezTo>
                      <a:pt x="642" y="1840"/>
                      <a:pt x="834" y="1432"/>
                      <a:pt x="696" y="983"/>
                    </a:cubicBezTo>
                    <a:lnTo>
                      <a:pt x="696" y="983"/>
                    </a:lnTo>
                    <a:cubicBezTo>
                      <a:pt x="703" y="983"/>
                      <a:pt x="710" y="983"/>
                      <a:pt x="717" y="983"/>
                    </a:cubicBezTo>
                    <a:cubicBezTo>
                      <a:pt x="1240" y="983"/>
                      <a:pt x="1771" y="747"/>
                      <a:pt x="2136" y="349"/>
                    </a:cubicBezTo>
                    <a:cubicBezTo>
                      <a:pt x="2093" y="326"/>
                      <a:pt x="2050" y="303"/>
                      <a:pt x="2008" y="281"/>
                    </a:cubicBezTo>
                    <a:cubicBezTo>
                      <a:pt x="1815" y="179"/>
                      <a:pt x="1616" y="84"/>
                      <a:pt x="1402" y="32"/>
                    </a:cubicBezTo>
                    <a:cubicBezTo>
                      <a:pt x="1310" y="11"/>
                      <a:pt x="1220" y="1"/>
                      <a:pt x="113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3" name="Google Shape;2211;p58"/>
              <p:cNvSpPr/>
              <p:nvPr/>
            </p:nvSpPr>
            <p:spPr>
              <a:xfrm>
                <a:off x="8919527" y="1747698"/>
                <a:ext cx="150067" cy="74115"/>
              </a:xfrm>
              <a:custGeom>
                <a:avLst/>
                <a:gdLst/>
                <a:ahLst/>
                <a:cxnLst/>
                <a:rect l="l" t="t" r="r" b="b"/>
                <a:pathLst>
                  <a:path w="980" h="484" extrusionOk="0">
                    <a:moveTo>
                      <a:pt x="185" y="0"/>
                    </a:moveTo>
                    <a:cubicBezTo>
                      <a:pt x="89" y="0"/>
                      <a:pt x="0" y="115"/>
                      <a:pt x="84" y="204"/>
                    </a:cubicBezTo>
                    <a:cubicBezTo>
                      <a:pt x="254" y="387"/>
                      <a:pt x="481" y="484"/>
                      <a:pt x="726" y="484"/>
                    </a:cubicBezTo>
                    <a:cubicBezTo>
                      <a:pt x="758" y="484"/>
                      <a:pt x="791" y="482"/>
                      <a:pt x="824" y="478"/>
                    </a:cubicBezTo>
                    <a:cubicBezTo>
                      <a:pt x="980" y="463"/>
                      <a:pt x="941" y="232"/>
                      <a:pt x="792" y="232"/>
                    </a:cubicBezTo>
                    <a:cubicBezTo>
                      <a:pt x="788" y="232"/>
                      <a:pt x="783" y="232"/>
                      <a:pt x="778" y="233"/>
                    </a:cubicBezTo>
                    <a:cubicBezTo>
                      <a:pt x="757" y="235"/>
                      <a:pt x="737" y="236"/>
                      <a:pt x="716" y="236"/>
                    </a:cubicBezTo>
                    <a:cubicBezTo>
                      <a:pt x="549" y="236"/>
                      <a:pt x="389" y="164"/>
                      <a:pt x="274" y="40"/>
                    </a:cubicBezTo>
                    <a:cubicBezTo>
                      <a:pt x="247" y="12"/>
                      <a:pt x="215" y="0"/>
                      <a:pt x="18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4" name="Google Shape;2212;p58"/>
              <p:cNvSpPr/>
              <p:nvPr/>
            </p:nvSpPr>
            <p:spPr>
              <a:xfrm>
                <a:off x="9357022" y="1473747"/>
                <a:ext cx="186359" cy="55586"/>
              </a:xfrm>
              <a:custGeom>
                <a:avLst/>
                <a:gdLst/>
                <a:ahLst/>
                <a:cxnLst/>
                <a:rect l="l" t="t" r="r" b="b"/>
                <a:pathLst>
                  <a:path w="1217" h="363" extrusionOk="0">
                    <a:moveTo>
                      <a:pt x="197" y="1"/>
                    </a:moveTo>
                    <a:cubicBezTo>
                      <a:pt x="83" y="1"/>
                      <a:pt x="1" y="157"/>
                      <a:pt x="120" y="223"/>
                    </a:cubicBezTo>
                    <a:cubicBezTo>
                      <a:pt x="284" y="315"/>
                      <a:pt x="462" y="362"/>
                      <a:pt x="640" y="362"/>
                    </a:cubicBezTo>
                    <a:cubicBezTo>
                      <a:pt x="792" y="362"/>
                      <a:pt x="945" y="328"/>
                      <a:pt x="1090" y="258"/>
                    </a:cubicBezTo>
                    <a:cubicBezTo>
                      <a:pt x="1216" y="196"/>
                      <a:pt x="1151" y="19"/>
                      <a:pt x="1038" y="19"/>
                    </a:cubicBezTo>
                    <a:cubicBezTo>
                      <a:pt x="1020" y="19"/>
                      <a:pt x="1002" y="23"/>
                      <a:pt x="982" y="33"/>
                    </a:cubicBezTo>
                    <a:cubicBezTo>
                      <a:pt x="870" y="87"/>
                      <a:pt x="750" y="115"/>
                      <a:pt x="631" y="115"/>
                    </a:cubicBezTo>
                    <a:cubicBezTo>
                      <a:pt x="505" y="115"/>
                      <a:pt x="378" y="83"/>
                      <a:pt x="262" y="18"/>
                    </a:cubicBezTo>
                    <a:cubicBezTo>
                      <a:pt x="240" y="6"/>
                      <a:pt x="218" y="1"/>
                      <a:pt x="19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7" name="Google Shape;2213;p58"/>
          <p:cNvGrpSpPr/>
          <p:nvPr/>
        </p:nvGrpSpPr>
        <p:grpSpPr>
          <a:xfrm flipH="1">
            <a:off x="2173043" y="4668819"/>
            <a:ext cx="450954" cy="474681"/>
            <a:chOff x="6439225" y="-732131"/>
            <a:chExt cx="903949" cy="819133"/>
          </a:xfrm>
        </p:grpSpPr>
        <p:sp>
          <p:nvSpPr>
            <p:cNvPr id="116" name="Google Shape;2214;p58"/>
            <p:cNvSpPr/>
            <p:nvPr/>
          </p:nvSpPr>
          <p:spPr>
            <a:xfrm>
              <a:off x="6439225" y="-731974"/>
              <a:ext cx="903949" cy="818825"/>
            </a:xfrm>
            <a:custGeom>
              <a:avLst/>
              <a:gdLst/>
              <a:ahLst/>
              <a:cxnLst/>
              <a:rect l="l" t="t" r="r" b="b"/>
              <a:pathLst>
                <a:path w="9156" h="8294" extrusionOk="0">
                  <a:moveTo>
                    <a:pt x="5329" y="0"/>
                  </a:moveTo>
                  <a:cubicBezTo>
                    <a:pt x="4954" y="385"/>
                    <a:pt x="4749" y="930"/>
                    <a:pt x="4777" y="1466"/>
                  </a:cubicBezTo>
                  <a:cubicBezTo>
                    <a:pt x="4807" y="1987"/>
                    <a:pt x="5056" y="2493"/>
                    <a:pt x="5451" y="2834"/>
                  </a:cubicBezTo>
                  <a:cubicBezTo>
                    <a:pt x="5211" y="3090"/>
                    <a:pt x="4989" y="3365"/>
                    <a:pt x="4781" y="3654"/>
                  </a:cubicBezTo>
                  <a:cubicBezTo>
                    <a:pt x="4671" y="3648"/>
                    <a:pt x="4561" y="3645"/>
                    <a:pt x="4450" y="3645"/>
                  </a:cubicBezTo>
                  <a:cubicBezTo>
                    <a:pt x="3784" y="3645"/>
                    <a:pt x="3127" y="3748"/>
                    <a:pt x="2523" y="4007"/>
                  </a:cubicBezTo>
                  <a:cubicBezTo>
                    <a:pt x="2393" y="3676"/>
                    <a:pt x="2120" y="3435"/>
                    <a:pt x="1721" y="3309"/>
                  </a:cubicBezTo>
                  <a:cubicBezTo>
                    <a:pt x="1589" y="3267"/>
                    <a:pt x="1457" y="3245"/>
                    <a:pt x="1328" y="3245"/>
                  </a:cubicBezTo>
                  <a:cubicBezTo>
                    <a:pt x="1024" y="3245"/>
                    <a:pt x="740" y="3365"/>
                    <a:pt x="529" y="3620"/>
                  </a:cubicBezTo>
                  <a:cubicBezTo>
                    <a:pt x="211" y="4002"/>
                    <a:pt x="1" y="4519"/>
                    <a:pt x="229" y="4997"/>
                  </a:cubicBezTo>
                  <a:cubicBezTo>
                    <a:pt x="431" y="5419"/>
                    <a:pt x="890" y="5703"/>
                    <a:pt x="1356" y="5703"/>
                  </a:cubicBezTo>
                  <a:cubicBezTo>
                    <a:pt x="1380" y="5703"/>
                    <a:pt x="1404" y="5702"/>
                    <a:pt x="1428" y="5701"/>
                  </a:cubicBezTo>
                  <a:cubicBezTo>
                    <a:pt x="1578" y="5692"/>
                    <a:pt x="1726" y="5654"/>
                    <a:pt x="1867" y="5602"/>
                  </a:cubicBezTo>
                  <a:cubicBezTo>
                    <a:pt x="2314" y="5433"/>
                    <a:pt x="2581" y="5080"/>
                    <a:pt x="2610" y="4591"/>
                  </a:cubicBezTo>
                  <a:cubicBezTo>
                    <a:pt x="2613" y="4520"/>
                    <a:pt x="2613" y="4452"/>
                    <a:pt x="2608" y="4387"/>
                  </a:cubicBezTo>
                  <a:cubicBezTo>
                    <a:pt x="2604" y="4337"/>
                    <a:pt x="2599" y="4287"/>
                    <a:pt x="2590" y="4240"/>
                  </a:cubicBezTo>
                  <a:cubicBezTo>
                    <a:pt x="3167" y="3986"/>
                    <a:pt x="3799" y="3886"/>
                    <a:pt x="4439" y="3886"/>
                  </a:cubicBezTo>
                  <a:cubicBezTo>
                    <a:pt x="4498" y="3886"/>
                    <a:pt x="4558" y="3887"/>
                    <a:pt x="4618" y="3889"/>
                  </a:cubicBezTo>
                  <a:cubicBezTo>
                    <a:pt x="4233" y="4463"/>
                    <a:pt x="3906" y="5082"/>
                    <a:pt x="3640" y="5699"/>
                  </a:cubicBezTo>
                  <a:cubicBezTo>
                    <a:pt x="3561" y="5660"/>
                    <a:pt x="3475" y="5626"/>
                    <a:pt x="3385" y="5597"/>
                  </a:cubicBezTo>
                  <a:cubicBezTo>
                    <a:pt x="3236" y="5551"/>
                    <a:pt x="3087" y="5526"/>
                    <a:pt x="2942" y="5526"/>
                  </a:cubicBezTo>
                  <a:cubicBezTo>
                    <a:pt x="2600" y="5526"/>
                    <a:pt x="2280" y="5660"/>
                    <a:pt x="2042" y="5948"/>
                  </a:cubicBezTo>
                  <a:cubicBezTo>
                    <a:pt x="1685" y="6377"/>
                    <a:pt x="1447" y="6961"/>
                    <a:pt x="1705" y="7498"/>
                  </a:cubicBezTo>
                  <a:cubicBezTo>
                    <a:pt x="1932" y="7973"/>
                    <a:pt x="2448" y="8294"/>
                    <a:pt x="2973" y="8294"/>
                  </a:cubicBezTo>
                  <a:cubicBezTo>
                    <a:pt x="3000" y="8294"/>
                    <a:pt x="3028" y="8293"/>
                    <a:pt x="3055" y="8291"/>
                  </a:cubicBezTo>
                  <a:cubicBezTo>
                    <a:pt x="3223" y="8281"/>
                    <a:pt x="3391" y="8239"/>
                    <a:pt x="3549" y="8178"/>
                  </a:cubicBezTo>
                  <a:cubicBezTo>
                    <a:pt x="4053" y="7991"/>
                    <a:pt x="4354" y="7591"/>
                    <a:pt x="4384" y="7041"/>
                  </a:cubicBezTo>
                  <a:cubicBezTo>
                    <a:pt x="4388" y="6962"/>
                    <a:pt x="4388" y="6886"/>
                    <a:pt x="4383" y="6811"/>
                  </a:cubicBezTo>
                  <a:cubicBezTo>
                    <a:pt x="4353" y="6390"/>
                    <a:pt x="4170" y="6053"/>
                    <a:pt x="3849" y="5823"/>
                  </a:cubicBezTo>
                  <a:cubicBezTo>
                    <a:pt x="4213" y="4971"/>
                    <a:pt x="4696" y="4108"/>
                    <a:pt x="5293" y="3372"/>
                  </a:cubicBezTo>
                  <a:cubicBezTo>
                    <a:pt x="5502" y="4037"/>
                    <a:pt x="5637" y="4714"/>
                    <a:pt x="5697" y="5401"/>
                  </a:cubicBezTo>
                  <a:cubicBezTo>
                    <a:pt x="5596" y="5459"/>
                    <a:pt x="5502" y="5540"/>
                    <a:pt x="5418" y="5640"/>
                  </a:cubicBezTo>
                  <a:cubicBezTo>
                    <a:pt x="5100" y="6022"/>
                    <a:pt x="4890" y="6540"/>
                    <a:pt x="5119" y="7017"/>
                  </a:cubicBezTo>
                  <a:cubicBezTo>
                    <a:pt x="5320" y="7439"/>
                    <a:pt x="5779" y="7723"/>
                    <a:pt x="6245" y="7723"/>
                  </a:cubicBezTo>
                  <a:cubicBezTo>
                    <a:pt x="6269" y="7723"/>
                    <a:pt x="6293" y="7723"/>
                    <a:pt x="6317" y="7721"/>
                  </a:cubicBezTo>
                  <a:cubicBezTo>
                    <a:pt x="6468" y="7712"/>
                    <a:pt x="6615" y="7674"/>
                    <a:pt x="6757" y="7622"/>
                  </a:cubicBezTo>
                  <a:cubicBezTo>
                    <a:pt x="7203" y="7454"/>
                    <a:pt x="7472" y="7100"/>
                    <a:pt x="7499" y="6612"/>
                  </a:cubicBezTo>
                  <a:cubicBezTo>
                    <a:pt x="7503" y="6541"/>
                    <a:pt x="7503" y="6473"/>
                    <a:pt x="7498" y="6408"/>
                  </a:cubicBezTo>
                  <a:cubicBezTo>
                    <a:pt x="7459" y="5881"/>
                    <a:pt x="7153" y="5500"/>
                    <a:pt x="6611" y="5329"/>
                  </a:cubicBezTo>
                  <a:cubicBezTo>
                    <a:pt x="6480" y="5287"/>
                    <a:pt x="6348" y="5266"/>
                    <a:pt x="6220" y="5266"/>
                  </a:cubicBezTo>
                  <a:cubicBezTo>
                    <a:pt x="6121" y="5266"/>
                    <a:pt x="6024" y="5279"/>
                    <a:pt x="5931" y="5305"/>
                  </a:cubicBezTo>
                  <a:cubicBezTo>
                    <a:pt x="5862" y="4601"/>
                    <a:pt x="5718" y="3909"/>
                    <a:pt x="5501" y="3226"/>
                  </a:cubicBezTo>
                  <a:cubicBezTo>
                    <a:pt x="5492" y="3201"/>
                    <a:pt x="5480" y="3183"/>
                    <a:pt x="5464" y="3172"/>
                  </a:cubicBezTo>
                  <a:cubicBezTo>
                    <a:pt x="5580" y="3037"/>
                    <a:pt x="5702" y="2908"/>
                    <a:pt x="5826" y="2786"/>
                  </a:cubicBezTo>
                  <a:lnTo>
                    <a:pt x="5865" y="2797"/>
                  </a:lnTo>
                  <a:cubicBezTo>
                    <a:pt x="6332" y="3211"/>
                    <a:pt x="6902" y="3509"/>
                    <a:pt x="7506" y="3659"/>
                  </a:cubicBezTo>
                  <a:cubicBezTo>
                    <a:pt x="7710" y="3709"/>
                    <a:pt x="7925" y="3739"/>
                    <a:pt x="8138" y="3739"/>
                  </a:cubicBezTo>
                  <a:cubicBezTo>
                    <a:pt x="8515" y="3739"/>
                    <a:pt x="8882" y="3644"/>
                    <a:pt x="9155" y="3393"/>
                  </a:cubicBezTo>
                  <a:cubicBezTo>
                    <a:pt x="8747" y="2932"/>
                    <a:pt x="8194" y="2592"/>
                    <a:pt x="7589" y="2470"/>
                  </a:cubicBezTo>
                  <a:cubicBezTo>
                    <a:pt x="7426" y="2437"/>
                    <a:pt x="7259" y="2420"/>
                    <a:pt x="7092" y="2420"/>
                  </a:cubicBezTo>
                  <a:cubicBezTo>
                    <a:pt x="6662" y="2420"/>
                    <a:pt x="6232" y="2530"/>
                    <a:pt x="5863" y="2750"/>
                  </a:cubicBezTo>
                  <a:cubicBezTo>
                    <a:pt x="6449" y="2180"/>
                    <a:pt x="7127" y="1741"/>
                    <a:pt x="7891" y="1527"/>
                  </a:cubicBezTo>
                  <a:cubicBezTo>
                    <a:pt x="8026" y="1488"/>
                    <a:pt x="8010" y="1283"/>
                    <a:pt x="7891" y="1283"/>
                  </a:cubicBezTo>
                  <a:cubicBezTo>
                    <a:pt x="7880" y="1283"/>
                    <a:pt x="7868" y="1285"/>
                    <a:pt x="7856" y="1288"/>
                  </a:cubicBezTo>
                  <a:cubicBezTo>
                    <a:pt x="7083" y="1505"/>
                    <a:pt x="6396" y="1934"/>
                    <a:pt x="5797" y="2489"/>
                  </a:cubicBezTo>
                  <a:cubicBezTo>
                    <a:pt x="5938" y="2107"/>
                    <a:pt x="6006" y="1698"/>
                    <a:pt x="5967" y="1295"/>
                  </a:cubicBezTo>
                  <a:cubicBezTo>
                    <a:pt x="5919" y="804"/>
                    <a:pt x="5701" y="323"/>
                    <a:pt x="5329" y="0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8" name="Google Shape;2215;p58"/>
            <p:cNvGrpSpPr/>
            <p:nvPr/>
          </p:nvGrpSpPr>
          <p:grpSpPr>
            <a:xfrm>
              <a:off x="6439239" y="-732129"/>
              <a:ext cx="903941" cy="819132"/>
              <a:chOff x="12165849" y="-1723350"/>
              <a:chExt cx="1515153" cy="1373003"/>
            </a:xfrm>
          </p:grpSpPr>
          <p:sp>
            <p:nvSpPr>
              <p:cNvPr id="118" name="Google Shape;2216;p58"/>
              <p:cNvSpPr/>
              <p:nvPr/>
            </p:nvSpPr>
            <p:spPr>
              <a:xfrm>
                <a:off x="13127298" y="-1322885"/>
                <a:ext cx="553704" cy="218768"/>
              </a:xfrm>
              <a:custGeom>
                <a:avLst/>
                <a:gdLst/>
                <a:ahLst/>
                <a:cxnLst/>
                <a:rect l="l" t="t" r="r" b="b"/>
                <a:pathLst>
                  <a:path w="3346" h="1322" extrusionOk="0">
                    <a:moveTo>
                      <a:pt x="1284" y="1"/>
                    </a:moveTo>
                    <a:cubicBezTo>
                      <a:pt x="832" y="1"/>
                      <a:pt x="380" y="122"/>
                      <a:pt x="0" y="363"/>
                    </a:cubicBezTo>
                    <a:lnTo>
                      <a:pt x="55" y="379"/>
                    </a:lnTo>
                    <a:cubicBezTo>
                      <a:pt x="522" y="793"/>
                      <a:pt x="1090" y="1091"/>
                      <a:pt x="1696" y="1240"/>
                    </a:cubicBezTo>
                    <a:cubicBezTo>
                      <a:pt x="1900" y="1291"/>
                      <a:pt x="2115" y="1322"/>
                      <a:pt x="2328" y="1322"/>
                    </a:cubicBezTo>
                    <a:cubicBezTo>
                      <a:pt x="2704" y="1322"/>
                      <a:pt x="3072" y="1226"/>
                      <a:pt x="3345" y="975"/>
                    </a:cubicBezTo>
                    <a:cubicBezTo>
                      <a:pt x="2937" y="513"/>
                      <a:pt x="2384" y="171"/>
                      <a:pt x="1779" y="50"/>
                    </a:cubicBezTo>
                    <a:cubicBezTo>
                      <a:pt x="1616" y="17"/>
                      <a:pt x="1450" y="1"/>
                      <a:pt x="1284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9" name="Google Shape;2217;p58"/>
              <p:cNvSpPr/>
              <p:nvPr/>
            </p:nvSpPr>
            <p:spPr>
              <a:xfrm>
                <a:off x="12951556" y="-1723350"/>
                <a:ext cx="209666" cy="473776"/>
              </a:xfrm>
              <a:custGeom>
                <a:avLst/>
                <a:gdLst/>
                <a:ahLst/>
                <a:cxnLst/>
                <a:rect l="l" t="t" r="r" b="b"/>
                <a:pathLst>
                  <a:path w="1267" h="2863" extrusionOk="0">
                    <a:moveTo>
                      <a:pt x="580" y="1"/>
                    </a:moveTo>
                    <a:cubicBezTo>
                      <a:pt x="205" y="385"/>
                      <a:pt x="0" y="930"/>
                      <a:pt x="28" y="1466"/>
                    </a:cubicBezTo>
                    <a:cubicBezTo>
                      <a:pt x="58" y="2002"/>
                      <a:pt x="321" y="2522"/>
                      <a:pt x="735" y="2863"/>
                    </a:cubicBezTo>
                    <a:lnTo>
                      <a:pt x="948" y="2730"/>
                    </a:lnTo>
                    <a:cubicBezTo>
                      <a:pt x="1155" y="2282"/>
                      <a:pt x="1266" y="1785"/>
                      <a:pt x="1218" y="1294"/>
                    </a:cubicBezTo>
                    <a:cubicBezTo>
                      <a:pt x="1169" y="805"/>
                      <a:pt x="952" y="324"/>
                      <a:pt x="58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0" name="Google Shape;2218;p58"/>
              <p:cNvSpPr/>
              <p:nvPr/>
            </p:nvSpPr>
            <p:spPr>
              <a:xfrm>
                <a:off x="12681325" y="-1511203"/>
                <a:ext cx="812850" cy="984124"/>
              </a:xfrm>
              <a:custGeom>
                <a:avLst/>
                <a:gdLst/>
                <a:ahLst/>
                <a:cxnLst/>
                <a:rect l="l" t="t" r="r" b="b"/>
                <a:pathLst>
                  <a:path w="4912" h="5947" extrusionOk="0">
                    <a:moveTo>
                      <a:pt x="4775" y="1"/>
                    </a:moveTo>
                    <a:cubicBezTo>
                      <a:pt x="4764" y="1"/>
                      <a:pt x="4753" y="2"/>
                      <a:pt x="4741" y="6"/>
                    </a:cubicBezTo>
                    <a:cubicBezTo>
                      <a:pt x="2292" y="694"/>
                      <a:pt x="708" y="3507"/>
                      <a:pt x="29" y="5779"/>
                    </a:cubicBezTo>
                    <a:cubicBezTo>
                      <a:pt x="0" y="5874"/>
                      <a:pt x="82" y="5946"/>
                      <a:pt x="156" y="5946"/>
                    </a:cubicBezTo>
                    <a:cubicBezTo>
                      <a:pt x="198" y="5946"/>
                      <a:pt x="238" y="5923"/>
                      <a:pt x="254" y="5869"/>
                    </a:cubicBezTo>
                    <a:cubicBezTo>
                      <a:pt x="902" y="3697"/>
                      <a:pt x="2422" y="905"/>
                      <a:pt x="4776" y="245"/>
                    </a:cubicBezTo>
                    <a:cubicBezTo>
                      <a:pt x="4912" y="207"/>
                      <a:pt x="4895" y="1"/>
                      <a:pt x="477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1" name="Google Shape;2219;p58"/>
              <p:cNvSpPr/>
              <p:nvPr/>
            </p:nvSpPr>
            <p:spPr>
              <a:xfrm>
                <a:off x="13033966" y="-1201421"/>
                <a:ext cx="123946" cy="565288"/>
              </a:xfrm>
              <a:custGeom>
                <a:avLst/>
                <a:gdLst/>
                <a:ahLst/>
                <a:cxnLst/>
                <a:rect l="l" t="t" r="r" b="b"/>
                <a:pathLst>
                  <a:path w="749" h="3416" extrusionOk="0">
                    <a:moveTo>
                      <a:pt x="157" y="1"/>
                    </a:moveTo>
                    <a:cubicBezTo>
                      <a:pt x="83" y="1"/>
                      <a:pt x="1" y="75"/>
                      <a:pt x="31" y="171"/>
                    </a:cubicBezTo>
                    <a:cubicBezTo>
                      <a:pt x="355" y="1182"/>
                      <a:pt x="508" y="2221"/>
                      <a:pt x="490" y="3284"/>
                    </a:cubicBezTo>
                    <a:cubicBezTo>
                      <a:pt x="488" y="3368"/>
                      <a:pt x="559" y="3415"/>
                      <a:pt x="624" y="3415"/>
                    </a:cubicBezTo>
                    <a:cubicBezTo>
                      <a:pt x="679" y="3415"/>
                      <a:pt x="729" y="3382"/>
                      <a:pt x="731" y="3311"/>
                    </a:cubicBezTo>
                    <a:cubicBezTo>
                      <a:pt x="748" y="2207"/>
                      <a:pt x="590" y="1129"/>
                      <a:pt x="253" y="76"/>
                    </a:cubicBezTo>
                    <a:cubicBezTo>
                      <a:pt x="236" y="23"/>
                      <a:pt x="198" y="1"/>
                      <a:pt x="157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2" name="Google Shape;2220;p58"/>
              <p:cNvSpPr/>
              <p:nvPr/>
            </p:nvSpPr>
            <p:spPr>
              <a:xfrm>
                <a:off x="12442534" y="-1120004"/>
                <a:ext cx="548078" cy="165979"/>
              </a:xfrm>
              <a:custGeom>
                <a:avLst/>
                <a:gdLst/>
                <a:ahLst/>
                <a:cxnLst/>
                <a:rect l="l" t="t" r="r" b="b"/>
                <a:pathLst>
                  <a:path w="3312" h="1003" extrusionOk="0">
                    <a:moveTo>
                      <a:pt x="2779" y="1"/>
                    </a:moveTo>
                    <a:cubicBezTo>
                      <a:pt x="1824" y="1"/>
                      <a:pt x="890" y="211"/>
                      <a:pt x="103" y="788"/>
                    </a:cubicBezTo>
                    <a:cubicBezTo>
                      <a:pt x="0" y="862"/>
                      <a:pt x="80" y="1003"/>
                      <a:pt x="180" y="1003"/>
                    </a:cubicBezTo>
                    <a:cubicBezTo>
                      <a:pt x="203" y="1003"/>
                      <a:pt x="227" y="996"/>
                      <a:pt x="251" y="979"/>
                    </a:cubicBezTo>
                    <a:cubicBezTo>
                      <a:pt x="992" y="436"/>
                      <a:pt x="1873" y="242"/>
                      <a:pt x="2771" y="242"/>
                    </a:cubicBezTo>
                    <a:cubicBezTo>
                      <a:pt x="2891" y="242"/>
                      <a:pt x="3011" y="245"/>
                      <a:pt x="3130" y="252"/>
                    </a:cubicBezTo>
                    <a:cubicBezTo>
                      <a:pt x="3133" y="252"/>
                      <a:pt x="3136" y="252"/>
                      <a:pt x="3139" y="252"/>
                    </a:cubicBezTo>
                    <a:cubicBezTo>
                      <a:pt x="3287" y="252"/>
                      <a:pt x="3311" y="20"/>
                      <a:pt x="3158" y="11"/>
                    </a:cubicBezTo>
                    <a:cubicBezTo>
                      <a:pt x="3031" y="4"/>
                      <a:pt x="2905" y="1"/>
                      <a:pt x="277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3" name="Google Shape;2221;p58"/>
              <p:cNvSpPr/>
              <p:nvPr/>
            </p:nvSpPr>
            <p:spPr>
              <a:xfrm>
                <a:off x="12975220" y="-851428"/>
                <a:ext cx="432406" cy="406756"/>
              </a:xfrm>
              <a:custGeom>
                <a:avLst/>
                <a:gdLst/>
                <a:ahLst/>
                <a:cxnLst/>
                <a:rect l="l" t="t" r="r" b="b"/>
                <a:pathLst>
                  <a:path w="2613" h="2458" extrusionOk="0">
                    <a:moveTo>
                      <a:pt x="1328" y="0"/>
                    </a:moveTo>
                    <a:cubicBezTo>
                      <a:pt x="1025" y="0"/>
                      <a:pt x="740" y="119"/>
                      <a:pt x="528" y="374"/>
                    </a:cubicBezTo>
                    <a:cubicBezTo>
                      <a:pt x="210" y="756"/>
                      <a:pt x="0" y="1273"/>
                      <a:pt x="229" y="1752"/>
                    </a:cubicBezTo>
                    <a:cubicBezTo>
                      <a:pt x="430" y="2173"/>
                      <a:pt x="889" y="2457"/>
                      <a:pt x="1355" y="2457"/>
                    </a:cubicBezTo>
                    <a:cubicBezTo>
                      <a:pt x="1379" y="2457"/>
                      <a:pt x="1403" y="2456"/>
                      <a:pt x="1428" y="2455"/>
                    </a:cubicBezTo>
                    <a:cubicBezTo>
                      <a:pt x="1578" y="2445"/>
                      <a:pt x="1726" y="2408"/>
                      <a:pt x="1867" y="2355"/>
                    </a:cubicBezTo>
                    <a:cubicBezTo>
                      <a:pt x="2314" y="2188"/>
                      <a:pt x="2582" y="1834"/>
                      <a:pt x="2609" y="1345"/>
                    </a:cubicBezTo>
                    <a:cubicBezTo>
                      <a:pt x="2612" y="1274"/>
                      <a:pt x="2610" y="1206"/>
                      <a:pt x="2607" y="1141"/>
                    </a:cubicBezTo>
                    <a:cubicBezTo>
                      <a:pt x="2568" y="614"/>
                      <a:pt x="2262" y="234"/>
                      <a:pt x="1720" y="63"/>
                    </a:cubicBezTo>
                    <a:cubicBezTo>
                      <a:pt x="1589" y="22"/>
                      <a:pt x="1457" y="0"/>
                      <a:pt x="132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4" name="Google Shape;2222;p58"/>
              <p:cNvSpPr/>
              <p:nvPr/>
            </p:nvSpPr>
            <p:spPr>
              <a:xfrm>
                <a:off x="12165849" y="-1186197"/>
                <a:ext cx="432240" cy="406756"/>
              </a:xfrm>
              <a:custGeom>
                <a:avLst/>
                <a:gdLst/>
                <a:ahLst/>
                <a:cxnLst/>
                <a:rect l="l" t="t" r="r" b="b"/>
                <a:pathLst>
                  <a:path w="2612" h="2458" extrusionOk="0">
                    <a:moveTo>
                      <a:pt x="1328" y="1"/>
                    </a:moveTo>
                    <a:cubicBezTo>
                      <a:pt x="1024" y="1"/>
                      <a:pt x="740" y="120"/>
                      <a:pt x="529" y="375"/>
                    </a:cubicBezTo>
                    <a:cubicBezTo>
                      <a:pt x="211" y="756"/>
                      <a:pt x="1" y="1274"/>
                      <a:pt x="229" y="1753"/>
                    </a:cubicBezTo>
                    <a:cubicBezTo>
                      <a:pt x="431" y="2174"/>
                      <a:pt x="889" y="2458"/>
                      <a:pt x="1356" y="2458"/>
                    </a:cubicBezTo>
                    <a:cubicBezTo>
                      <a:pt x="1380" y="2458"/>
                      <a:pt x="1404" y="2457"/>
                      <a:pt x="1428" y="2456"/>
                    </a:cubicBezTo>
                    <a:cubicBezTo>
                      <a:pt x="1578" y="2447"/>
                      <a:pt x="1726" y="2408"/>
                      <a:pt x="1867" y="2356"/>
                    </a:cubicBezTo>
                    <a:cubicBezTo>
                      <a:pt x="2314" y="2189"/>
                      <a:pt x="2581" y="1835"/>
                      <a:pt x="2610" y="1346"/>
                    </a:cubicBezTo>
                    <a:cubicBezTo>
                      <a:pt x="2612" y="1276"/>
                      <a:pt x="2611" y="1208"/>
                      <a:pt x="2607" y="1142"/>
                    </a:cubicBezTo>
                    <a:cubicBezTo>
                      <a:pt x="2569" y="615"/>
                      <a:pt x="2262" y="236"/>
                      <a:pt x="1721" y="64"/>
                    </a:cubicBezTo>
                    <a:cubicBezTo>
                      <a:pt x="1589" y="22"/>
                      <a:pt x="1457" y="1"/>
                      <a:pt x="132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5" name="Google Shape;2223;p58"/>
              <p:cNvSpPr/>
              <p:nvPr/>
            </p:nvSpPr>
            <p:spPr>
              <a:xfrm>
                <a:off x="12405136" y="-808403"/>
                <a:ext cx="487015" cy="458056"/>
              </a:xfrm>
              <a:custGeom>
                <a:avLst/>
                <a:gdLst/>
                <a:ahLst/>
                <a:cxnLst/>
                <a:rect l="l" t="t" r="r" b="b"/>
                <a:pathLst>
                  <a:path w="2943" h="2768" extrusionOk="0">
                    <a:moveTo>
                      <a:pt x="1497" y="0"/>
                    </a:moveTo>
                    <a:cubicBezTo>
                      <a:pt x="1155" y="0"/>
                      <a:pt x="835" y="134"/>
                      <a:pt x="596" y="421"/>
                    </a:cubicBezTo>
                    <a:cubicBezTo>
                      <a:pt x="239" y="851"/>
                      <a:pt x="1" y="1435"/>
                      <a:pt x="259" y="1973"/>
                    </a:cubicBezTo>
                    <a:cubicBezTo>
                      <a:pt x="486" y="2447"/>
                      <a:pt x="1002" y="2767"/>
                      <a:pt x="1527" y="2767"/>
                    </a:cubicBezTo>
                    <a:cubicBezTo>
                      <a:pt x="1554" y="2767"/>
                      <a:pt x="1582" y="2766"/>
                      <a:pt x="1609" y="2765"/>
                    </a:cubicBezTo>
                    <a:cubicBezTo>
                      <a:pt x="1777" y="2754"/>
                      <a:pt x="1945" y="2712"/>
                      <a:pt x="2103" y="2653"/>
                    </a:cubicBezTo>
                    <a:cubicBezTo>
                      <a:pt x="2606" y="2465"/>
                      <a:pt x="2908" y="2065"/>
                      <a:pt x="2938" y="1515"/>
                    </a:cubicBezTo>
                    <a:cubicBezTo>
                      <a:pt x="2942" y="1436"/>
                      <a:pt x="2942" y="1359"/>
                      <a:pt x="2937" y="1285"/>
                    </a:cubicBezTo>
                    <a:cubicBezTo>
                      <a:pt x="2895" y="692"/>
                      <a:pt x="2548" y="264"/>
                      <a:pt x="1939" y="71"/>
                    </a:cubicBezTo>
                    <a:cubicBezTo>
                      <a:pt x="1790" y="24"/>
                      <a:pt x="1641" y="0"/>
                      <a:pt x="149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6" name="Google Shape;2224;p58"/>
              <p:cNvSpPr/>
              <p:nvPr/>
            </p:nvSpPr>
            <p:spPr>
              <a:xfrm>
                <a:off x="12251403" y="-1132250"/>
                <a:ext cx="116500" cy="149596"/>
              </a:xfrm>
              <a:custGeom>
                <a:avLst/>
                <a:gdLst/>
                <a:ahLst/>
                <a:cxnLst/>
                <a:rect l="l" t="t" r="r" b="b"/>
                <a:pathLst>
                  <a:path w="704" h="904" extrusionOk="0">
                    <a:moveTo>
                      <a:pt x="545" y="0"/>
                    </a:moveTo>
                    <a:cubicBezTo>
                      <a:pt x="528" y="0"/>
                      <a:pt x="509" y="5"/>
                      <a:pt x="490" y="15"/>
                    </a:cubicBezTo>
                    <a:cubicBezTo>
                      <a:pt x="205" y="169"/>
                      <a:pt x="18" y="445"/>
                      <a:pt x="4" y="772"/>
                    </a:cubicBezTo>
                    <a:cubicBezTo>
                      <a:pt x="0" y="857"/>
                      <a:pt x="70" y="904"/>
                      <a:pt x="135" y="904"/>
                    </a:cubicBezTo>
                    <a:cubicBezTo>
                      <a:pt x="190" y="904"/>
                      <a:pt x="241" y="871"/>
                      <a:pt x="244" y="800"/>
                    </a:cubicBezTo>
                    <a:cubicBezTo>
                      <a:pt x="255" y="563"/>
                      <a:pt x="374" y="352"/>
                      <a:pt x="585" y="239"/>
                    </a:cubicBezTo>
                    <a:cubicBezTo>
                      <a:pt x="704" y="174"/>
                      <a:pt x="651" y="0"/>
                      <a:pt x="54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7" name="Google Shape;2225;p58"/>
              <p:cNvSpPr/>
              <p:nvPr/>
            </p:nvSpPr>
            <p:spPr>
              <a:xfrm>
                <a:off x="12498633" y="-752801"/>
                <a:ext cx="125932" cy="178887"/>
              </a:xfrm>
              <a:custGeom>
                <a:avLst/>
                <a:gdLst/>
                <a:ahLst/>
                <a:cxnLst/>
                <a:rect l="l" t="t" r="r" b="b"/>
                <a:pathLst>
                  <a:path w="761" h="1081" extrusionOk="0">
                    <a:moveTo>
                      <a:pt x="600" y="0"/>
                    </a:moveTo>
                    <a:cubicBezTo>
                      <a:pt x="583" y="0"/>
                      <a:pt x="565" y="5"/>
                      <a:pt x="546" y="14"/>
                    </a:cubicBezTo>
                    <a:cubicBezTo>
                      <a:pt x="188" y="201"/>
                      <a:pt x="34" y="560"/>
                      <a:pt x="6" y="949"/>
                    </a:cubicBezTo>
                    <a:cubicBezTo>
                      <a:pt x="0" y="1034"/>
                      <a:pt x="69" y="1080"/>
                      <a:pt x="134" y="1080"/>
                    </a:cubicBezTo>
                    <a:cubicBezTo>
                      <a:pt x="189" y="1080"/>
                      <a:pt x="242" y="1047"/>
                      <a:pt x="246" y="976"/>
                    </a:cubicBezTo>
                    <a:cubicBezTo>
                      <a:pt x="267" y="681"/>
                      <a:pt x="361" y="383"/>
                      <a:pt x="642" y="238"/>
                    </a:cubicBezTo>
                    <a:cubicBezTo>
                      <a:pt x="760" y="175"/>
                      <a:pt x="706" y="0"/>
                      <a:pt x="60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8" name="Google Shape;2226;p58"/>
              <p:cNvSpPr/>
              <p:nvPr/>
            </p:nvSpPr>
            <p:spPr>
              <a:xfrm>
                <a:off x="13043233" y="-783912"/>
                <a:ext cx="117162" cy="165648"/>
              </a:xfrm>
              <a:custGeom>
                <a:avLst/>
                <a:gdLst/>
                <a:ahLst/>
                <a:cxnLst/>
                <a:rect l="l" t="t" r="r" b="b"/>
                <a:pathLst>
                  <a:path w="708" h="1001" extrusionOk="0">
                    <a:moveTo>
                      <a:pt x="553" y="0"/>
                    </a:moveTo>
                    <a:cubicBezTo>
                      <a:pt x="536" y="0"/>
                      <a:pt x="517" y="5"/>
                      <a:pt x="498" y="16"/>
                    </a:cubicBezTo>
                    <a:cubicBezTo>
                      <a:pt x="179" y="196"/>
                      <a:pt x="0" y="535"/>
                      <a:pt x="49" y="901"/>
                    </a:cubicBezTo>
                    <a:cubicBezTo>
                      <a:pt x="59" y="969"/>
                      <a:pt x="111" y="1000"/>
                      <a:pt x="164" y="1000"/>
                    </a:cubicBezTo>
                    <a:cubicBezTo>
                      <a:pt x="232" y="1000"/>
                      <a:pt x="300" y="951"/>
                      <a:pt x="289" y="865"/>
                    </a:cubicBezTo>
                    <a:cubicBezTo>
                      <a:pt x="254" y="614"/>
                      <a:pt x="369" y="364"/>
                      <a:pt x="592" y="238"/>
                    </a:cubicBezTo>
                    <a:cubicBezTo>
                      <a:pt x="707" y="173"/>
                      <a:pt x="656" y="0"/>
                      <a:pt x="553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04" name="矩形 103"/>
          <p:cNvSpPr/>
          <p:nvPr/>
        </p:nvSpPr>
        <p:spPr>
          <a:xfrm>
            <a:off x="0" y="860612"/>
            <a:ext cx="914400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4000" b="1" dirty="0" smtClean="0">
                <a:solidFill>
                  <a:schemeClr val="accent6">
                    <a:lumMod val="25000"/>
                  </a:schemeClr>
                </a:solidFill>
                <a:latin typeface="標楷體" pitchFamily="65" charset="-120"/>
                <a:ea typeface="標楷體" pitchFamily="65" charset="-120"/>
              </a:rPr>
              <a:t>學習感恩非常重要，</a:t>
            </a:r>
            <a:endParaRPr lang="en-US" altLang="zh-TW" sz="4000" b="1" dirty="0" smtClean="0">
              <a:solidFill>
                <a:schemeClr val="accent6">
                  <a:lumMod val="25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4000" b="1" dirty="0" smtClean="0">
                <a:solidFill>
                  <a:schemeClr val="accent6">
                    <a:lumMod val="25000"/>
                  </a:schemeClr>
                </a:solidFill>
                <a:latin typeface="標楷體" pitchFamily="65" charset="-120"/>
                <a:ea typeface="標楷體" pitchFamily="65" charset="-120"/>
              </a:rPr>
              <a:t>因為感恩可以</a:t>
            </a:r>
            <a:endParaRPr lang="en-US" altLang="zh-TW" sz="4000" b="1" dirty="0" smtClean="0">
              <a:solidFill>
                <a:schemeClr val="accent6">
                  <a:lumMod val="25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4000" b="1" dirty="0" smtClean="0">
                <a:solidFill>
                  <a:schemeClr val="accent6">
                    <a:lumMod val="25000"/>
                  </a:schemeClr>
                </a:solidFill>
                <a:latin typeface="標楷體" pitchFamily="65" charset="-120"/>
                <a:ea typeface="標楷體" pitchFamily="65" charset="-120"/>
              </a:rPr>
              <a:t>讓我們將我們的目光聚焦在</a:t>
            </a:r>
            <a:endParaRPr lang="en-US" altLang="zh-TW" sz="4000" b="1" dirty="0" smtClean="0">
              <a:solidFill>
                <a:schemeClr val="accent6">
                  <a:lumMod val="25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4000" b="1" dirty="0" smtClean="0">
                <a:solidFill>
                  <a:schemeClr val="accent6">
                    <a:lumMod val="25000"/>
                  </a:schemeClr>
                </a:solidFill>
                <a:latin typeface="標楷體" pitchFamily="65" charset="-120"/>
                <a:ea typeface="標楷體" pitchFamily="65" charset="-120"/>
              </a:rPr>
              <a:t>我們已經擁有的，</a:t>
            </a:r>
            <a:endParaRPr lang="en-US" altLang="zh-TW" sz="4000" b="1" dirty="0" smtClean="0">
              <a:solidFill>
                <a:schemeClr val="accent6">
                  <a:lumMod val="25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4000" b="1" dirty="0" smtClean="0">
                <a:solidFill>
                  <a:schemeClr val="accent6">
                    <a:lumMod val="25000"/>
                  </a:schemeClr>
                </a:solidFill>
                <a:latin typeface="標楷體" pitchFamily="65" charset="-120"/>
                <a:ea typeface="標楷體" pitchFamily="65" charset="-120"/>
              </a:rPr>
              <a:t>而不是欠缺的。</a:t>
            </a:r>
            <a:endParaRPr lang="zh-TW" altLang="en-US" sz="4000" b="1" dirty="0">
              <a:solidFill>
                <a:schemeClr val="accent6">
                  <a:lumMod val="25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2162;p58"/>
          <p:cNvGrpSpPr/>
          <p:nvPr/>
        </p:nvGrpSpPr>
        <p:grpSpPr>
          <a:xfrm rot="-5400000">
            <a:off x="7131321" y="4723609"/>
            <a:ext cx="377862" cy="461920"/>
            <a:chOff x="6" y="0"/>
            <a:chExt cx="604372" cy="672054"/>
          </a:xfrm>
        </p:grpSpPr>
        <p:sp>
          <p:nvSpPr>
            <p:cNvPr id="2163" name="Google Shape;2163;p58"/>
            <p:cNvSpPr/>
            <p:nvPr/>
          </p:nvSpPr>
          <p:spPr>
            <a:xfrm>
              <a:off x="2013" y="0"/>
              <a:ext cx="600342" cy="672054"/>
            </a:xfrm>
            <a:custGeom>
              <a:avLst/>
              <a:gdLst/>
              <a:ahLst/>
              <a:cxnLst/>
              <a:rect l="l" t="t" r="r" b="b"/>
              <a:pathLst>
                <a:path w="6195" h="6935" extrusionOk="0">
                  <a:moveTo>
                    <a:pt x="1263" y="0"/>
                  </a:moveTo>
                  <a:lnTo>
                    <a:pt x="1263" y="0"/>
                  </a:lnTo>
                  <a:cubicBezTo>
                    <a:pt x="1064" y="40"/>
                    <a:pt x="871" y="98"/>
                    <a:pt x="701" y="182"/>
                  </a:cubicBezTo>
                  <a:cubicBezTo>
                    <a:pt x="698" y="201"/>
                    <a:pt x="700" y="222"/>
                    <a:pt x="701" y="240"/>
                  </a:cubicBezTo>
                  <a:cubicBezTo>
                    <a:pt x="728" y="657"/>
                    <a:pt x="875" y="1066"/>
                    <a:pt x="1115" y="1409"/>
                  </a:cubicBezTo>
                  <a:cubicBezTo>
                    <a:pt x="3" y="2361"/>
                    <a:pt x="0" y="3987"/>
                    <a:pt x="720" y="5218"/>
                  </a:cubicBezTo>
                  <a:cubicBezTo>
                    <a:pt x="723" y="5225"/>
                    <a:pt x="727" y="5229"/>
                    <a:pt x="730" y="5237"/>
                  </a:cubicBezTo>
                  <a:cubicBezTo>
                    <a:pt x="761" y="5231"/>
                    <a:pt x="794" y="5226"/>
                    <a:pt x="825" y="5221"/>
                  </a:cubicBezTo>
                  <a:cubicBezTo>
                    <a:pt x="835" y="5219"/>
                    <a:pt x="845" y="5217"/>
                    <a:pt x="853" y="5216"/>
                  </a:cubicBezTo>
                  <a:cubicBezTo>
                    <a:pt x="859" y="5214"/>
                    <a:pt x="866" y="5213"/>
                    <a:pt x="871" y="5213"/>
                  </a:cubicBezTo>
                  <a:cubicBezTo>
                    <a:pt x="965" y="5377"/>
                    <a:pt x="1077" y="5529"/>
                    <a:pt x="1192" y="5673"/>
                  </a:cubicBezTo>
                  <a:cubicBezTo>
                    <a:pt x="1489" y="6043"/>
                    <a:pt x="1862" y="6309"/>
                    <a:pt x="2295" y="6507"/>
                  </a:cubicBezTo>
                  <a:cubicBezTo>
                    <a:pt x="2910" y="6788"/>
                    <a:pt x="3573" y="6934"/>
                    <a:pt x="4239" y="6934"/>
                  </a:cubicBezTo>
                  <a:cubicBezTo>
                    <a:pt x="4599" y="6934"/>
                    <a:pt x="4959" y="6892"/>
                    <a:pt x="5313" y="6805"/>
                  </a:cubicBezTo>
                  <a:cubicBezTo>
                    <a:pt x="5417" y="6854"/>
                    <a:pt x="5530" y="6886"/>
                    <a:pt x="5646" y="6894"/>
                  </a:cubicBezTo>
                  <a:cubicBezTo>
                    <a:pt x="5658" y="6862"/>
                    <a:pt x="5649" y="6823"/>
                    <a:pt x="5640" y="6789"/>
                  </a:cubicBezTo>
                  <a:cubicBezTo>
                    <a:pt x="5627" y="6726"/>
                    <a:pt x="5609" y="6665"/>
                    <a:pt x="5590" y="6605"/>
                  </a:cubicBezTo>
                  <a:cubicBezTo>
                    <a:pt x="6014" y="5870"/>
                    <a:pt x="6194" y="5105"/>
                    <a:pt x="6144" y="4256"/>
                  </a:cubicBezTo>
                  <a:cubicBezTo>
                    <a:pt x="6101" y="3511"/>
                    <a:pt x="5821" y="2784"/>
                    <a:pt x="5358" y="2199"/>
                  </a:cubicBezTo>
                  <a:cubicBezTo>
                    <a:pt x="5377" y="2148"/>
                    <a:pt x="5397" y="2096"/>
                    <a:pt x="5413" y="2042"/>
                  </a:cubicBezTo>
                  <a:cubicBezTo>
                    <a:pt x="4799" y="1261"/>
                    <a:pt x="3842" y="801"/>
                    <a:pt x="2845" y="801"/>
                  </a:cubicBezTo>
                  <a:cubicBezTo>
                    <a:pt x="2816" y="801"/>
                    <a:pt x="2786" y="801"/>
                    <a:pt x="2756" y="802"/>
                  </a:cubicBezTo>
                  <a:cubicBezTo>
                    <a:pt x="2295" y="814"/>
                    <a:pt x="1831" y="933"/>
                    <a:pt x="1438" y="1173"/>
                  </a:cubicBezTo>
                  <a:cubicBezTo>
                    <a:pt x="1381" y="1071"/>
                    <a:pt x="1332" y="965"/>
                    <a:pt x="1294" y="854"/>
                  </a:cubicBezTo>
                  <a:cubicBezTo>
                    <a:pt x="1200" y="580"/>
                    <a:pt x="1178" y="275"/>
                    <a:pt x="1263" y="0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" name="Google Shape;2164;p58"/>
            <p:cNvGrpSpPr/>
            <p:nvPr/>
          </p:nvGrpSpPr>
          <p:grpSpPr>
            <a:xfrm>
              <a:off x="6" y="8"/>
              <a:ext cx="604372" cy="672029"/>
              <a:chOff x="5789475" y="-1569693"/>
              <a:chExt cx="920457" cy="1023499"/>
            </a:xfrm>
          </p:grpSpPr>
          <p:sp>
            <p:nvSpPr>
              <p:cNvPr id="2165" name="Google Shape;2165;p58"/>
              <p:cNvSpPr/>
              <p:nvPr/>
            </p:nvSpPr>
            <p:spPr>
              <a:xfrm>
                <a:off x="5889861" y="-1268093"/>
                <a:ext cx="820071" cy="721898"/>
              </a:xfrm>
              <a:custGeom>
                <a:avLst/>
                <a:gdLst/>
                <a:ahLst/>
                <a:cxnLst/>
                <a:rect l="l" t="t" r="r" b="b"/>
                <a:pathLst>
                  <a:path w="5555" h="4890" extrusionOk="0">
                    <a:moveTo>
                      <a:pt x="4588" y="1"/>
                    </a:moveTo>
                    <a:lnTo>
                      <a:pt x="0" y="2580"/>
                    </a:lnTo>
                    <a:cubicBezTo>
                      <a:pt x="79" y="2971"/>
                      <a:pt x="311" y="3324"/>
                      <a:pt x="556" y="3628"/>
                    </a:cubicBezTo>
                    <a:cubicBezTo>
                      <a:pt x="853" y="3998"/>
                      <a:pt x="1227" y="4265"/>
                      <a:pt x="1660" y="4462"/>
                    </a:cubicBezTo>
                    <a:cubicBezTo>
                      <a:pt x="2274" y="4744"/>
                      <a:pt x="2937" y="4890"/>
                      <a:pt x="3604" y="4890"/>
                    </a:cubicBezTo>
                    <a:cubicBezTo>
                      <a:pt x="3963" y="4890"/>
                      <a:pt x="4323" y="4847"/>
                      <a:pt x="4677" y="4760"/>
                    </a:cubicBezTo>
                    <a:cubicBezTo>
                      <a:pt x="4781" y="4810"/>
                      <a:pt x="4894" y="4841"/>
                      <a:pt x="5009" y="4849"/>
                    </a:cubicBezTo>
                    <a:cubicBezTo>
                      <a:pt x="5022" y="4817"/>
                      <a:pt x="5013" y="4778"/>
                      <a:pt x="5003" y="4745"/>
                    </a:cubicBezTo>
                    <a:cubicBezTo>
                      <a:pt x="4987" y="4683"/>
                      <a:pt x="4969" y="4624"/>
                      <a:pt x="4950" y="4563"/>
                    </a:cubicBezTo>
                    <a:cubicBezTo>
                      <a:pt x="5374" y="3830"/>
                      <a:pt x="5554" y="3062"/>
                      <a:pt x="5504" y="2214"/>
                    </a:cubicBezTo>
                    <a:cubicBezTo>
                      <a:pt x="5457" y="1403"/>
                      <a:pt x="5128" y="609"/>
                      <a:pt x="4588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6" name="Google Shape;2166;p58"/>
              <p:cNvSpPr/>
              <p:nvPr/>
            </p:nvSpPr>
            <p:spPr>
              <a:xfrm>
                <a:off x="5898571" y="-1569693"/>
                <a:ext cx="165786" cy="263367"/>
              </a:xfrm>
              <a:custGeom>
                <a:avLst/>
                <a:gdLst/>
                <a:ahLst/>
                <a:cxnLst/>
                <a:rect l="l" t="t" r="r" b="b"/>
                <a:pathLst>
                  <a:path w="1123" h="1784" extrusionOk="0">
                    <a:moveTo>
                      <a:pt x="565" y="1"/>
                    </a:moveTo>
                    <a:cubicBezTo>
                      <a:pt x="367" y="39"/>
                      <a:pt x="173" y="98"/>
                      <a:pt x="3" y="182"/>
                    </a:cubicBezTo>
                    <a:cubicBezTo>
                      <a:pt x="1" y="200"/>
                      <a:pt x="2" y="221"/>
                      <a:pt x="3" y="239"/>
                    </a:cubicBezTo>
                    <a:cubicBezTo>
                      <a:pt x="42" y="824"/>
                      <a:pt x="314" y="1388"/>
                      <a:pt x="747" y="1783"/>
                    </a:cubicBezTo>
                    <a:cubicBezTo>
                      <a:pt x="875" y="1771"/>
                      <a:pt x="1001" y="1747"/>
                      <a:pt x="1123" y="1707"/>
                    </a:cubicBezTo>
                    <a:cubicBezTo>
                      <a:pt x="902" y="1454"/>
                      <a:pt x="703" y="1173"/>
                      <a:pt x="595" y="855"/>
                    </a:cubicBezTo>
                    <a:cubicBezTo>
                      <a:pt x="503" y="579"/>
                      <a:pt x="481" y="275"/>
                      <a:pt x="56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7" name="Google Shape;2167;p58"/>
              <p:cNvSpPr/>
              <p:nvPr/>
            </p:nvSpPr>
            <p:spPr>
              <a:xfrm>
                <a:off x="5789770" y="-1451592"/>
                <a:ext cx="805160" cy="654876"/>
              </a:xfrm>
              <a:custGeom>
                <a:avLst/>
                <a:gdLst/>
                <a:ahLst/>
                <a:cxnLst/>
                <a:rect l="l" t="t" r="r" b="b"/>
                <a:pathLst>
                  <a:path w="5454" h="4436" extrusionOk="0">
                    <a:moveTo>
                      <a:pt x="2882" y="0"/>
                    </a:moveTo>
                    <a:cubicBezTo>
                      <a:pt x="2854" y="0"/>
                      <a:pt x="2825" y="1"/>
                      <a:pt x="2797" y="2"/>
                    </a:cubicBezTo>
                    <a:cubicBezTo>
                      <a:pt x="2285" y="14"/>
                      <a:pt x="1772" y="158"/>
                      <a:pt x="1355" y="452"/>
                    </a:cubicBezTo>
                    <a:cubicBezTo>
                      <a:pt x="47" y="1375"/>
                      <a:pt x="1" y="3118"/>
                      <a:pt x="761" y="4416"/>
                    </a:cubicBezTo>
                    <a:cubicBezTo>
                      <a:pt x="764" y="4424"/>
                      <a:pt x="768" y="4429"/>
                      <a:pt x="770" y="4435"/>
                    </a:cubicBezTo>
                    <a:cubicBezTo>
                      <a:pt x="2683" y="4143"/>
                      <a:pt x="4848" y="3065"/>
                      <a:pt x="5453" y="1242"/>
                    </a:cubicBezTo>
                    <a:cubicBezTo>
                      <a:pt x="4838" y="460"/>
                      <a:pt x="3880" y="0"/>
                      <a:pt x="2882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8" name="Google Shape;2168;p58"/>
              <p:cNvSpPr/>
              <p:nvPr/>
            </p:nvSpPr>
            <p:spPr>
              <a:xfrm>
                <a:off x="5890156" y="-987455"/>
                <a:ext cx="752162" cy="441111"/>
              </a:xfrm>
              <a:custGeom>
                <a:avLst/>
                <a:gdLst/>
                <a:ahLst/>
                <a:cxnLst/>
                <a:rect l="l" t="t" r="r" b="b"/>
                <a:pathLst>
                  <a:path w="5095" h="2988" extrusionOk="0">
                    <a:moveTo>
                      <a:pt x="1204" y="1"/>
                    </a:moveTo>
                    <a:lnTo>
                      <a:pt x="0" y="678"/>
                    </a:lnTo>
                    <a:cubicBezTo>
                      <a:pt x="79" y="1068"/>
                      <a:pt x="310" y="1422"/>
                      <a:pt x="555" y="1726"/>
                    </a:cubicBezTo>
                    <a:cubicBezTo>
                      <a:pt x="852" y="2096"/>
                      <a:pt x="1226" y="2363"/>
                      <a:pt x="1659" y="2560"/>
                    </a:cubicBezTo>
                    <a:cubicBezTo>
                      <a:pt x="2274" y="2841"/>
                      <a:pt x="2938" y="2988"/>
                      <a:pt x="3604" y="2988"/>
                    </a:cubicBezTo>
                    <a:cubicBezTo>
                      <a:pt x="3963" y="2988"/>
                      <a:pt x="4323" y="2945"/>
                      <a:pt x="4676" y="2858"/>
                    </a:cubicBezTo>
                    <a:cubicBezTo>
                      <a:pt x="4780" y="2908"/>
                      <a:pt x="4894" y="2939"/>
                      <a:pt x="5009" y="2947"/>
                    </a:cubicBezTo>
                    <a:cubicBezTo>
                      <a:pt x="5021" y="2914"/>
                      <a:pt x="5012" y="2876"/>
                      <a:pt x="5004" y="2843"/>
                    </a:cubicBezTo>
                    <a:cubicBezTo>
                      <a:pt x="4987" y="2782"/>
                      <a:pt x="4968" y="2723"/>
                      <a:pt x="4949" y="2662"/>
                    </a:cubicBezTo>
                    <a:cubicBezTo>
                      <a:pt x="5001" y="2572"/>
                      <a:pt x="5051" y="2482"/>
                      <a:pt x="5094" y="2390"/>
                    </a:cubicBezTo>
                    <a:cubicBezTo>
                      <a:pt x="5025" y="2384"/>
                      <a:pt x="4957" y="2377"/>
                      <a:pt x="4891" y="2369"/>
                    </a:cubicBezTo>
                    <a:cubicBezTo>
                      <a:pt x="3776" y="2247"/>
                      <a:pt x="2640" y="1868"/>
                      <a:pt x="1873" y="1050"/>
                    </a:cubicBezTo>
                    <a:cubicBezTo>
                      <a:pt x="1586" y="743"/>
                      <a:pt x="1365" y="387"/>
                      <a:pt x="1204" y="1"/>
                    </a:cubicBezTo>
                    <a:close/>
                  </a:path>
                </a:pathLst>
              </a:custGeom>
              <a:solidFill>
                <a:srgbClr val="4D0029">
                  <a:alpha val="427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9" name="Google Shape;2169;p58"/>
              <p:cNvSpPr/>
              <p:nvPr/>
            </p:nvSpPr>
            <p:spPr>
              <a:xfrm>
                <a:off x="5828301" y="-1450263"/>
                <a:ext cx="752014" cy="643656"/>
              </a:xfrm>
              <a:custGeom>
                <a:avLst/>
                <a:gdLst/>
                <a:ahLst/>
                <a:cxnLst/>
                <a:rect l="l" t="t" r="r" b="b"/>
                <a:pathLst>
                  <a:path w="5094" h="4360" extrusionOk="0">
                    <a:moveTo>
                      <a:pt x="1584" y="434"/>
                    </a:moveTo>
                    <a:cubicBezTo>
                      <a:pt x="1765" y="474"/>
                      <a:pt x="1948" y="509"/>
                      <a:pt x="2131" y="543"/>
                    </a:cubicBezTo>
                    <a:cubicBezTo>
                      <a:pt x="2093" y="729"/>
                      <a:pt x="2057" y="914"/>
                      <a:pt x="2024" y="1101"/>
                    </a:cubicBezTo>
                    <a:cubicBezTo>
                      <a:pt x="1839" y="1065"/>
                      <a:pt x="1655" y="1029"/>
                      <a:pt x="1472" y="988"/>
                    </a:cubicBezTo>
                    <a:cubicBezTo>
                      <a:pt x="1507" y="804"/>
                      <a:pt x="1544" y="619"/>
                      <a:pt x="1584" y="434"/>
                    </a:cubicBezTo>
                    <a:close/>
                    <a:moveTo>
                      <a:pt x="2233" y="562"/>
                    </a:moveTo>
                    <a:cubicBezTo>
                      <a:pt x="2417" y="595"/>
                      <a:pt x="2601" y="626"/>
                      <a:pt x="2787" y="653"/>
                    </a:cubicBezTo>
                    <a:cubicBezTo>
                      <a:pt x="2748" y="841"/>
                      <a:pt x="2714" y="1028"/>
                      <a:pt x="2683" y="1215"/>
                    </a:cubicBezTo>
                    <a:cubicBezTo>
                      <a:pt x="2497" y="1186"/>
                      <a:pt x="2312" y="1153"/>
                      <a:pt x="2126" y="1119"/>
                    </a:cubicBezTo>
                    <a:cubicBezTo>
                      <a:pt x="2159" y="934"/>
                      <a:pt x="2196" y="748"/>
                      <a:pt x="2233" y="562"/>
                    </a:cubicBezTo>
                    <a:close/>
                    <a:moveTo>
                      <a:pt x="2888" y="671"/>
                    </a:moveTo>
                    <a:cubicBezTo>
                      <a:pt x="3074" y="698"/>
                      <a:pt x="3259" y="725"/>
                      <a:pt x="3446" y="748"/>
                    </a:cubicBezTo>
                    <a:cubicBezTo>
                      <a:pt x="3410" y="935"/>
                      <a:pt x="3375" y="1123"/>
                      <a:pt x="3344" y="1311"/>
                    </a:cubicBezTo>
                    <a:cubicBezTo>
                      <a:pt x="3158" y="1286"/>
                      <a:pt x="2971" y="1260"/>
                      <a:pt x="2783" y="1232"/>
                    </a:cubicBezTo>
                    <a:cubicBezTo>
                      <a:pt x="2816" y="1043"/>
                      <a:pt x="2850" y="856"/>
                      <a:pt x="2888" y="671"/>
                    </a:cubicBezTo>
                    <a:close/>
                    <a:moveTo>
                      <a:pt x="3548" y="760"/>
                    </a:moveTo>
                    <a:cubicBezTo>
                      <a:pt x="3735" y="783"/>
                      <a:pt x="3922" y="804"/>
                      <a:pt x="4109" y="824"/>
                    </a:cubicBezTo>
                    <a:cubicBezTo>
                      <a:pt x="4073" y="1012"/>
                      <a:pt x="4039" y="1201"/>
                      <a:pt x="4010" y="1391"/>
                    </a:cubicBezTo>
                    <a:cubicBezTo>
                      <a:pt x="3822" y="1370"/>
                      <a:pt x="3634" y="1349"/>
                      <a:pt x="3447" y="1325"/>
                    </a:cubicBezTo>
                    <a:cubicBezTo>
                      <a:pt x="3478" y="1137"/>
                      <a:pt x="3511" y="948"/>
                      <a:pt x="3548" y="760"/>
                    </a:cubicBezTo>
                    <a:close/>
                    <a:moveTo>
                      <a:pt x="4212" y="834"/>
                    </a:moveTo>
                    <a:cubicBezTo>
                      <a:pt x="4399" y="854"/>
                      <a:pt x="4587" y="872"/>
                      <a:pt x="4774" y="888"/>
                    </a:cubicBezTo>
                    <a:cubicBezTo>
                      <a:pt x="4739" y="1076"/>
                      <a:pt x="4706" y="1265"/>
                      <a:pt x="4676" y="1455"/>
                    </a:cubicBezTo>
                    <a:cubicBezTo>
                      <a:pt x="4488" y="1438"/>
                      <a:pt x="4300" y="1420"/>
                      <a:pt x="4111" y="1400"/>
                    </a:cubicBezTo>
                    <a:cubicBezTo>
                      <a:pt x="4143" y="1212"/>
                      <a:pt x="4175" y="1023"/>
                      <a:pt x="4212" y="834"/>
                    </a:cubicBezTo>
                    <a:close/>
                    <a:moveTo>
                      <a:pt x="806" y="935"/>
                    </a:moveTo>
                    <a:cubicBezTo>
                      <a:pt x="988" y="982"/>
                      <a:pt x="1171" y="1027"/>
                      <a:pt x="1354" y="1066"/>
                    </a:cubicBezTo>
                    <a:cubicBezTo>
                      <a:pt x="1321" y="1253"/>
                      <a:pt x="1289" y="1437"/>
                      <a:pt x="1262" y="1624"/>
                    </a:cubicBezTo>
                    <a:cubicBezTo>
                      <a:pt x="1078" y="1581"/>
                      <a:pt x="893" y="1535"/>
                      <a:pt x="710" y="1487"/>
                    </a:cubicBezTo>
                    <a:cubicBezTo>
                      <a:pt x="740" y="1301"/>
                      <a:pt x="772" y="1118"/>
                      <a:pt x="806" y="935"/>
                    </a:cubicBezTo>
                    <a:close/>
                    <a:moveTo>
                      <a:pt x="1454" y="1087"/>
                    </a:moveTo>
                    <a:cubicBezTo>
                      <a:pt x="1638" y="1128"/>
                      <a:pt x="1822" y="1166"/>
                      <a:pt x="2008" y="1200"/>
                    </a:cubicBezTo>
                    <a:cubicBezTo>
                      <a:pt x="1976" y="1387"/>
                      <a:pt x="1946" y="1574"/>
                      <a:pt x="1920" y="1762"/>
                    </a:cubicBezTo>
                    <a:cubicBezTo>
                      <a:pt x="1734" y="1725"/>
                      <a:pt x="1548" y="1688"/>
                      <a:pt x="1362" y="1646"/>
                    </a:cubicBezTo>
                    <a:cubicBezTo>
                      <a:pt x="1391" y="1459"/>
                      <a:pt x="1422" y="1274"/>
                      <a:pt x="1454" y="1087"/>
                    </a:cubicBezTo>
                    <a:close/>
                    <a:moveTo>
                      <a:pt x="2108" y="1218"/>
                    </a:moveTo>
                    <a:cubicBezTo>
                      <a:pt x="2295" y="1254"/>
                      <a:pt x="2480" y="1285"/>
                      <a:pt x="2666" y="1315"/>
                    </a:cubicBezTo>
                    <a:cubicBezTo>
                      <a:pt x="2635" y="1502"/>
                      <a:pt x="2607" y="1691"/>
                      <a:pt x="2581" y="1879"/>
                    </a:cubicBezTo>
                    <a:cubicBezTo>
                      <a:pt x="2394" y="1849"/>
                      <a:pt x="2207" y="1816"/>
                      <a:pt x="2020" y="1781"/>
                    </a:cubicBezTo>
                    <a:cubicBezTo>
                      <a:pt x="2047" y="1592"/>
                      <a:pt x="2077" y="1405"/>
                      <a:pt x="2108" y="1218"/>
                    </a:cubicBezTo>
                    <a:close/>
                    <a:moveTo>
                      <a:pt x="2768" y="1331"/>
                    </a:moveTo>
                    <a:cubicBezTo>
                      <a:pt x="2955" y="1359"/>
                      <a:pt x="3140" y="1385"/>
                      <a:pt x="3328" y="1410"/>
                    </a:cubicBezTo>
                    <a:cubicBezTo>
                      <a:pt x="3299" y="1599"/>
                      <a:pt x="3271" y="1787"/>
                      <a:pt x="3244" y="1976"/>
                    </a:cubicBezTo>
                    <a:cubicBezTo>
                      <a:pt x="3056" y="1952"/>
                      <a:pt x="2870" y="1924"/>
                      <a:pt x="2683" y="1895"/>
                    </a:cubicBezTo>
                    <a:cubicBezTo>
                      <a:pt x="2709" y="1706"/>
                      <a:pt x="2737" y="1518"/>
                      <a:pt x="2768" y="1331"/>
                    </a:cubicBezTo>
                    <a:close/>
                    <a:moveTo>
                      <a:pt x="3431" y="1425"/>
                    </a:moveTo>
                    <a:cubicBezTo>
                      <a:pt x="3617" y="1448"/>
                      <a:pt x="3806" y="1471"/>
                      <a:pt x="3992" y="1492"/>
                    </a:cubicBezTo>
                    <a:cubicBezTo>
                      <a:pt x="3964" y="1680"/>
                      <a:pt x="3937" y="1870"/>
                      <a:pt x="3912" y="2059"/>
                    </a:cubicBezTo>
                    <a:cubicBezTo>
                      <a:pt x="3723" y="2038"/>
                      <a:pt x="3535" y="2016"/>
                      <a:pt x="3347" y="1991"/>
                    </a:cubicBezTo>
                    <a:cubicBezTo>
                      <a:pt x="3371" y="1802"/>
                      <a:pt x="3400" y="1613"/>
                      <a:pt x="3431" y="1425"/>
                    </a:cubicBezTo>
                    <a:close/>
                    <a:moveTo>
                      <a:pt x="4096" y="1502"/>
                    </a:moveTo>
                    <a:cubicBezTo>
                      <a:pt x="4284" y="1521"/>
                      <a:pt x="4472" y="1540"/>
                      <a:pt x="4660" y="1557"/>
                    </a:cubicBezTo>
                    <a:cubicBezTo>
                      <a:pt x="4632" y="1746"/>
                      <a:pt x="4604" y="1936"/>
                      <a:pt x="4580" y="2127"/>
                    </a:cubicBezTo>
                    <a:cubicBezTo>
                      <a:pt x="4392" y="2110"/>
                      <a:pt x="4201" y="2090"/>
                      <a:pt x="4013" y="2070"/>
                    </a:cubicBezTo>
                    <a:cubicBezTo>
                      <a:pt x="4038" y="1881"/>
                      <a:pt x="4065" y="1692"/>
                      <a:pt x="4096" y="1502"/>
                    </a:cubicBezTo>
                    <a:close/>
                    <a:moveTo>
                      <a:pt x="695" y="1586"/>
                    </a:moveTo>
                    <a:cubicBezTo>
                      <a:pt x="878" y="1634"/>
                      <a:pt x="1062" y="1679"/>
                      <a:pt x="1246" y="1723"/>
                    </a:cubicBezTo>
                    <a:cubicBezTo>
                      <a:pt x="1219" y="1908"/>
                      <a:pt x="1194" y="2095"/>
                      <a:pt x="1172" y="2283"/>
                    </a:cubicBezTo>
                    <a:cubicBezTo>
                      <a:pt x="986" y="2238"/>
                      <a:pt x="801" y="2191"/>
                      <a:pt x="617" y="2141"/>
                    </a:cubicBezTo>
                    <a:cubicBezTo>
                      <a:pt x="640" y="1955"/>
                      <a:pt x="666" y="1770"/>
                      <a:pt x="695" y="1586"/>
                    </a:cubicBezTo>
                    <a:close/>
                    <a:moveTo>
                      <a:pt x="1347" y="1745"/>
                    </a:moveTo>
                    <a:cubicBezTo>
                      <a:pt x="1533" y="1787"/>
                      <a:pt x="1720" y="1827"/>
                      <a:pt x="1905" y="1861"/>
                    </a:cubicBezTo>
                    <a:cubicBezTo>
                      <a:pt x="1879" y="2049"/>
                      <a:pt x="1856" y="2238"/>
                      <a:pt x="1833" y="2426"/>
                    </a:cubicBezTo>
                    <a:cubicBezTo>
                      <a:pt x="1647" y="2389"/>
                      <a:pt x="1460" y="2349"/>
                      <a:pt x="1272" y="2306"/>
                    </a:cubicBezTo>
                    <a:cubicBezTo>
                      <a:pt x="1294" y="2119"/>
                      <a:pt x="1320" y="1932"/>
                      <a:pt x="1347" y="1745"/>
                    </a:cubicBezTo>
                    <a:close/>
                    <a:moveTo>
                      <a:pt x="2008" y="1880"/>
                    </a:moveTo>
                    <a:cubicBezTo>
                      <a:pt x="2193" y="1916"/>
                      <a:pt x="2380" y="1948"/>
                      <a:pt x="2568" y="1978"/>
                    </a:cubicBezTo>
                    <a:cubicBezTo>
                      <a:pt x="2542" y="2168"/>
                      <a:pt x="2518" y="2356"/>
                      <a:pt x="2497" y="2545"/>
                    </a:cubicBezTo>
                    <a:cubicBezTo>
                      <a:pt x="2309" y="2514"/>
                      <a:pt x="2123" y="2481"/>
                      <a:pt x="1935" y="2445"/>
                    </a:cubicBezTo>
                    <a:cubicBezTo>
                      <a:pt x="1957" y="2256"/>
                      <a:pt x="1981" y="2068"/>
                      <a:pt x="2008" y="1880"/>
                    </a:cubicBezTo>
                    <a:close/>
                    <a:moveTo>
                      <a:pt x="2668" y="1995"/>
                    </a:moveTo>
                    <a:cubicBezTo>
                      <a:pt x="2856" y="2023"/>
                      <a:pt x="3044" y="2051"/>
                      <a:pt x="3231" y="2078"/>
                    </a:cubicBezTo>
                    <a:cubicBezTo>
                      <a:pt x="3207" y="2266"/>
                      <a:pt x="3185" y="2455"/>
                      <a:pt x="3164" y="2644"/>
                    </a:cubicBezTo>
                    <a:cubicBezTo>
                      <a:pt x="2976" y="2618"/>
                      <a:pt x="2788" y="2591"/>
                      <a:pt x="2599" y="2561"/>
                    </a:cubicBezTo>
                    <a:cubicBezTo>
                      <a:pt x="2620" y="2371"/>
                      <a:pt x="2643" y="2183"/>
                      <a:pt x="2668" y="1995"/>
                    </a:cubicBezTo>
                    <a:close/>
                    <a:moveTo>
                      <a:pt x="3333" y="2090"/>
                    </a:moveTo>
                    <a:cubicBezTo>
                      <a:pt x="3522" y="2115"/>
                      <a:pt x="3710" y="2137"/>
                      <a:pt x="3898" y="2158"/>
                    </a:cubicBezTo>
                    <a:cubicBezTo>
                      <a:pt x="3874" y="2349"/>
                      <a:pt x="3851" y="2539"/>
                      <a:pt x="3832" y="2728"/>
                    </a:cubicBezTo>
                    <a:cubicBezTo>
                      <a:pt x="3642" y="2707"/>
                      <a:pt x="3454" y="2684"/>
                      <a:pt x="3265" y="2659"/>
                    </a:cubicBezTo>
                    <a:cubicBezTo>
                      <a:pt x="3286" y="2470"/>
                      <a:pt x="3309" y="2279"/>
                      <a:pt x="3333" y="2090"/>
                    </a:cubicBezTo>
                    <a:close/>
                    <a:moveTo>
                      <a:pt x="603" y="2243"/>
                    </a:moveTo>
                    <a:cubicBezTo>
                      <a:pt x="789" y="2293"/>
                      <a:pt x="974" y="2340"/>
                      <a:pt x="1162" y="2384"/>
                    </a:cubicBezTo>
                    <a:cubicBezTo>
                      <a:pt x="1140" y="2570"/>
                      <a:pt x="1120" y="2758"/>
                      <a:pt x="1101" y="2946"/>
                    </a:cubicBezTo>
                    <a:cubicBezTo>
                      <a:pt x="913" y="2902"/>
                      <a:pt x="727" y="2853"/>
                      <a:pt x="541" y="2802"/>
                    </a:cubicBezTo>
                    <a:cubicBezTo>
                      <a:pt x="560" y="2616"/>
                      <a:pt x="581" y="2429"/>
                      <a:pt x="603" y="2243"/>
                    </a:cubicBezTo>
                    <a:close/>
                    <a:moveTo>
                      <a:pt x="1262" y="2409"/>
                    </a:moveTo>
                    <a:cubicBezTo>
                      <a:pt x="1448" y="2452"/>
                      <a:pt x="1634" y="2492"/>
                      <a:pt x="1822" y="2528"/>
                    </a:cubicBezTo>
                    <a:cubicBezTo>
                      <a:pt x="1802" y="2715"/>
                      <a:pt x="1783" y="2904"/>
                      <a:pt x="1764" y="3093"/>
                    </a:cubicBezTo>
                    <a:cubicBezTo>
                      <a:pt x="1576" y="3055"/>
                      <a:pt x="1387" y="3014"/>
                      <a:pt x="1202" y="2972"/>
                    </a:cubicBezTo>
                    <a:cubicBezTo>
                      <a:pt x="1220" y="2783"/>
                      <a:pt x="1240" y="2596"/>
                      <a:pt x="1262" y="2409"/>
                    </a:cubicBezTo>
                    <a:close/>
                    <a:moveTo>
                      <a:pt x="1924" y="2545"/>
                    </a:moveTo>
                    <a:cubicBezTo>
                      <a:pt x="2110" y="2581"/>
                      <a:pt x="2298" y="2614"/>
                      <a:pt x="2485" y="2645"/>
                    </a:cubicBezTo>
                    <a:cubicBezTo>
                      <a:pt x="2465" y="2836"/>
                      <a:pt x="2448" y="3025"/>
                      <a:pt x="2431" y="3214"/>
                    </a:cubicBezTo>
                    <a:cubicBezTo>
                      <a:pt x="2243" y="3183"/>
                      <a:pt x="2055" y="3149"/>
                      <a:pt x="1866" y="3113"/>
                    </a:cubicBezTo>
                    <a:cubicBezTo>
                      <a:pt x="1883" y="2922"/>
                      <a:pt x="1903" y="2734"/>
                      <a:pt x="1924" y="2545"/>
                    </a:cubicBezTo>
                    <a:close/>
                    <a:moveTo>
                      <a:pt x="2589" y="2661"/>
                    </a:moveTo>
                    <a:cubicBezTo>
                      <a:pt x="2777" y="2691"/>
                      <a:pt x="2965" y="2719"/>
                      <a:pt x="3154" y="2745"/>
                    </a:cubicBezTo>
                    <a:cubicBezTo>
                      <a:pt x="3133" y="2936"/>
                      <a:pt x="3116" y="3125"/>
                      <a:pt x="3098" y="3315"/>
                    </a:cubicBezTo>
                    <a:cubicBezTo>
                      <a:pt x="2909" y="3288"/>
                      <a:pt x="2721" y="3260"/>
                      <a:pt x="2532" y="3230"/>
                    </a:cubicBezTo>
                    <a:cubicBezTo>
                      <a:pt x="2549" y="3041"/>
                      <a:pt x="2568" y="2851"/>
                      <a:pt x="2589" y="2661"/>
                    </a:cubicBezTo>
                    <a:close/>
                    <a:moveTo>
                      <a:pt x="530" y="2904"/>
                    </a:moveTo>
                    <a:cubicBezTo>
                      <a:pt x="716" y="2954"/>
                      <a:pt x="902" y="3003"/>
                      <a:pt x="1091" y="3047"/>
                    </a:cubicBezTo>
                    <a:cubicBezTo>
                      <a:pt x="1074" y="3235"/>
                      <a:pt x="1058" y="3423"/>
                      <a:pt x="1042" y="3613"/>
                    </a:cubicBezTo>
                    <a:cubicBezTo>
                      <a:pt x="854" y="3568"/>
                      <a:pt x="666" y="3518"/>
                      <a:pt x="479" y="3466"/>
                    </a:cubicBezTo>
                    <a:cubicBezTo>
                      <a:pt x="495" y="3278"/>
                      <a:pt x="512" y="3092"/>
                      <a:pt x="530" y="2904"/>
                    </a:cubicBezTo>
                    <a:close/>
                    <a:moveTo>
                      <a:pt x="1193" y="3072"/>
                    </a:moveTo>
                    <a:cubicBezTo>
                      <a:pt x="1380" y="3115"/>
                      <a:pt x="1566" y="3156"/>
                      <a:pt x="1757" y="3193"/>
                    </a:cubicBezTo>
                    <a:cubicBezTo>
                      <a:pt x="1738" y="3383"/>
                      <a:pt x="1722" y="3573"/>
                      <a:pt x="1710" y="3762"/>
                    </a:cubicBezTo>
                    <a:cubicBezTo>
                      <a:pt x="1519" y="3724"/>
                      <a:pt x="1331" y="3683"/>
                      <a:pt x="1145" y="3638"/>
                    </a:cubicBezTo>
                    <a:cubicBezTo>
                      <a:pt x="1158" y="3449"/>
                      <a:pt x="1174" y="3260"/>
                      <a:pt x="1193" y="3072"/>
                    </a:cubicBezTo>
                    <a:close/>
                    <a:moveTo>
                      <a:pt x="1856" y="3213"/>
                    </a:moveTo>
                    <a:cubicBezTo>
                      <a:pt x="2044" y="3250"/>
                      <a:pt x="2232" y="3283"/>
                      <a:pt x="2421" y="3315"/>
                    </a:cubicBezTo>
                    <a:cubicBezTo>
                      <a:pt x="2406" y="3505"/>
                      <a:pt x="2390" y="3695"/>
                      <a:pt x="2377" y="3887"/>
                    </a:cubicBezTo>
                    <a:cubicBezTo>
                      <a:pt x="2187" y="3855"/>
                      <a:pt x="1998" y="3821"/>
                      <a:pt x="1810" y="3783"/>
                    </a:cubicBezTo>
                    <a:cubicBezTo>
                      <a:pt x="1825" y="3594"/>
                      <a:pt x="1838" y="3402"/>
                      <a:pt x="1856" y="3213"/>
                    </a:cubicBezTo>
                    <a:close/>
                    <a:moveTo>
                      <a:pt x="473" y="3569"/>
                    </a:moveTo>
                    <a:cubicBezTo>
                      <a:pt x="660" y="3621"/>
                      <a:pt x="848" y="3669"/>
                      <a:pt x="1036" y="3715"/>
                    </a:cubicBezTo>
                    <a:cubicBezTo>
                      <a:pt x="1022" y="3904"/>
                      <a:pt x="1009" y="4092"/>
                      <a:pt x="996" y="4282"/>
                    </a:cubicBezTo>
                    <a:cubicBezTo>
                      <a:pt x="807" y="4237"/>
                      <a:pt x="619" y="4187"/>
                      <a:pt x="432" y="4134"/>
                    </a:cubicBezTo>
                    <a:cubicBezTo>
                      <a:pt x="443" y="3946"/>
                      <a:pt x="458" y="3757"/>
                      <a:pt x="473" y="3569"/>
                    </a:cubicBezTo>
                    <a:close/>
                    <a:moveTo>
                      <a:pt x="2360" y="1"/>
                    </a:moveTo>
                    <a:lnTo>
                      <a:pt x="2360" y="1"/>
                    </a:lnTo>
                    <a:cubicBezTo>
                      <a:pt x="2323" y="4"/>
                      <a:pt x="2287" y="9"/>
                      <a:pt x="2251" y="14"/>
                    </a:cubicBezTo>
                    <a:cubicBezTo>
                      <a:pt x="2218" y="156"/>
                      <a:pt x="2183" y="299"/>
                      <a:pt x="2154" y="443"/>
                    </a:cubicBezTo>
                    <a:cubicBezTo>
                      <a:pt x="1971" y="409"/>
                      <a:pt x="1788" y="374"/>
                      <a:pt x="1606" y="335"/>
                    </a:cubicBezTo>
                    <a:cubicBezTo>
                      <a:pt x="1619" y="275"/>
                      <a:pt x="1633" y="215"/>
                      <a:pt x="1647" y="157"/>
                    </a:cubicBezTo>
                    <a:lnTo>
                      <a:pt x="1647" y="157"/>
                    </a:lnTo>
                    <a:cubicBezTo>
                      <a:pt x="1607" y="171"/>
                      <a:pt x="1568" y="187"/>
                      <a:pt x="1530" y="203"/>
                    </a:cubicBezTo>
                    <a:cubicBezTo>
                      <a:pt x="1522" y="239"/>
                      <a:pt x="1513" y="277"/>
                      <a:pt x="1504" y="314"/>
                    </a:cubicBezTo>
                    <a:cubicBezTo>
                      <a:pt x="1456" y="303"/>
                      <a:pt x="1409" y="292"/>
                      <a:pt x="1362" y="281"/>
                    </a:cubicBezTo>
                    <a:cubicBezTo>
                      <a:pt x="1318" y="304"/>
                      <a:pt x="1273" y="328"/>
                      <a:pt x="1231" y="353"/>
                    </a:cubicBezTo>
                    <a:cubicBezTo>
                      <a:pt x="1314" y="372"/>
                      <a:pt x="1398" y="393"/>
                      <a:pt x="1482" y="412"/>
                    </a:cubicBezTo>
                    <a:cubicBezTo>
                      <a:pt x="1443" y="596"/>
                      <a:pt x="1404" y="780"/>
                      <a:pt x="1371" y="966"/>
                    </a:cubicBezTo>
                    <a:cubicBezTo>
                      <a:pt x="1188" y="924"/>
                      <a:pt x="1005" y="881"/>
                      <a:pt x="823" y="834"/>
                    </a:cubicBezTo>
                    <a:cubicBezTo>
                      <a:pt x="837" y="762"/>
                      <a:pt x="853" y="690"/>
                      <a:pt x="868" y="618"/>
                    </a:cubicBezTo>
                    <a:lnTo>
                      <a:pt x="868" y="618"/>
                    </a:lnTo>
                    <a:cubicBezTo>
                      <a:pt x="822" y="659"/>
                      <a:pt x="779" y="701"/>
                      <a:pt x="737" y="742"/>
                    </a:cubicBezTo>
                    <a:cubicBezTo>
                      <a:pt x="733" y="763"/>
                      <a:pt x="728" y="785"/>
                      <a:pt x="723" y="806"/>
                    </a:cubicBezTo>
                    <a:cubicBezTo>
                      <a:pt x="711" y="803"/>
                      <a:pt x="698" y="799"/>
                      <a:pt x="686" y="796"/>
                    </a:cubicBezTo>
                    <a:cubicBezTo>
                      <a:pt x="660" y="824"/>
                      <a:pt x="636" y="851"/>
                      <a:pt x="612" y="879"/>
                    </a:cubicBezTo>
                    <a:cubicBezTo>
                      <a:pt x="643" y="888"/>
                      <a:pt x="672" y="898"/>
                      <a:pt x="704" y="905"/>
                    </a:cubicBezTo>
                    <a:cubicBezTo>
                      <a:pt x="670" y="1088"/>
                      <a:pt x="639" y="1271"/>
                      <a:pt x="608" y="1456"/>
                    </a:cubicBezTo>
                    <a:cubicBezTo>
                      <a:pt x="502" y="1427"/>
                      <a:pt x="394" y="1395"/>
                      <a:pt x="289" y="1363"/>
                    </a:cubicBezTo>
                    <a:cubicBezTo>
                      <a:pt x="273" y="1394"/>
                      <a:pt x="258" y="1425"/>
                      <a:pt x="244" y="1456"/>
                    </a:cubicBezTo>
                    <a:cubicBezTo>
                      <a:pt x="361" y="1490"/>
                      <a:pt x="476" y="1525"/>
                      <a:pt x="593" y="1557"/>
                    </a:cubicBezTo>
                    <a:cubicBezTo>
                      <a:pt x="565" y="1741"/>
                      <a:pt x="538" y="1927"/>
                      <a:pt x="514" y="2112"/>
                    </a:cubicBezTo>
                    <a:cubicBezTo>
                      <a:pt x="366" y="2070"/>
                      <a:pt x="216" y="2027"/>
                      <a:pt x="69" y="1981"/>
                    </a:cubicBezTo>
                    <a:cubicBezTo>
                      <a:pt x="61" y="2014"/>
                      <a:pt x="54" y="2048"/>
                      <a:pt x="49" y="2081"/>
                    </a:cubicBezTo>
                    <a:cubicBezTo>
                      <a:pt x="200" y="2127"/>
                      <a:pt x="350" y="2171"/>
                      <a:pt x="502" y="2212"/>
                    </a:cubicBezTo>
                    <a:cubicBezTo>
                      <a:pt x="478" y="2399"/>
                      <a:pt x="457" y="2586"/>
                      <a:pt x="439" y="2772"/>
                    </a:cubicBezTo>
                    <a:cubicBezTo>
                      <a:pt x="293" y="2730"/>
                      <a:pt x="146" y="2687"/>
                      <a:pt x="1" y="2641"/>
                    </a:cubicBezTo>
                    <a:lnTo>
                      <a:pt x="1" y="2641"/>
                    </a:lnTo>
                    <a:cubicBezTo>
                      <a:pt x="1" y="2677"/>
                      <a:pt x="2" y="2712"/>
                      <a:pt x="3" y="2748"/>
                    </a:cubicBezTo>
                    <a:cubicBezTo>
                      <a:pt x="144" y="2792"/>
                      <a:pt x="287" y="2834"/>
                      <a:pt x="429" y="2874"/>
                    </a:cubicBezTo>
                    <a:cubicBezTo>
                      <a:pt x="410" y="3062"/>
                      <a:pt x="393" y="3250"/>
                      <a:pt x="377" y="3438"/>
                    </a:cubicBezTo>
                    <a:cubicBezTo>
                      <a:pt x="278" y="3409"/>
                      <a:pt x="180" y="3378"/>
                      <a:pt x="80" y="3349"/>
                    </a:cubicBezTo>
                    <a:lnTo>
                      <a:pt x="80" y="3349"/>
                    </a:lnTo>
                    <a:cubicBezTo>
                      <a:pt x="89" y="3387"/>
                      <a:pt x="99" y="3424"/>
                      <a:pt x="108" y="3462"/>
                    </a:cubicBezTo>
                    <a:cubicBezTo>
                      <a:pt x="195" y="3488"/>
                      <a:pt x="282" y="3516"/>
                      <a:pt x="369" y="3540"/>
                    </a:cubicBezTo>
                    <a:cubicBezTo>
                      <a:pt x="355" y="3722"/>
                      <a:pt x="342" y="3904"/>
                      <a:pt x="330" y="4087"/>
                    </a:cubicBezTo>
                    <a:cubicBezTo>
                      <a:pt x="359" y="4150"/>
                      <a:pt x="389" y="4212"/>
                      <a:pt x="421" y="4272"/>
                    </a:cubicBezTo>
                    <a:cubicBezTo>
                      <a:pt x="423" y="4261"/>
                      <a:pt x="423" y="4249"/>
                      <a:pt x="423" y="4239"/>
                    </a:cubicBezTo>
                    <a:cubicBezTo>
                      <a:pt x="577" y="4282"/>
                      <a:pt x="732" y="4321"/>
                      <a:pt x="886" y="4359"/>
                    </a:cubicBezTo>
                    <a:cubicBezTo>
                      <a:pt x="959" y="4344"/>
                      <a:pt x="1032" y="4328"/>
                      <a:pt x="1106" y="4311"/>
                    </a:cubicBezTo>
                    <a:cubicBezTo>
                      <a:pt x="1103" y="4309"/>
                      <a:pt x="1100" y="4309"/>
                      <a:pt x="1096" y="4308"/>
                    </a:cubicBezTo>
                    <a:cubicBezTo>
                      <a:pt x="1108" y="4119"/>
                      <a:pt x="1120" y="3929"/>
                      <a:pt x="1134" y="3739"/>
                    </a:cubicBezTo>
                    <a:cubicBezTo>
                      <a:pt x="1323" y="3784"/>
                      <a:pt x="1511" y="3825"/>
                      <a:pt x="1699" y="3864"/>
                    </a:cubicBezTo>
                    <a:cubicBezTo>
                      <a:pt x="1692" y="3961"/>
                      <a:pt x="1687" y="4057"/>
                      <a:pt x="1680" y="4154"/>
                    </a:cubicBezTo>
                    <a:cubicBezTo>
                      <a:pt x="1716" y="4144"/>
                      <a:pt x="1751" y="4131"/>
                      <a:pt x="1785" y="4121"/>
                    </a:cubicBezTo>
                    <a:cubicBezTo>
                      <a:pt x="1790" y="4042"/>
                      <a:pt x="1794" y="3963"/>
                      <a:pt x="1799" y="3884"/>
                    </a:cubicBezTo>
                    <a:cubicBezTo>
                      <a:pt x="1941" y="3912"/>
                      <a:pt x="2082" y="3937"/>
                      <a:pt x="2223" y="3962"/>
                    </a:cubicBezTo>
                    <a:cubicBezTo>
                      <a:pt x="2309" y="3927"/>
                      <a:pt x="2394" y="3893"/>
                      <a:pt x="2479" y="3856"/>
                    </a:cubicBezTo>
                    <a:cubicBezTo>
                      <a:pt x="2491" y="3682"/>
                      <a:pt x="2504" y="3507"/>
                      <a:pt x="2520" y="3333"/>
                    </a:cubicBezTo>
                    <a:cubicBezTo>
                      <a:pt x="2708" y="3363"/>
                      <a:pt x="2897" y="3392"/>
                      <a:pt x="3087" y="3418"/>
                    </a:cubicBezTo>
                    <a:cubicBezTo>
                      <a:pt x="3082" y="3465"/>
                      <a:pt x="3080" y="3512"/>
                      <a:pt x="3076" y="3558"/>
                    </a:cubicBezTo>
                    <a:cubicBezTo>
                      <a:pt x="3113" y="3538"/>
                      <a:pt x="3148" y="3517"/>
                      <a:pt x="3184" y="3496"/>
                    </a:cubicBezTo>
                    <a:cubicBezTo>
                      <a:pt x="3185" y="3475"/>
                      <a:pt x="3186" y="3454"/>
                      <a:pt x="3189" y="3431"/>
                    </a:cubicBezTo>
                    <a:cubicBezTo>
                      <a:pt x="3217" y="3435"/>
                      <a:pt x="3247" y="3438"/>
                      <a:pt x="3275" y="3441"/>
                    </a:cubicBezTo>
                    <a:cubicBezTo>
                      <a:pt x="3321" y="3414"/>
                      <a:pt x="3367" y="3386"/>
                      <a:pt x="3411" y="3356"/>
                    </a:cubicBezTo>
                    <a:cubicBezTo>
                      <a:pt x="3339" y="3347"/>
                      <a:pt x="3269" y="3340"/>
                      <a:pt x="3196" y="3330"/>
                    </a:cubicBezTo>
                    <a:cubicBezTo>
                      <a:pt x="3212" y="3140"/>
                      <a:pt x="3231" y="2950"/>
                      <a:pt x="3250" y="2760"/>
                    </a:cubicBezTo>
                    <a:cubicBezTo>
                      <a:pt x="3443" y="2784"/>
                      <a:pt x="3631" y="2807"/>
                      <a:pt x="3822" y="2830"/>
                    </a:cubicBezTo>
                    <a:cubicBezTo>
                      <a:pt x="3812" y="2916"/>
                      <a:pt x="3806" y="3003"/>
                      <a:pt x="3798" y="3088"/>
                    </a:cubicBezTo>
                    <a:cubicBezTo>
                      <a:pt x="3835" y="3058"/>
                      <a:pt x="3872" y="3029"/>
                      <a:pt x="3908" y="2999"/>
                    </a:cubicBezTo>
                    <a:cubicBezTo>
                      <a:pt x="3914" y="2946"/>
                      <a:pt x="3918" y="2894"/>
                      <a:pt x="3923" y="2842"/>
                    </a:cubicBezTo>
                    <a:lnTo>
                      <a:pt x="4076" y="2858"/>
                    </a:lnTo>
                    <a:cubicBezTo>
                      <a:pt x="4110" y="2827"/>
                      <a:pt x="4143" y="2796"/>
                      <a:pt x="4175" y="2766"/>
                    </a:cubicBezTo>
                    <a:cubicBezTo>
                      <a:pt x="4095" y="2758"/>
                      <a:pt x="4013" y="2750"/>
                      <a:pt x="3933" y="2741"/>
                    </a:cubicBezTo>
                    <a:cubicBezTo>
                      <a:pt x="3952" y="2550"/>
                      <a:pt x="3974" y="2361"/>
                      <a:pt x="3999" y="2171"/>
                    </a:cubicBezTo>
                    <a:cubicBezTo>
                      <a:pt x="4188" y="2192"/>
                      <a:pt x="4377" y="2210"/>
                      <a:pt x="4565" y="2227"/>
                    </a:cubicBezTo>
                    <a:cubicBezTo>
                      <a:pt x="4560" y="2274"/>
                      <a:pt x="4555" y="2323"/>
                      <a:pt x="4549" y="2370"/>
                    </a:cubicBezTo>
                    <a:cubicBezTo>
                      <a:pt x="4611" y="2295"/>
                      <a:pt x="4671" y="2219"/>
                      <a:pt x="4727" y="2140"/>
                    </a:cubicBezTo>
                    <a:cubicBezTo>
                      <a:pt x="4713" y="2138"/>
                      <a:pt x="4697" y="2137"/>
                      <a:pt x="4682" y="2136"/>
                    </a:cubicBezTo>
                    <a:cubicBezTo>
                      <a:pt x="4707" y="1945"/>
                      <a:pt x="4733" y="1756"/>
                      <a:pt x="4764" y="1566"/>
                    </a:cubicBezTo>
                    <a:lnTo>
                      <a:pt x="5050" y="1589"/>
                    </a:lnTo>
                    <a:cubicBezTo>
                      <a:pt x="5066" y="1557"/>
                      <a:pt x="5078" y="1524"/>
                      <a:pt x="5093" y="1490"/>
                    </a:cubicBezTo>
                    <a:cubicBezTo>
                      <a:pt x="4989" y="1482"/>
                      <a:pt x="4884" y="1473"/>
                      <a:pt x="4779" y="1464"/>
                    </a:cubicBezTo>
                    <a:cubicBezTo>
                      <a:pt x="4810" y="1275"/>
                      <a:pt x="4842" y="1085"/>
                      <a:pt x="4878" y="897"/>
                    </a:cubicBezTo>
                    <a:lnTo>
                      <a:pt x="4885" y="897"/>
                    </a:lnTo>
                    <a:cubicBezTo>
                      <a:pt x="4844" y="857"/>
                      <a:pt x="4802" y="820"/>
                      <a:pt x="4760" y="783"/>
                    </a:cubicBezTo>
                    <a:cubicBezTo>
                      <a:pt x="4583" y="767"/>
                      <a:pt x="4407" y="751"/>
                      <a:pt x="4231" y="734"/>
                    </a:cubicBezTo>
                    <a:cubicBezTo>
                      <a:pt x="4248" y="638"/>
                      <a:pt x="4269" y="543"/>
                      <a:pt x="4289" y="449"/>
                    </a:cubicBezTo>
                    <a:cubicBezTo>
                      <a:pt x="4258" y="431"/>
                      <a:pt x="4226" y="412"/>
                      <a:pt x="4195" y="395"/>
                    </a:cubicBezTo>
                    <a:cubicBezTo>
                      <a:pt x="4172" y="505"/>
                      <a:pt x="4148" y="615"/>
                      <a:pt x="4127" y="725"/>
                    </a:cubicBezTo>
                    <a:cubicBezTo>
                      <a:pt x="3940" y="705"/>
                      <a:pt x="3754" y="684"/>
                      <a:pt x="3567" y="660"/>
                    </a:cubicBezTo>
                    <a:cubicBezTo>
                      <a:pt x="3600" y="496"/>
                      <a:pt x="3636" y="331"/>
                      <a:pt x="3675" y="166"/>
                    </a:cubicBezTo>
                    <a:lnTo>
                      <a:pt x="3577" y="135"/>
                    </a:lnTo>
                    <a:cubicBezTo>
                      <a:pt x="3537" y="304"/>
                      <a:pt x="3500" y="476"/>
                      <a:pt x="3464" y="647"/>
                    </a:cubicBezTo>
                    <a:cubicBezTo>
                      <a:pt x="3279" y="623"/>
                      <a:pt x="3093" y="597"/>
                      <a:pt x="2908" y="570"/>
                    </a:cubicBezTo>
                    <a:cubicBezTo>
                      <a:pt x="2945" y="386"/>
                      <a:pt x="2987" y="202"/>
                      <a:pt x="3031" y="19"/>
                    </a:cubicBezTo>
                    <a:cubicBezTo>
                      <a:pt x="2998" y="15"/>
                      <a:pt x="2963" y="9"/>
                      <a:pt x="2929" y="5"/>
                    </a:cubicBezTo>
                    <a:cubicBezTo>
                      <a:pt x="2884" y="187"/>
                      <a:pt x="2844" y="370"/>
                      <a:pt x="2805" y="554"/>
                    </a:cubicBezTo>
                    <a:cubicBezTo>
                      <a:pt x="2621" y="526"/>
                      <a:pt x="2437" y="496"/>
                      <a:pt x="2254" y="463"/>
                    </a:cubicBezTo>
                    <a:cubicBezTo>
                      <a:pt x="2287" y="308"/>
                      <a:pt x="2323" y="155"/>
                      <a:pt x="2360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70" name="Google Shape;2170;p58"/>
              <p:cNvSpPr/>
              <p:nvPr/>
            </p:nvSpPr>
            <p:spPr>
              <a:xfrm>
                <a:off x="5789475" y="-1417933"/>
                <a:ext cx="353420" cy="621217"/>
              </a:xfrm>
              <a:custGeom>
                <a:avLst/>
                <a:gdLst/>
                <a:ahLst/>
                <a:cxnLst/>
                <a:rect l="l" t="t" r="r" b="b"/>
                <a:pathLst>
                  <a:path w="2394" h="4208" extrusionOk="0">
                    <a:moveTo>
                      <a:pt x="1756" y="1"/>
                    </a:moveTo>
                    <a:lnTo>
                      <a:pt x="1756" y="1"/>
                    </a:lnTo>
                    <a:cubicBezTo>
                      <a:pt x="1617" y="62"/>
                      <a:pt x="1481" y="135"/>
                      <a:pt x="1356" y="224"/>
                    </a:cubicBezTo>
                    <a:cubicBezTo>
                      <a:pt x="46" y="1147"/>
                      <a:pt x="0" y="2890"/>
                      <a:pt x="762" y="4188"/>
                    </a:cubicBezTo>
                    <a:cubicBezTo>
                      <a:pt x="766" y="4196"/>
                      <a:pt x="770" y="4201"/>
                      <a:pt x="772" y="4207"/>
                    </a:cubicBezTo>
                    <a:cubicBezTo>
                      <a:pt x="1306" y="4125"/>
                      <a:pt x="1860" y="3982"/>
                      <a:pt x="2394" y="3779"/>
                    </a:cubicBezTo>
                    <a:cubicBezTo>
                      <a:pt x="1865" y="3122"/>
                      <a:pt x="1592" y="2270"/>
                      <a:pt x="1572" y="1425"/>
                    </a:cubicBezTo>
                    <a:cubicBezTo>
                      <a:pt x="1562" y="944"/>
                      <a:pt x="1630" y="464"/>
                      <a:pt x="1756" y="1"/>
                    </a:cubicBezTo>
                    <a:close/>
                  </a:path>
                </a:pathLst>
              </a:custGeom>
              <a:solidFill>
                <a:srgbClr val="4D0029">
                  <a:alpha val="427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71" name="Google Shape;2171;p58"/>
              <p:cNvSpPr/>
              <p:nvPr/>
            </p:nvSpPr>
            <p:spPr>
              <a:xfrm>
                <a:off x="6592414" y="-1027166"/>
                <a:ext cx="81786" cy="247276"/>
              </a:xfrm>
              <a:custGeom>
                <a:avLst/>
                <a:gdLst/>
                <a:ahLst/>
                <a:cxnLst/>
                <a:rect l="l" t="t" r="r" b="b"/>
                <a:pathLst>
                  <a:path w="554" h="1675" extrusionOk="0">
                    <a:moveTo>
                      <a:pt x="187" y="1"/>
                    </a:moveTo>
                    <a:cubicBezTo>
                      <a:pt x="93" y="1"/>
                      <a:pt x="1" y="75"/>
                      <a:pt x="43" y="187"/>
                    </a:cubicBezTo>
                    <a:cubicBezTo>
                      <a:pt x="196" y="605"/>
                      <a:pt x="249" y="1037"/>
                      <a:pt x="180" y="1481"/>
                    </a:cubicBezTo>
                    <a:cubicBezTo>
                      <a:pt x="161" y="1598"/>
                      <a:pt x="261" y="1674"/>
                      <a:pt x="351" y="1674"/>
                    </a:cubicBezTo>
                    <a:cubicBezTo>
                      <a:pt x="410" y="1674"/>
                      <a:pt x="464" y="1641"/>
                      <a:pt x="477" y="1562"/>
                    </a:cubicBezTo>
                    <a:cubicBezTo>
                      <a:pt x="554" y="1064"/>
                      <a:pt x="514" y="579"/>
                      <a:pt x="340" y="107"/>
                    </a:cubicBezTo>
                    <a:cubicBezTo>
                      <a:pt x="313" y="33"/>
                      <a:pt x="250" y="1"/>
                      <a:pt x="18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4" name="Google Shape;2195;p58"/>
          <p:cNvGrpSpPr/>
          <p:nvPr/>
        </p:nvGrpSpPr>
        <p:grpSpPr>
          <a:xfrm rot="-10767679">
            <a:off x="741465" y="4433127"/>
            <a:ext cx="765630" cy="706789"/>
            <a:chOff x="3269788" y="3643102"/>
            <a:chExt cx="1124719" cy="1059583"/>
          </a:xfrm>
        </p:grpSpPr>
        <p:sp>
          <p:nvSpPr>
            <p:cNvPr id="2196" name="Google Shape;2196;p58"/>
            <p:cNvSpPr/>
            <p:nvPr/>
          </p:nvSpPr>
          <p:spPr>
            <a:xfrm flipH="1">
              <a:off x="3269788" y="3646810"/>
              <a:ext cx="1124719" cy="1052153"/>
            </a:xfrm>
            <a:custGeom>
              <a:avLst/>
              <a:gdLst/>
              <a:ahLst/>
              <a:cxnLst/>
              <a:rect l="l" t="t" r="r" b="b"/>
              <a:pathLst>
                <a:path w="6784" h="6402" extrusionOk="0">
                  <a:moveTo>
                    <a:pt x="5408" y="1"/>
                  </a:moveTo>
                  <a:cubicBezTo>
                    <a:pt x="4808" y="1"/>
                    <a:pt x="4173" y="202"/>
                    <a:pt x="3798" y="615"/>
                  </a:cubicBezTo>
                  <a:cubicBezTo>
                    <a:pt x="3615" y="816"/>
                    <a:pt x="3468" y="1047"/>
                    <a:pt x="3301" y="1261"/>
                  </a:cubicBezTo>
                  <a:cubicBezTo>
                    <a:pt x="3442" y="879"/>
                    <a:pt x="3254" y="405"/>
                    <a:pt x="2889" y="227"/>
                  </a:cubicBezTo>
                  <a:cubicBezTo>
                    <a:pt x="2797" y="182"/>
                    <a:pt x="2708" y="162"/>
                    <a:pt x="2622" y="162"/>
                  </a:cubicBezTo>
                  <a:cubicBezTo>
                    <a:pt x="2108" y="162"/>
                    <a:pt x="1703" y="881"/>
                    <a:pt x="1567" y="1296"/>
                  </a:cubicBezTo>
                  <a:cubicBezTo>
                    <a:pt x="1465" y="1610"/>
                    <a:pt x="1414" y="1940"/>
                    <a:pt x="1420" y="2271"/>
                  </a:cubicBezTo>
                  <a:cubicBezTo>
                    <a:pt x="1332" y="2034"/>
                    <a:pt x="1135" y="1833"/>
                    <a:pt x="890" y="1768"/>
                  </a:cubicBezTo>
                  <a:cubicBezTo>
                    <a:pt x="835" y="1753"/>
                    <a:pt x="777" y="1745"/>
                    <a:pt x="718" y="1745"/>
                  </a:cubicBezTo>
                  <a:cubicBezTo>
                    <a:pt x="523" y="1745"/>
                    <a:pt x="327" y="1829"/>
                    <a:pt x="207" y="1982"/>
                  </a:cubicBezTo>
                  <a:cubicBezTo>
                    <a:pt x="80" y="2145"/>
                    <a:pt x="47" y="2364"/>
                    <a:pt x="53" y="2572"/>
                  </a:cubicBezTo>
                  <a:cubicBezTo>
                    <a:pt x="69" y="3072"/>
                    <a:pt x="287" y="3539"/>
                    <a:pt x="444" y="4015"/>
                  </a:cubicBezTo>
                  <a:cubicBezTo>
                    <a:pt x="476" y="4112"/>
                    <a:pt x="498" y="4209"/>
                    <a:pt x="514" y="4305"/>
                  </a:cubicBezTo>
                  <a:lnTo>
                    <a:pt x="513" y="4305"/>
                  </a:lnTo>
                  <a:cubicBezTo>
                    <a:pt x="566" y="4638"/>
                    <a:pt x="534" y="4963"/>
                    <a:pt x="504" y="5312"/>
                  </a:cubicBezTo>
                  <a:cubicBezTo>
                    <a:pt x="325" y="5633"/>
                    <a:pt x="163" y="5967"/>
                    <a:pt x="23" y="6312"/>
                  </a:cubicBezTo>
                  <a:cubicBezTo>
                    <a:pt x="0" y="6366"/>
                    <a:pt x="45" y="6401"/>
                    <a:pt x="91" y="6401"/>
                  </a:cubicBezTo>
                  <a:cubicBezTo>
                    <a:pt x="121" y="6401"/>
                    <a:pt x="152" y="6386"/>
                    <a:pt x="167" y="6352"/>
                  </a:cubicBezTo>
                  <a:cubicBezTo>
                    <a:pt x="306" y="6009"/>
                    <a:pt x="467" y="5678"/>
                    <a:pt x="647" y="5356"/>
                  </a:cubicBezTo>
                  <a:cubicBezTo>
                    <a:pt x="777" y="5298"/>
                    <a:pt x="926" y="5278"/>
                    <a:pt x="1075" y="5278"/>
                  </a:cubicBezTo>
                  <a:cubicBezTo>
                    <a:pt x="1146" y="5278"/>
                    <a:pt x="1216" y="5282"/>
                    <a:pt x="1286" y="5289"/>
                  </a:cubicBezTo>
                  <a:cubicBezTo>
                    <a:pt x="1390" y="5299"/>
                    <a:pt x="1495" y="5314"/>
                    <a:pt x="1597" y="5329"/>
                  </a:cubicBezTo>
                  <a:cubicBezTo>
                    <a:pt x="2006" y="5395"/>
                    <a:pt x="2411" y="5501"/>
                    <a:pt x="2823" y="5548"/>
                  </a:cubicBezTo>
                  <a:cubicBezTo>
                    <a:pt x="2950" y="5563"/>
                    <a:pt x="3081" y="5571"/>
                    <a:pt x="3211" y="5571"/>
                  </a:cubicBezTo>
                  <a:cubicBezTo>
                    <a:pt x="3606" y="5571"/>
                    <a:pt x="4002" y="5492"/>
                    <a:pt x="4323" y="5270"/>
                  </a:cubicBezTo>
                  <a:cubicBezTo>
                    <a:pt x="4418" y="5204"/>
                    <a:pt x="4508" y="5120"/>
                    <a:pt x="4543" y="5009"/>
                  </a:cubicBezTo>
                  <a:cubicBezTo>
                    <a:pt x="4573" y="4905"/>
                    <a:pt x="4549" y="4790"/>
                    <a:pt x="4507" y="4689"/>
                  </a:cubicBezTo>
                  <a:cubicBezTo>
                    <a:pt x="4503" y="4681"/>
                    <a:pt x="4500" y="4672"/>
                    <a:pt x="4497" y="4664"/>
                  </a:cubicBezTo>
                  <a:cubicBezTo>
                    <a:pt x="4381" y="4404"/>
                    <a:pt x="4151" y="4196"/>
                    <a:pt x="3880" y="4109"/>
                  </a:cubicBezTo>
                  <a:lnTo>
                    <a:pt x="3880" y="4109"/>
                  </a:lnTo>
                  <a:cubicBezTo>
                    <a:pt x="4102" y="4132"/>
                    <a:pt x="4327" y="4154"/>
                    <a:pt x="4551" y="4154"/>
                  </a:cubicBezTo>
                  <a:cubicBezTo>
                    <a:pt x="4702" y="4154"/>
                    <a:pt x="4853" y="4144"/>
                    <a:pt x="5001" y="4117"/>
                  </a:cubicBezTo>
                  <a:cubicBezTo>
                    <a:pt x="5053" y="4109"/>
                    <a:pt x="5105" y="4097"/>
                    <a:pt x="5158" y="4083"/>
                  </a:cubicBezTo>
                  <a:cubicBezTo>
                    <a:pt x="5579" y="3970"/>
                    <a:pt x="6429" y="3367"/>
                    <a:pt x="5906" y="2905"/>
                  </a:cubicBezTo>
                  <a:cubicBezTo>
                    <a:pt x="5670" y="2695"/>
                    <a:pt x="5342" y="2636"/>
                    <a:pt x="5019" y="2636"/>
                  </a:cubicBezTo>
                  <a:cubicBezTo>
                    <a:pt x="4983" y="2636"/>
                    <a:pt x="4946" y="2637"/>
                    <a:pt x="4910" y="2638"/>
                  </a:cubicBezTo>
                  <a:cubicBezTo>
                    <a:pt x="4873" y="2640"/>
                    <a:pt x="4837" y="2642"/>
                    <a:pt x="4800" y="2645"/>
                  </a:cubicBezTo>
                  <a:cubicBezTo>
                    <a:pt x="5487" y="2413"/>
                    <a:pt x="6115" y="2013"/>
                    <a:pt x="6616" y="1488"/>
                  </a:cubicBezTo>
                  <a:cubicBezTo>
                    <a:pt x="6663" y="1439"/>
                    <a:pt x="6699" y="1380"/>
                    <a:pt x="6724" y="1315"/>
                  </a:cubicBezTo>
                  <a:cubicBezTo>
                    <a:pt x="6775" y="1175"/>
                    <a:pt x="6784" y="1010"/>
                    <a:pt x="6778" y="863"/>
                  </a:cubicBezTo>
                  <a:cubicBezTo>
                    <a:pt x="6775" y="765"/>
                    <a:pt x="6761" y="666"/>
                    <a:pt x="6721" y="576"/>
                  </a:cubicBezTo>
                  <a:cubicBezTo>
                    <a:pt x="6698" y="518"/>
                    <a:pt x="6665" y="467"/>
                    <a:pt x="6626" y="420"/>
                  </a:cubicBezTo>
                  <a:cubicBezTo>
                    <a:pt x="6510" y="279"/>
                    <a:pt x="6337" y="183"/>
                    <a:pt x="6161" y="121"/>
                  </a:cubicBezTo>
                  <a:cubicBezTo>
                    <a:pt x="6149" y="117"/>
                    <a:pt x="6135" y="112"/>
                    <a:pt x="6123" y="107"/>
                  </a:cubicBezTo>
                  <a:cubicBezTo>
                    <a:pt x="6120" y="106"/>
                    <a:pt x="6118" y="106"/>
                    <a:pt x="6113" y="105"/>
                  </a:cubicBezTo>
                  <a:cubicBezTo>
                    <a:pt x="6103" y="101"/>
                    <a:pt x="6091" y="99"/>
                    <a:pt x="6081" y="95"/>
                  </a:cubicBezTo>
                  <a:cubicBezTo>
                    <a:pt x="6078" y="94"/>
                    <a:pt x="6076" y="94"/>
                    <a:pt x="6075" y="92"/>
                  </a:cubicBezTo>
                  <a:cubicBezTo>
                    <a:pt x="5869" y="31"/>
                    <a:pt x="5641" y="1"/>
                    <a:pt x="5408" y="1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5" name="Google Shape;2197;p58"/>
            <p:cNvGrpSpPr/>
            <p:nvPr/>
          </p:nvGrpSpPr>
          <p:grpSpPr>
            <a:xfrm flipH="1">
              <a:off x="3270671" y="3643102"/>
              <a:ext cx="1122964" cy="1059583"/>
              <a:chOff x="9699508" y="-1671885"/>
              <a:chExt cx="1122964" cy="1059583"/>
            </a:xfrm>
          </p:grpSpPr>
          <p:sp>
            <p:nvSpPr>
              <p:cNvPr id="2198" name="Google Shape;2198;p58"/>
              <p:cNvSpPr/>
              <p:nvPr/>
            </p:nvSpPr>
            <p:spPr>
              <a:xfrm>
                <a:off x="9707121" y="-1671885"/>
                <a:ext cx="1115352" cy="922234"/>
              </a:xfrm>
              <a:custGeom>
                <a:avLst/>
                <a:gdLst/>
                <a:ahLst/>
                <a:cxnLst/>
                <a:rect l="l" t="t" r="r" b="b"/>
                <a:pathLst>
                  <a:path w="6740" h="5573" extrusionOk="0">
                    <a:moveTo>
                      <a:pt x="5361" y="1"/>
                    </a:moveTo>
                    <a:cubicBezTo>
                      <a:pt x="4761" y="1"/>
                      <a:pt x="4127" y="203"/>
                      <a:pt x="3752" y="616"/>
                    </a:cubicBezTo>
                    <a:cubicBezTo>
                      <a:pt x="3569" y="818"/>
                      <a:pt x="3423" y="1048"/>
                      <a:pt x="3255" y="1262"/>
                    </a:cubicBezTo>
                    <a:cubicBezTo>
                      <a:pt x="3396" y="882"/>
                      <a:pt x="3208" y="407"/>
                      <a:pt x="2843" y="228"/>
                    </a:cubicBezTo>
                    <a:cubicBezTo>
                      <a:pt x="2751" y="183"/>
                      <a:pt x="2662" y="163"/>
                      <a:pt x="2576" y="163"/>
                    </a:cubicBezTo>
                    <a:cubicBezTo>
                      <a:pt x="2062" y="163"/>
                      <a:pt x="1658" y="882"/>
                      <a:pt x="1521" y="1297"/>
                    </a:cubicBezTo>
                    <a:cubicBezTo>
                      <a:pt x="1420" y="1611"/>
                      <a:pt x="1368" y="1942"/>
                      <a:pt x="1374" y="2272"/>
                    </a:cubicBezTo>
                    <a:cubicBezTo>
                      <a:pt x="1288" y="2034"/>
                      <a:pt x="1089" y="1834"/>
                      <a:pt x="844" y="1770"/>
                    </a:cubicBezTo>
                    <a:cubicBezTo>
                      <a:pt x="788" y="1754"/>
                      <a:pt x="729" y="1746"/>
                      <a:pt x="670" y="1746"/>
                    </a:cubicBezTo>
                    <a:cubicBezTo>
                      <a:pt x="475" y="1746"/>
                      <a:pt x="280" y="1830"/>
                      <a:pt x="161" y="1984"/>
                    </a:cubicBezTo>
                    <a:cubicBezTo>
                      <a:pt x="34" y="2147"/>
                      <a:pt x="1" y="2367"/>
                      <a:pt x="7" y="2573"/>
                    </a:cubicBezTo>
                    <a:cubicBezTo>
                      <a:pt x="23" y="3073"/>
                      <a:pt x="242" y="3540"/>
                      <a:pt x="398" y="4016"/>
                    </a:cubicBezTo>
                    <a:cubicBezTo>
                      <a:pt x="557" y="4502"/>
                      <a:pt x="484" y="4953"/>
                      <a:pt x="446" y="5456"/>
                    </a:cubicBezTo>
                    <a:cubicBezTo>
                      <a:pt x="605" y="5320"/>
                      <a:pt x="818" y="5280"/>
                      <a:pt x="1032" y="5280"/>
                    </a:cubicBezTo>
                    <a:cubicBezTo>
                      <a:pt x="1101" y="5280"/>
                      <a:pt x="1169" y="5284"/>
                      <a:pt x="1237" y="5290"/>
                    </a:cubicBezTo>
                    <a:cubicBezTo>
                      <a:pt x="1755" y="5340"/>
                      <a:pt x="2259" y="5489"/>
                      <a:pt x="2775" y="5549"/>
                    </a:cubicBezTo>
                    <a:cubicBezTo>
                      <a:pt x="2903" y="5564"/>
                      <a:pt x="3033" y="5573"/>
                      <a:pt x="3163" y="5573"/>
                    </a:cubicBezTo>
                    <a:cubicBezTo>
                      <a:pt x="3559" y="5573"/>
                      <a:pt x="3954" y="5494"/>
                      <a:pt x="4275" y="5270"/>
                    </a:cubicBezTo>
                    <a:cubicBezTo>
                      <a:pt x="4371" y="5205"/>
                      <a:pt x="4462" y="5122"/>
                      <a:pt x="4495" y="5011"/>
                    </a:cubicBezTo>
                    <a:cubicBezTo>
                      <a:pt x="4526" y="4906"/>
                      <a:pt x="4502" y="4792"/>
                      <a:pt x="4460" y="4690"/>
                    </a:cubicBezTo>
                    <a:cubicBezTo>
                      <a:pt x="4347" y="4418"/>
                      <a:pt x="4111" y="4201"/>
                      <a:pt x="3831" y="4110"/>
                    </a:cubicBezTo>
                    <a:lnTo>
                      <a:pt x="3831" y="4110"/>
                    </a:lnTo>
                    <a:cubicBezTo>
                      <a:pt x="4054" y="4133"/>
                      <a:pt x="4279" y="4156"/>
                      <a:pt x="4503" y="4156"/>
                    </a:cubicBezTo>
                    <a:cubicBezTo>
                      <a:pt x="4708" y="4156"/>
                      <a:pt x="4910" y="4137"/>
                      <a:pt x="5109" y="4084"/>
                    </a:cubicBezTo>
                    <a:cubicBezTo>
                      <a:pt x="5528" y="3972"/>
                      <a:pt x="6380" y="3367"/>
                      <a:pt x="5857" y="2906"/>
                    </a:cubicBezTo>
                    <a:cubicBezTo>
                      <a:pt x="5620" y="2697"/>
                      <a:pt x="5294" y="2637"/>
                      <a:pt x="4972" y="2637"/>
                    </a:cubicBezTo>
                    <a:cubicBezTo>
                      <a:pt x="4897" y="2637"/>
                      <a:pt x="4822" y="2640"/>
                      <a:pt x="4748" y="2646"/>
                    </a:cubicBezTo>
                    <a:cubicBezTo>
                      <a:pt x="5435" y="2415"/>
                      <a:pt x="6063" y="2013"/>
                      <a:pt x="6564" y="1489"/>
                    </a:cubicBezTo>
                    <a:cubicBezTo>
                      <a:pt x="6715" y="1331"/>
                      <a:pt x="6740" y="1076"/>
                      <a:pt x="6731" y="863"/>
                    </a:cubicBezTo>
                    <a:cubicBezTo>
                      <a:pt x="6727" y="766"/>
                      <a:pt x="6711" y="666"/>
                      <a:pt x="6674" y="575"/>
                    </a:cubicBezTo>
                    <a:cubicBezTo>
                      <a:pt x="6579" y="349"/>
                      <a:pt x="6350" y="203"/>
                      <a:pt x="6115" y="121"/>
                    </a:cubicBezTo>
                    <a:cubicBezTo>
                      <a:pt x="5888" y="41"/>
                      <a:pt x="5628" y="1"/>
                      <a:pt x="536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99" name="Google Shape;2199;p58"/>
              <p:cNvSpPr/>
              <p:nvPr/>
            </p:nvSpPr>
            <p:spPr>
              <a:xfrm>
                <a:off x="9699508" y="-1503591"/>
                <a:ext cx="843630" cy="891289"/>
              </a:xfrm>
              <a:custGeom>
                <a:avLst/>
                <a:gdLst/>
                <a:ahLst/>
                <a:cxnLst/>
                <a:rect l="l" t="t" r="r" b="b"/>
                <a:pathLst>
                  <a:path w="5098" h="5386" extrusionOk="0">
                    <a:moveTo>
                      <a:pt x="4268" y="0"/>
                    </a:moveTo>
                    <a:cubicBezTo>
                      <a:pt x="4256" y="0"/>
                      <a:pt x="4244" y="5"/>
                      <a:pt x="4232" y="15"/>
                    </a:cubicBezTo>
                    <a:cubicBezTo>
                      <a:pt x="3994" y="241"/>
                      <a:pt x="3856" y="538"/>
                      <a:pt x="3835" y="863"/>
                    </a:cubicBezTo>
                    <a:cubicBezTo>
                      <a:pt x="3354" y="1150"/>
                      <a:pt x="2902" y="1480"/>
                      <a:pt x="2484" y="1846"/>
                    </a:cubicBezTo>
                    <a:cubicBezTo>
                      <a:pt x="2439" y="1354"/>
                      <a:pt x="2512" y="871"/>
                      <a:pt x="2710" y="414"/>
                    </a:cubicBezTo>
                    <a:cubicBezTo>
                      <a:pt x="2728" y="371"/>
                      <a:pt x="2692" y="332"/>
                      <a:pt x="2658" y="332"/>
                    </a:cubicBezTo>
                    <a:cubicBezTo>
                      <a:pt x="2642" y="332"/>
                      <a:pt x="2627" y="341"/>
                      <a:pt x="2618" y="360"/>
                    </a:cubicBezTo>
                    <a:cubicBezTo>
                      <a:pt x="2401" y="862"/>
                      <a:pt x="2322" y="1388"/>
                      <a:pt x="2386" y="1932"/>
                    </a:cubicBezTo>
                    <a:cubicBezTo>
                      <a:pt x="1973" y="2305"/>
                      <a:pt x="1593" y="2715"/>
                      <a:pt x="1253" y="3159"/>
                    </a:cubicBezTo>
                    <a:cubicBezTo>
                      <a:pt x="1105" y="2626"/>
                      <a:pt x="1101" y="2078"/>
                      <a:pt x="1106" y="1528"/>
                    </a:cubicBezTo>
                    <a:cubicBezTo>
                      <a:pt x="1107" y="1494"/>
                      <a:pt x="1081" y="1477"/>
                      <a:pt x="1054" y="1477"/>
                    </a:cubicBezTo>
                    <a:cubicBezTo>
                      <a:pt x="1027" y="1477"/>
                      <a:pt x="1000" y="1494"/>
                      <a:pt x="1000" y="1528"/>
                    </a:cubicBezTo>
                    <a:cubicBezTo>
                      <a:pt x="995" y="2108"/>
                      <a:pt x="997" y="2685"/>
                      <a:pt x="1167" y="3243"/>
                    </a:cubicBezTo>
                    <a:cubicBezTo>
                      <a:pt x="1169" y="3249"/>
                      <a:pt x="1172" y="3255"/>
                      <a:pt x="1176" y="3260"/>
                    </a:cubicBezTo>
                    <a:cubicBezTo>
                      <a:pt x="711" y="3884"/>
                      <a:pt x="321" y="4566"/>
                      <a:pt x="23" y="5297"/>
                    </a:cubicBezTo>
                    <a:cubicBezTo>
                      <a:pt x="1" y="5350"/>
                      <a:pt x="44" y="5385"/>
                      <a:pt x="91" y="5385"/>
                    </a:cubicBezTo>
                    <a:cubicBezTo>
                      <a:pt x="121" y="5385"/>
                      <a:pt x="152" y="5370"/>
                      <a:pt x="167" y="5336"/>
                    </a:cubicBezTo>
                    <a:cubicBezTo>
                      <a:pt x="462" y="4611"/>
                      <a:pt x="851" y="3934"/>
                      <a:pt x="1315" y="3320"/>
                    </a:cubicBezTo>
                    <a:cubicBezTo>
                      <a:pt x="1823" y="3496"/>
                      <a:pt x="2348" y="3586"/>
                      <a:pt x="2881" y="3586"/>
                    </a:cubicBezTo>
                    <a:cubicBezTo>
                      <a:pt x="3029" y="3586"/>
                      <a:pt x="3177" y="3579"/>
                      <a:pt x="3326" y="3565"/>
                    </a:cubicBezTo>
                    <a:cubicBezTo>
                      <a:pt x="3392" y="3558"/>
                      <a:pt x="3394" y="3458"/>
                      <a:pt x="3331" y="3458"/>
                    </a:cubicBezTo>
                    <a:cubicBezTo>
                      <a:pt x="3330" y="3458"/>
                      <a:pt x="3328" y="3458"/>
                      <a:pt x="3326" y="3459"/>
                    </a:cubicBezTo>
                    <a:cubicBezTo>
                      <a:pt x="3178" y="3472"/>
                      <a:pt x="3032" y="3479"/>
                      <a:pt x="2885" y="3479"/>
                    </a:cubicBezTo>
                    <a:cubicBezTo>
                      <a:pt x="2374" y="3479"/>
                      <a:pt x="1871" y="3396"/>
                      <a:pt x="1383" y="3231"/>
                    </a:cubicBezTo>
                    <a:cubicBezTo>
                      <a:pt x="1708" y="2809"/>
                      <a:pt x="2069" y="2417"/>
                      <a:pt x="2463" y="2061"/>
                    </a:cubicBezTo>
                    <a:cubicBezTo>
                      <a:pt x="2657" y="2183"/>
                      <a:pt x="2903" y="2199"/>
                      <a:pt x="3125" y="2228"/>
                    </a:cubicBezTo>
                    <a:cubicBezTo>
                      <a:pt x="3275" y="2247"/>
                      <a:pt x="3426" y="2255"/>
                      <a:pt x="3578" y="2255"/>
                    </a:cubicBezTo>
                    <a:cubicBezTo>
                      <a:pt x="3757" y="2255"/>
                      <a:pt x="3937" y="2244"/>
                      <a:pt x="4116" y="2224"/>
                    </a:cubicBezTo>
                    <a:cubicBezTo>
                      <a:pt x="4181" y="2217"/>
                      <a:pt x="4184" y="2118"/>
                      <a:pt x="4124" y="2118"/>
                    </a:cubicBezTo>
                    <a:cubicBezTo>
                      <a:pt x="4121" y="2118"/>
                      <a:pt x="4119" y="2118"/>
                      <a:pt x="4116" y="2118"/>
                    </a:cubicBezTo>
                    <a:cubicBezTo>
                      <a:pt x="3938" y="2137"/>
                      <a:pt x="3760" y="2147"/>
                      <a:pt x="3582" y="2147"/>
                    </a:cubicBezTo>
                    <a:cubicBezTo>
                      <a:pt x="3496" y="2147"/>
                      <a:pt x="3409" y="2145"/>
                      <a:pt x="3323" y="2140"/>
                    </a:cubicBezTo>
                    <a:cubicBezTo>
                      <a:pt x="3082" y="2128"/>
                      <a:pt x="2768" y="2110"/>
                      <a:pt x="2548" y="1987"/>
                    </a:cubicBezTo>
                    <a:cubicBezTo>
                      <a:pt x="2946" y="1634"/>
                      <a:pt x="3376" y="1314"/>
                      <a:pt x="3834" y="1036"/>
                    </a:cubicBezTo>
                    <a:cubicBezTo>
                      <a:pt x="3838" y="1046"/>
                      <a:pt x="3843" y="1057"/>
                      <a:pt x="3856" y="1064"/>
                    </a:cubicBezTo>
                    <a:cubicBezTo>
                      <a:pt x="4024" y="1170"/>
                      <a:pt x="4254" y="1200"/>
                      <a:pt x="4484" y="1200"/>
                    </a:cubicBezTo>
                    <a:cubicBezTo>
                      <a:pt x="4670" y="1200"/>
                      <a:pt x="4856" y="1181"/>
                      <a:pt x="5008" y="1167"/>
                    </a:cubicBezTo>
                    <a:cubicBezTo>
                      <a:pt x="5071" y="1158"/>
                      <a:pt x="5073" y="1059"/>
                      <a:pt x="5011" y="1059"/>
                    </a:cubicBezTo>
                    <a:cubicBezTo>
                      <a:pt x="5009" y="1059"/>
                      <a:pt x="5007" y="1059"/>
                      <a:pt x="5005" y="1059"/>
                    </a:cubicBezTo>
                    <a:cubicBezTo>
                      <a:pt x="4858" y="1073"/>
                      <a:pt x="4673" y="1093"/>
                      <a:pt x="4488" y="1093"/>
                    </a:cubicBezTo>
                    <a:cubicBezTo>
                      <a:pt x="4281" y="1093"/>
                      <a:pt x="4076" y="1068"/>
                      <a:pt x="3926" y="980"/>
                    </a:cubicBezTo>
                    <a:cubicBezTo>
                      <a:pt x="4276" y="773"/>
                      <a:pt x="4640" y="586"/>
                      <a:pt x="5021" y="425"/>
                    </a:cubicBezTo>
                    <a:cubicBezTo>
                      <a:pt x="5098" y="392"/>
                      <a:pt x="5049" y="291"/>
                      <a:pt x="4978" y="291"/>
                    </a:cubicBezTo>
                    <a:cubicBezTo>
                      <a:pt x="4968" y="291"/>
                      <a:pt x="4957" y="293"/>
                      <a:pt x="4946" y="298"/>
                    </a:cubicBezTo>
                    <a:cubicBezTo>
                      <a:pt x="4601" y="444"/>
                      <a:pt x="4268" y="612"/>
                      <a:pt x="3946" y="798"/>
                    </a:cubicBezTo>
                    <a:cubicBezTo>
                      <a:pt x="3979" y="526"/>
                      <a:pt x="4103" y="282"/>
                      <a:pt x="4308" y="90"/>
                    </a:cubicBezTo>
                    <a:cubicBezTo>
                      <a:pt x="4346" y="53"/>
                      <a:pt x="4310" y="0"/>
                      <a:pt x="4268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6" name="Google Shape;2200;p58"/>
          <p:cNvGrpSpPr/>
          <p:nvPr/>
        </p:nvGrpSpPr>
        <p:grpSpPr>
          <a:xfrm>
            <a:off x="8231853" y="4183510"/>
            <a:ext cx="416799" cy="572715"/>
            <a:chOff x="8430725" y="132438"/>
            <a:chExt cx="592549" cy="814209"/>
          </a:xfrm>
        </p:grpSpPr>
        <p:sp>
          <p:nvSpPr>
            <p:cNvPr id="2201" name="Google Shape;2201;p58"/>
            <p:cNvSpPr/>
            <p:nvPr/>
          </p:nvSpPr>
          <p:spPr>
            <a:xfrm flipH="1">
              <a:off x="8430725" y="132441"/>
              <a:ext cx="592548" cy="814207"/>
            </a:xfrm>
            <a:custGeom>
              <a:avLst/>
              <a:gdLst/>
              <a:ahLst/>
              <a:cxnLst/>
              <a:rect l="l" t="t" r="r" b="b"/>
              <a:pathLst>
                <a:path w="5825" h="8004" extrusionOk="0">
                  <a:moveTo>
                    <a:pt x="375" y="1"/>
                  </a:moveTo>
                  <a:cubicBezTo>
                    <a:pt x="240" y="1"/>
                    <a:pt x="110" y="107"/>
                    <a:pt x="59" y="236"/>
                  </a:cubicBezTo>
                  <a:cubicBezTo>
                    <a:pt x="1" y="388"/>
                    <a:pt x="27" y="560"/>
                    <a:pt x="73" y="717"/>
                  </a:cubicBezTo>
                  <a:cubicBezTo>
                    <a:pt x="247" y="1318"/>
                    <a:pt x="717" y="1822"/>
                    <a:pt x="1301" y="2043"/>
                  </a:cubicBezTo>
                  <a:cubicBezTo>
                    <a:pt x="974" y="2955"/>
                    <a:pt x="867" y="3934"/>
                    <a:pt x="992" y="4901"/>
                  </a:cubicBezTo>
                  <a:cubicBezTo>
                    <a:pt x="990" y="4901"/>
                    <a:pt x="989" y="4903"/>
                    <a:pt x="989" y="4903"/>
                  </a:cubicBezTo>
                  <a:cubicBezTo>
                    <a:pt x="733" y="5004"/>
                    <a:pt x="513" y="5474"/>
                    <a:pt x="414" y="5715"/>
                  </a:cubicBezTo>
                  <a:cubicBezTo>
                    <a:pt x="293" y="6005"/>
                    <a:pt x="268" y="6348"/>
                    <a:pt x="407" y="6629"/>
                  </a:cubicBezTo>
                  <a:cubicBezTo>
                    <a:pt x="518" y="6557"/>
                    <a:pt x="626" y="6481"/>
                    <a:pt x="722" y="6399"/>
                  </a:cubicBezTo>
                  <a:cubicBezTo>
                    <a:pt x="725" y="6441"/>
                    <a:pt x="728" y="6482"/>
                    <a:pt x="736" y="6519"/>
                  </a:cubicBezTo>
                  <a:cubicBezTo>
                    <a:pt x="806" y="7039"/>
                    <a:pt x="1105" y="7525"/>
                    <a:pt x="1539" y="7821"/>
                  </a:cubicBezTo>
                  <a:cubicBezTo>
                    <a:pt x="1653" y="7899"/>
                    <a:pt x="1777" y="7965"/>
                    <a:pt x="1912" y="7991"/>
                  </a:cubicBezTo>
                  <a:cubicBezTo>
                    <a:pt x="1955" y="7999"/>
                    <a:pt x="1999" y="8003"/>
                    <a:pt x="2042" y="8003"/>
                  </a:cubicBezTo>
                  <a:cubicBezTo>
                    <a:pt x="2339" y="8003"/>
                    <a:pt x="2630" y="7811"/>
                    <a:pt x="2775" y="7545"/>
                  </a:cubicBezTo>
                  <a:cubicBezTo>
                    <a:pt x="2940" y="7241"/>
                    <a:pt x="2935" y="6866"/>
                    <a:pt x="2824" y="6537"/>
                  </a:cubicBezTo>
                  <a:cubicBezTo>
                    <a:pt x="2744" y="6302"/>
                    <a:pt x="2599" y="6048"/>
                    <a:pt x="2421" y="5821"/>
                  </a:cubicBezTo>
                  <a:cubicBezTo>
                    <a:pt x="2487" y="5804"/>
                    <a:pt x="2552" y="5783"/>
                    <a:pt x="2616" y="5758"/>
                  </a:cubicBezTo>
                  <a:lnTo>
                    <a:pt x="2534" y="5644"/>
                  </a:lnTo>
                  <a:cubicBezTo>
                    <a:pt x="2409" y="5473"/>
                    <a:pt x="2278" y="5304"/>
                    <a:pt x="2116" y="5169"/>
                  </a:cubicBezTo>
                  <a:cubicBezTo>
                    <a:pt x="1883" y="4973"/>
                    <a:pt x="1621" y="4902"/>
                    <a:pt x="1324" y="4879"/>
                  </a:cubicBezTo>
                  <a:cubicBezTo>
                    <a:pt x="1298" y="4877"/>
                    <a:pt x="1271" y="4875"/>
                    <a:pt x="1245" y="4874"/>
                  </a:cubicBezTo>
                  <a:cubicBezTo>
                    <a:pt x="1146" y="4104"/>
                    <a:pt x="1199" y="3328"/>
                    <a:pt x="1397" y="2589"/>
                  </a:cubicBezTo>
                  <a:cubicBezTo>
                    <a:pt x="1802" y="3116"/>
                    <a:pt x="2268" y="3581"/>
                    <a:pt x="2788" y="3982"/>
                  </a:cubicBezTo>
                  <a:cubicBezTo>
                    <a:pt x="2745" y="4212"/>
                    <a:pt x="2745" y="4472"/>
                    <a:pt x="2751" y="4637"/>
                  </a:cubicBezTo>
                  <a:cubicBezTo>
                    <a:pt x="2761" y="4969"/>
                    <a:pt x="2886" y="5303"/>
                    <a:pt x="3141" y="5503"/>
                  </a:cubicBezTo>
                  <a:cubicBezTo>
                    <a:pt x="3215" y="5382"/>
                    <a:pt x="3285" y="5260"/>
                    <a:pt x="3341" y="5135"/>
                  </a:cubicBezTo>
                  <a:cubicBezTo>
                    <a:pt x="3362" y="5173"/>
                    <a:pt x="3383" y="5209"/>
                    <a:pt x="3405" y="5244"/>
                  </a:cubicBezTo>
                  <a:cubicBezTo>
                    <a:pt x="3698" y="5701"/>
                    <a:pt x="4195" y="6014"/>
                    <a:pt x="4738" y="6086"/>
                  </a:cubicBezTo>
                  <a:cubicBezTo>
                    <a:pt x="4799" y="6093"/>
                    <a:pt x="4860" y="6098"/>
                    <a:pt x="4922" y="6098"/>
                  </a:cubicBezTo>
                  <a:cubicBezTo>
                    <a:pt x="5005" y="6098"/>
                    <a:pt x="5088" y="6089"/>
                    <a:pt x="5168" y="6066"/>
                  </a:cubicBezTo>
                  <a:cubicBezTo>
                    <a:pt x="5523" y="5965"/>
                    <a:pt x="5775" y="5596"/>
                    <a:pt x="5801" y="5229"/>
                  </a:cubicBezTo>
                  <a:cubicBezTo>
                    <a:pt x="5825" y="4859"/>
                    <a:pt x="5657" y="4508"/>
                    <a:pt x="5410" y="4252"/>
                  </a:cubicBezTo>
                  <a:cubicBezTo>
                    <a:pt x="5232" y="4068"/>
                    <a:pt x="4982" y="3897"/>
                    <a:pt x="4714" y="3770"/>
                  </a:cubicBezTo>
                  <a:cubicBezTo>
                    <a:pt x="4770" y="3721"/>
                    <a:pt x="4822" y="3670"/>
                    <a:pt x="4872" y="3615"/>
                  </a:cubicBezTo>
                  <a:cubicBezTo>
                    <a:pt x="4829" y="3592"/>
                    <a:pt x="4787" y="3570"/>
                    <a:pt x="4744" y="3547"/>
                  </a:cubicBezTo>
                  <a:cubicBezTo>
                    <a:pt x="4550" y="3445"/>
                    <a:pt x="4351" y="3350"/>
                    <a:pt x="4137" y="3299"/>
                  </a:cubicBezTo>
                  <a:cubicBezTo>
                    <a:pt x="4045" y="3277"/>
                    <a:pt x="3955" y="3267"/>
                    <a:pt x="3866" y="3267"/>
                  </a:cubicBezTo>
                  <a:cubicBezTo>
                    <a:pt x="3660" y="3267"/>
                    <a:pt x="3461" y="3321"/>
                    <a:pt x="3254" y="3406"/>
                  </a:cubicBezTo>
                  <a:cubicBezTo>
                    <a:pt x="3143" y="3452"/>
                    <a:pt x="3028" y="3500"/>
                    <a:pt x="2945" y="3589"/>
                  </a:cubicBezTo>
                  <a:cubicBezTo>
                    <a:pt x="2913" y="3625"/>
                    <a:pt x="2884" y="3670"/>
                    <a:pt x="2860" y="3722"/>
                  </a:cubicBezTo>
                  <a:cubicBezTo>
                    <a:pt x="2341" y="3310"/>
                    <a:pt x="1879" y="2832"/>
                    <a:pt x="1479" y="2290"/>
                  </a:cubicBezTo>
                  <a:cubicBezTo>
                    <a:pt x="1486" y="2268"/>
                    <a:pt x="1494" y="2245"/>
                    <a:pt x="1501" y="2223"/>
                  </a:cubicBezTo>
                  <a:cubicBezTo>
                    <a:pt x="1966" y="2460"/>
                    <a:pt x="2489" y="2588"/>
                    <a:pt x="3012" y="2589"/>
                  </a:cubicBezTo>
                  <a:cubicBezTo>
                    <a:pt x="3148" y="2589"/>
                    <a:pt x="3287" y="2582"/>
                    <a:pt x="3414" y="2531"/>
                  </a:cubicBezTo>
                  <a:cubicBezTo>
                    <a:pt x="3540" y="2481"/>
                    <a:pt x="3654" y="2385"/>
                    <a:pt x="3696" y="2255"/>
                  </a:cubicBezTo>
                  <a:cubicBezTo>
                    <a:pt x="3745" y="2102"/>
                    <a:pt x="3682" y="1926"/>
                    <a:pt x="3569" y="1810"/>
                  </a:cubicBezTo>
                  <a:cubicBezTo>
                    <a:pt x="3455" y="1694"/>
                    <a:pt x="3300" y="1629"/>
                    <a:pt x="3143" y="1588"/>
                  </a:cubicBezTo>
                  <a:cubicBezTo>
                    <a:pt x="2996" y="1550"/>
                    <a:pt x="2844" y="1531"/>
                    <a:pt x="2692" y="1531"/>
                  </a:cubicBezTo>
                  <a:cubicBezTo>
                    <a:pt x="2321" y="1531"/>
                    <a:pt x="1950" y="1643"/>
                    <a:pt x="1642" y="1851"/>
                  </a:cubicBezTo>
                  <a:cubicBezTo>
                    <a:pt x="1820" y="1420"/>
                    <a:pt x="2051" y="1009"/>
                    <a:pt x="2332" y="622"/>
                  </a:cubicBezTo>
                  <a:cubicBezTo>
                    <a:pt x="2401" y="528"/>
                    <a:pt x="2314" y="429"/>
                    <a:pt x="2224" y="429"/>
                  </a:cubicBezTo>
                  <a:cubicBezTo>
                    <a:pt x="2189" y="429"/>
                    <a:pt x="2154" y="444"/>
                    <a:pt x="2127" y="481"/>
                  </a:cubicBezTo>
                  <a:cubicBezTo>
                    <a:pt x="1850" y="860"/>
                    <a:pt x="1621" y="1265"/>
                    <a:pt x="1439" y="1689"/>
                  </a:cubicBezTo>
                  <a:cubicBezTo>
                    <a:pt x="1324" y="1083"/>
                    <a:pt x="1072" y="499"/>
                    <a:pt x="606" y="108"/>
                  </a:cubicBezTo>
                  <a:cubicBezTo>
                    <a:pt x="558" y="68"/>
                    <a:pt x="504" y="28"/>
                    <a:pt x="444" y="10"/>
                  </a:cubicBezTo>
                  <a:cubicBezTo>
                    <a:pt x="421" y="4"/>
                    <a:pt x="398" y="1"/>
                    <a:pt x="375" y="1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7" name="Google Shape;2202;p58"/>
            <p:cNvGrpSpPr/>
            <p:nvPr/>
          </p:nvGrpSpPr>
          <p:grpSpPr>
            <a:xfrm flipH="1">
              <a:off x="8430728" y="132438"/>
              <a:ext cx="592546" cy="814204"/>
              <a:chOff x="8718313" y="645768"/>
              <a:chExt cx="891985" cy="1225658"/>
            </a:xfrm>
          </p:grpSpPr>
          <p:sp>
            <p:nvSpPr>
              <p:cNvPr id="2203" name="Google Shape;2203;p58"/>
              <p:cNvSpPr/>
              <p:nvPr/>
            </p:nvSpPr>
            <p:spPr>
              <a:xfrm>
                <a:off x="8718313" y="645768"/>
                <a:ext cx="228929" cy="318664"/>
              </a:xfrm>
              <a:custGeom>
                <a:avLst/>
                <a:gdLst/>
                <a:ahLst/>
                <a:cxnLst/>
                <a:rect l="l" t="t" r="r" b="b"/>
                <a:pathLst>
                  <a:path w="1495" h="2081" extrusionOk="0">
                    <a:moveTo>
                      <a:pt x="375" y="0"/>
                    </a:moveTo>
                    <a:cubicBezTo>
                      <a:pt x="240" y="0"/>
                      <a:pt x="109" y="106"/>
                      <a:pt x="59" y="236"/>
                    </a:cubicBezTo>
                    <a:cubicBezTo>
                      <a:pt x="1" y="390"/>
                      <a:pt x="27" y="560"/>
                      <a:pt x="73" y="717"/>
                    </a:cubicBezTo>
                    <a:cubicBezTo>
                      <a:pt x="253" y="1337"/>
                      <a:pt x="749" y="1854"/>
                      <a:pt x="1360" y="2064"/>
                    </a:cubicBezTo>
                    <a:lnTo>
                      <a:pt x="1495" y="2080"/>
                    </a:lnTo>
                    <a:cubicBezTo>
                      <a:pt x="1424" y="1344"/>
                      <a:pt x="1173" y="584"/>
                      <a:pt x="606" y="108"/>
                    </a:cubicBezTo>
                    <a:cubicBezTo>
                      <a:pt x="558" y="68"/>
                      <a:pt x="506" y="27"/>
                      <a:pt x="444" y="10"/>
                    </a:cubicBezTo>
                    <a:cubicBezTo>
                      <a:pt x="421" y="3"/>
                      <a:pt x="398" y="0"/>
                      <a:pt x="37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4" name="Google Shape;2204;p58"/>
              <p:cNvSpPr/>
              <p:nvPr/>
            </p:nvSpPr>
            <p:spPr>
              <a:xfrm>
                <a:off x="8941271" y="880211"/>
                <a:ext cx="350668" cy="162318"/>
              </a:xfrm>
              <a:custGeom>
                <a:avLst/>
                <a:gdLst/>
                <a:ahLst/>
                <a:cxnLst/>
                <a:rect l="l" t="t" r="r" b="b"/>
                <a:pathLst>
                  <a:path w="2290" h="1060" extrusionOk="0">
                    <a:moveTo>
                      <a:pt x="1236" y="1"/>
                    </a:moveTo>
                    <a:cubicBezTo>
                      <a:pt x="790" y="1"/>
                      <a:pt x="344" y="162"/>
                      <a:pt x="10" y="456"/>
                    </a:cubicBezTo>
                    <a:lnTo>
                      <a:pt x="0" y="671"/>
                    </a:lnTo>
                    <a:cubicBezTo>
                      <a:pt x="478" y="923"/>
                      <a:pt x="1017" y="1057"/>
                      <a:pt x="1556" y="1060"/>
                    </a:cubicBezTo>
                    <a:cubicBezTo>
                      <a:pt x="1692" y="1060"/>
                      <a:pt x="1830" y="1051"/>
                      <a:pt x="1958" y="1001"/>
                    </a:cubicBezTo>
                    <a:cubicBezTo>
                      <a:pt x="2084" y="952"/>
                      <a:pt x="2198" y="856"/>
                      <a:pt x="2240" y="726"/>
                    </a:cubicBezTo>
                    <a:cubicBezTo>
                      <a:pt x="2289" y="571"/>
                      <a:pt x="2226" y="397"/>
                      <a:pt x="2112" y="281"/>
                    </a:cubicBezTo>
                    <a:cubicBezTo>
                      <a:pt x="1999" y="163"/>
                      <a:pt x="1844" y="99"/>
                      <a:pt x="1687" y="58"/>
                    </a:cubicBezTo>
                    <a:cubicBezTo>
                      <a:pt x="1539" y="19"/>
                      <a:pt x="1387" y="1"/>
                      <a:pt x="123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5" name="Google Shape;2205;p58"/>
              <p:cNvSpPr/>
              <p:nvPr/>
            </p:nvSpPr>
            <p:spPr>
              <a:xfrm>
                <a:off x="8815704" y="711308"/>
                <a:ext cx="270581" cy="864113"/>
              </a:xfrm>
              <a:custGeom>
                <a:avLst/>
                <a:gdLst/>
                <a:ahLst/>
                <a:cxnLst/>
                <a:rect l="l" t="t" r="r" b="b"/>
                <a:pathLst>
                  <a:path w="1767" h="5643" extrusionOk="0">
                    <a:moveTo>
                      <a:pt x="1590" y="0"/>
                    </a:moveTo>
                    <a:cubicBezTo>
                      <a:pt x="1554" y="0"/>
                      <a:pt x="1519" y="16"/>
                      <a:pt x="1492" y="53"/>
                    </a:cubicBezTo>
                    <a:cubicBezTo>
                      <a:pt x="336" y="1640"/>
                      <a:pt x="0" y="3677"/>
                      <a:pt x="594" y="5548"/>
                    </a:cubicBezTo>
                    <a:cubicBezTo>
                      <a:pt x="615" y="5613"/>
                      <a:pt x="671" y="5643"/>
                      <a:pt x="726" y="5643"/>
                    </a:cubicBezTo>
                    <a:cubicBezTo>
                      <a:pt x="798" y="5643"/>
                      <a:pt x="866" y="5591"/>
                      <a:pt x="839" y="5503"/>
                    </a:cubicBezTo>
                    <a:cubicBezTo>
                      <a:pt x="263" y="3689"/>
                      <a:pt x="575" y="1733"/>
                      <a:pt x="1697" y="194"/>
                    </a:cubicBezTo>
                    <a:cubicBezTo>
                      <a:pt x="1767" y="100"/>
                      <a:pt x="1679" y="0"/>
                      <a:pt x="1590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6" name="Google Shape;2206;p58"/>
              <p:cNvSpPr/>
              <p:nvPr/>
            </p:nvSpPr>
            <p:spPr>
              <a:xfrm>
                <a:off x="8901304" y="983269"/>
                <a:ext cx="413451" cy="361999"/>
              </a:xfrm>
              <a:custGeom>
                <a:avLst/>
                <a:gdLst/>
                <a:ahLst/>
                <a:cxnLst/>
                <a:rect l="l" t="t" r="r" b="b"/>
                <a:pathLst>
                  <a:path w="2700" h="2364" extrusionOk="0">
                    <a:moveTo>
                      <a:pt x="172" y="1"/>
                    </a:moveTo>
                    <a:cubicBezTo>
                      <a:pt x="85" y="1"/>
                      <a:pt x="0" y="115"/>
                      <a:pt x="70" y="211"/>
                    </a:cubicBezTo>
                    <a:cubicBezTo>
                      <a:pt x="708" y="1087"/>
                      <a:pt x="1503" y="1803"/>
                      <a:pt x="2440" y="2345"/>
                    </a:cubicBezTo>
                    <a:cubicBezTo>
                      <a:pt x="2462" y="2358"/>
                      <a:pt x="2484" y="2363"/>
                      <a:pt x="2506" y="2363"/>
                    </a:cubicBezTo>
                    <a:cubicBezTo>
                      <a:pt x="2617" y="2363"/>
                      <a:pt x="2699" y="2207"/>
                      <a:pt x="2581" y="2140"/>
                    </a:cubicBezTo>
                    <a:cubicBezTo>
                      <a:pt x="1661" y="1608"/>
                      <a:pt x="883" y="907"/>
                      <a:pt x="258" y="49"/>
                    </a:cubicBezTo>
                    <a:cubicBezTo>
                      <a:pt x="234" y="15"/>
                      <a:pt x="203" y="1"/>
                      <a:pt x="17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7" name="Google Shape;2207;p58"/>
              <p:cNvSpPr/>
              <p:nvPr/>
            </p:nvSpPr>
            <p:spPr>
              <a:xfrm>
                <a:off x="8822288" y="1442202"/>
                <a:ext cx="346074" cy="429223"/>
              </a:xfrm>
              <a:custGeom>
                <a:avLst/>
                <a:gdLst/>
                <a:ahLst/>
                <a:cxnLst/>
                <a:rect l="l" t="t" r="r" b="b"/>
                <a:pathLst>
                  <a:path w="2260" h="2803" extrusionOk="0">
                    <a:moveTo>
                      <a:pt x="868" y="1"/>
                    </a:moveTo>
                    <a:cubicBezTo>
                      <a:pt x="745" y="1"/>
                      <a:pt x="622" y="43"/>
                      <a:pt x="480" y="111"/>
                    </a:cubicBezTo>
                    <a:cubicBezTo>
                      <a:pt x="60" y="313"/>
                      <a:pt x="0" y="909"/>
                      <a:pt x="55" y="1318"/>
                    </a:cubicBezTo>
                    <a:cubicBezTo>
                      <a:pt x="126" y="1839"/>
                      <a:pt x="425" y="2325"/>
                      <a:pt x="859" y="2620"/>
                    </a:cubicBezTo>
                    <a:cubicBezTo>
                      <a:pt x="973" y="2697"/>
                      <a:pt x="1097" y="2764"/>
                      <a:pt x="1231" y="2790"/>
                    </a:cubicBezTo>
                    <a:cubicBezTo>
                      <a:pt x="1274" y="2799"/>
                      <a:pt x="1317" y="2802"/>
                      <a:pt x="1360" y="2802"/>
                    </a:cubicBezTo>
                    <a:cubicBezTo>
                      <a:pt x="1657" y="2802"/>
                      <a:pt x="1948" y="2611"/>
                      <a:pt x="2094" y="2344"/>
                    </a:cubicBezTo>
                    <a:cubicBezTo>
                      <a:pt x="2260" y="2039"/>
                      <a:pt x="2255" y="1664"/>
                      <a:pt x="2144" y="1337"/>
                    </a:cubicBezTo>
                    <a:cubicBezTo>
                      <a:pt x="2041" y="1042"/>
                      <a:pt x="1841" y="718"/>
                      <a:pt x="1601" y="458"/>
                    </a:cubicBezTo>
                    <a:cubicBezTo>
                      <a:pt x="1474" y="318"/>
                      <a:pt x="1333" y="197"/>
                      <a:pt x="1193" y="106"/>
                    </a:cubicBezTo>
                    <a:cubicBezTo>
                      <a:pt x="1078" y="32"/>
                      <a:pt x="973" y="1"/>
                      <a:pt x="868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8" name="Google Shape;2208;p58"/>
              <p:cNvSpPr/>
              <p:nvPr/>
            </p:nvSpPr>
            <p:spPr>
              <a:xfrm>
                <a:off x="8759658" y="1391669"/>
                <a:ext cx="359090" cy="269203"/>
              </a:xfrm>
              <a:custGeom>
                <a:avLst/>
                <a:gdLst/>
                <a:ahLst/>
                <a:cxnLst/>
                <a:rect l="l" t="t" r="r" b="b"/>
                <a:pathLst>
                  <a:path w="2345" h="1758" extrusionOk="0">
                    <a:moveTo>
                      <a:pt x="913" y="0"/>
                    </a:moveTo>
                    <a:cubicBezTo>
                      <a:pt x="847" y="0"/>
                      <a:pt x="781" y="7"/>
                      <a:pt x="720" y="31"/>
                    </a:cubicBezTo>
                    <a:cubicBezTo>
                      <a:pt x="464" y="133"/>
                      <a:pt x="244" y="602"/>
                      <a:pt x="145" y="844"/>
                    </a:cubicBezTo>
                    <a:cubicBezTo>
                      <a:pt x="24" y="1135"/>
                      <a:pt x="0" y="1477"/>
                      <a:pt x="138" y="1758"/>
                    </a:cubicBezTo>
                    <a:cubicBezTo>
                      <a:pt x="498" y="1524"/>
                      <a:pt x="819" y="1255"/>
                      <a:pt x="877" y="809"/>
                    </a:cubicBezTo>
                    <a:cubicBezTo>
                      <a:pt x="1129" y="942"/>
                      <a:pt x="1415" y="1009"/>
                      <a:pt x="1700" y="1009"/>
                    </a:cubicBezTo>
                    <a:cubicBezTo>
                      <a:pt x="1920" y="1009"/>
                      <a:pt x="2140" y="969"/>
                      <a:pt x="2345" y="889"/>
                    </a:cubicBezTo>
                    <a:cubicBezTo>
                      <a:pt x="2314" y="849"/>
                      <a:pt x="2288" y="811"/>
                      <a:pt x="2261" y="774"/>
                    </a:cubicBezTo>
                    <a:cubicBezTo>
                      <a:pt x="2136" y="601"/>
                      <a:pt x="2005" y="434"/>
                      <a:pt x="1843" y="298"/>
                    </a:cubicBezTo>
                    <a:cubicBezTo>
                      <a:pt x="1611" y="102"/>
                      <a:pt x="1349" y="31"/>
                      <a:pt x="1052" y="7"/>
                    </a:cubicBezTo>
                    <a:cubicBezTo>
                      <a:pt x="1006" y="4"/>
                      <a:pt x="959" y="0"/>
                      <a:pt x="91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9" name="Google Shape;2209;p58"/>
              <p:cNvSpPr/>
              <p:nvPr/>
            </p:nvSpPr>
            <p:spPr>
              <a:xfrm>
                <a:off x="9173418" y="1188311"/>
                <a:ext cx="436880" cy="390941"/>
              </a:xfrm>
              <a:custGeom>
                <a:avLst/>
                <a:gdLst/>
                <a:ahLst/>
                <a:cxnLst/>
                <a:rect l="l" t="t" r="r" b="b"/>
                <a:pathLst>
                  <a:path w="2853" h="2553" extrusionOk="0">
                    <a:moveTo>
                      <a:pt x="911" y="0"/>
                    </a:moveTo>
                    <a:cubicBezTo>
                      <a:pt x="655" y="0"/>
                      <a:pt x="495" y="128"/>
                      <a:pt x="314" y="353"/>
                    </a:cubicBezTo>
                    <a:cubicBezTo>
                      <a:pt x="0" y="747"/>
                      <a:pt x="200" y="1338"/>
                      <a:pt x="429" y="1698"/>
                    </a:cubicBezTo>
                    <a:cubicBezTo>
                      <a:pt x="722" y="2155"/>
                      <a:pt x="1218" y="2469"/>
                      <a:pt x="1762" y="2540"/>
                    </a:cubicBezTo>
                    <a:cubicBezTo>
                      <a:pt x="1823" y="2548"/>
                      <a:pt x="1885" y="2552"/>
                      <a:pt x="1946" y="2552"/>
                    </a:cubicBezTo>
                    <a:cubicBezTo>
                      <a:pt x="2029" y="2552"/>
                      <a:pt x="2112" y="2544"/>
                      <a:pt x="2193" y="2520"/>
                    </a:cubicBezTo>
                    <a:cubicBezTo>
                      <a:pt x="2546" y="2420"/>
                      <a:pt x="2799" y="2051"/>
                      <a:pt x="2826" y="1684"/>
                    </a:cubicBezTo>
                    <a:cubicBezTo>
                      <a:pt x="2853" y="1317"/>
                      <a:pt x="2684" y="963"/>
                      <a:pt x="2436" y="707"/>
                    </a:cubicBezTo>
                    <a:cubicBezTo>
                      <a:pt x="2214" y="477"/>
                      <a:pt x="1881" y="269"/>
                      <a:pt x="1537" y="138"/>
                    </a:cubicBezTo>
                    <a:cubicBezTo>
                      <a:pt x="1354" y="68"/>
                      <a:pt x="1168" y="21"/>
                      <a:pt x="996" y="4"/>
                    </a:cubicBezTo>
                    <a:cubicBezTo>
                      <a:pt x="966" y="1"/>
                      <a:pt x="938" y="0"/>
                      <a:pt x="911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0" name="Google Shape;2210;p58"/>
              <p:cNvSpPr/>
              <p:nvPr/>
            </p:nvSpPr>
            <p:spPr>
              <a:xfrm>
                <a:off x="9137432" y="1145894"/>
                <a:ext cx="327239" cy="342246"/>
              </a:xfrm>
              <a:custGeom>
                <a:avLst/>
                <a:gdLst/>
                <a:ahLst/>
                <a:cxnLst/>
                <a:rect l="l" t="t" r="r" b="b"/>
                <a:pathLst>
                  <a:path w="2137" h="2235" extrusionOk="0">
                    <a:moveTo>
                      <a:pt x="1132" y="1"/>
                    </a:moveTo>
                    <a:cubicBezTo>
                      <a:pt x="925" y="1"/>
                      <a:pt x="725" y="56"/>
                      <a:pt x="518" y="140"/>
                    </a:cubicBezTo>
                    <a:cubicBezTo>
                      <a:pt x="407" y="185"/>
                      <a:pt x="292" y="234"/>
                      <a:pt x="209" y="323"/>
                    </a:cubicBezTo>
                    <a:cubicBezTo>
                      <a:pt x="8" y="543"/>
                      <a:pt x="0" y="1093"/>
                      <a:pt x="9" y="1369"/>
                    </a:cubicBezTo>
                    <a:cubicBezTo>
                      <a:pt x="20" y="1700"/>
                      <a:pt x="144" y="2035"/>
                      <a:pt x="399" y="2235"/>
                    </a:cubicBezTo>
                    <a:cubicBezTo>
                      <a:pt x="642" y="1840"/>
                      <a:pt x="834" y="1432"/>
                      <a:pt x="696" y="983"/>
                    </a:cubicBezTo>
                    <a:lnTo>
                      <a:pt x="696" y="983"/>
                    </a:lnTo>
                    <a:cubicBezTo>
                      <a:pt x="703" y="983"/>
                      <a:pt x="710" y="983"/>
                      <a:pt x="717" y="983"/>
                    </a:cubicBezTo>
                    <a:cubicBezTo>
                      <a:pt x="1240" y="983"/>
                      <a:pt x="1771" y="747"/>
                      <a:pt x="2136" y="349"/>
                    </a:cubicBezTo>
                    <a:cubicBezTo>
                      <a:pt x="2093" y="326"/>
                      <a:pt x="2050" y="303"/>
                      <a:pt x="2008" y="281"/>
                    </a:cubicBezTo>
                    <a:cubicBezTo>
                      <a:pt x="1815" y="179"/>
                      <a:pt x="1616" y="84"/>
                      <a:pt x="1402" y="32"/>
                    </a:cubicBezTo>
                    <a:cubicBezTo>
                      <a:pt x="1310" y="11"/>
                      <a:pt x="1220" y="1"/>
                      <a:pt x="113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1" name="Google Shape;2211;p58"/>
              <p:cNvSpPr/>
              <p:nvPr/>
            </p:nvSpPr>
            <p:spPr>
              <a:xfrm>
                <a:off x="8919527" y="1747698"/>
                <a:ext cx="150067" cy="74115"/>
              </a:xfrm>
              <a:custGeom>
                <a:avLst/>
                <a:gdLst/>
                <a:ahLst/>
                <a:cxnLst/>
                <a:rect l="l" t="t" r="r" b="b"/>
                <a:pathLst>
                  <a:path w="980" h="484" extrusionOk="0">
                    <a:moveTo>
                      <a:pt x="185" y="0"/>
                    </a:moveTo>
                    <a:cubicBezTo>
                      <a:pt x="89" y="0"/>
                      <a:pt x="0" y="115"/>
                      <a:pt x="84" y="204"/>
                    </a:cubicBezTo>
                    <a:cubicBezTo>
                      <a:pt x="254" y="387"/>
                      <a:pt x="481" y="484"/>
                      <a:pt x="726" y="484"/>
                    </a:cubicBezTo>
                    <a:cubicBezTo>
                      <a:pt x="758" y="484"/>
                      <a:pt x="791" y="482"/>
                      <a:pt x="824" y="478"/>
                    </a:cubicBezTo>
                    <a:cubicBezTo>
                      <a:pt x="980" y="463"/>
                      <a:pt x="941" y="232"/>
                      <a:pt x="792" y="232"/>
                    </a:cubicBezTo>
                    <a:cubicBezTo>
                      <a:pt x="788" y="232"/>
                      <a:pt x="783" y="232"/>
                      <a:pt x="778" y="233"/>
                    </a:cubicBezTo>
                    <a:cubicBezTo>
                      <a:pt x="757" y="235"/>
                      <a:pt x="737" y="236"/>
                      <a:pt x="716" y="236"/>
                    </a:cubicBezTo>
                    <a:cubicBezTo>
                      <a:pt x="549" y="236"/>
                      <a:pt x="389" y="164"/>
                      <a:pt x="274" y="40"/>
                    </a:cubicBezTo>
                    <a:cubicBezTo>
                      <a:pt x="247" y="12"/>
                      <a:pt x="215" y="0"/>
                      <a:pt x="18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2" name="Google Shape;2212;p58"/>
              <p:cNvSpPr/>
              <p:nvPr/>
            </p:nvSpPr>
            <p:spPr>
              <a:xfrm>
                <a:off x="9357022" y="1473747"/>
                <a:ext cx="186359" cy="55586"/>
              </a:xfrm>
              <a:custGeom>
                <a:avLst/>
                <a:gdLst/>
                <a:ahLst/>
                <a:cxnLst/>
                <a:rect l="l" t="t" r="r" b="b"/>
                <a:pathLst>
                  <a:path w="1217" h="363" extrusionOk="0">
                    <a:moveTo>
                      <a:pt x="197" y="1"/>
                    </a:moveTo>
                    <a:cubicBezTo>
                      <a:pt x="83" y="1"/>
                      <a:pt x="1" y="157"/>
                      <a:pt x="120" y="223"/>
                    </a:cubicBezTo>
                    <a:cubicBezTo>
                      <a:pt x="284" y="315"/>
                      <a:pt x="462" y="362"/>
                      <a:pt x="640" y="362"/>
                    </a:cubicBezTo>
                    <a:cubicBezTo>
                      <a:pt x="792" y="362"/>
                      <a:pt x="945" y="328"/>
                      <a:pt x="1090" y="258"/>
                    </a:cubicBezTo>
                    <a:cubicBezTo>
                      <a:pt x="1216" y="196"/>
                      <a:pt x="1151" y="19"/>
                      <a:pt x="1038" y="19"/>
                    </a:cubicBezTo>
                    <a:cubicBezTo>
                      <a:pt x="1020" y="19"/>
                      <a:pt x="1002" y="23"/>
                      <a:pt x="982" y="33"/>
                    </a:cubicBezTo>
                    <a:cubicBezTo>
                      <a:pt x="870" y="87"/>
                      <a:pt x="750" y="115"/>
                      <a:pt x="631" y="115"/>
                    </a:cubicBezTo>
                    <a:cubicBezTo>
                      <a:pt x="505" y="115"/>
                      <a:pt x="378" y="83"/>
                      <a:pt x="262" y="18"/>
                    </a:cubicBezTo>
                    <a:cubicBezTo>
                      <a:pt x="240" y="6"/>
                      <a:pt x="218" y="1"/>
                      <a:pt x="19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8" name="Google Shape;2213;p58"/>
          <p:cNvGrpSpPr/>
          <p:nvPr/>
        </p:nvGrpSpPr>
        <p:grpSpPr>
          <a:xfrm flipH="1">
            <a:off x="1549101" y="4570762"/>
            <a:ext cx="632041" cy="572738"/>
            <a:chOff x="6439225" y="-732131"/>
            <a:chExt cx="903949" cy="819133"/>
          </a:xfrm>
        </p:grpSpPr>
        <p:sp>
          <p:nvSpPr>
            <p:cNvPr id="2214" name="Google Shape;2214;p58"/>
            <p:cNvSpPr/>
            <p:nvPr/>
          </p:nvSpPr>
          <p:spPr>
            <a:xfrm>
              <a:off x="6439225" y="-731974"/>
              <a:ext cx="903949" cy="818825"/>
            </a:xfrm>
            <a:custGeom>
              <a:avLst/>
              <a:gdLst/>
              <a:ahLst/>
              <a:cxnLst/>
              <a:rect l="l" t="t" r="r" b="b"/>
              <a:pathLst>
                <a:path w="9156" h="8294" extrusionOk="0">
                  <a:moveTo>
                    <a:pt x="5329" y="0"/>
                  </a:moveTo>
                  <a:cubicBezTo>
                    <a:pt x="4954" y="385"/>
                    <a:pt x="4749" y="930"/>
                    <a:pt x="4777" y="1466"/>
                  </a:cubicBezTo>
                  <a:cubicBezTo>
                    <a:pt x="4807" y="1987"/>
                    <a:pt x="5056" y="2493"/>
                    <a:pt x="5451" y="2834"/>
                  </a:cubicBezTo>
                  <a:cubicBezTo>
                    <a:pt x="5211" y="3090"/>
                    <a:pt x="4989" y="3365"/>
                    <a:pt x="4781" y="3654"/>
                  </a:cubicBezTo>
                  <a:cubicBezTo>
                    <a:pt x="4671" y="3648"/>
                    <a:pt x="4561" y="3645"/>
                    <a:pt x="4450" y="3645"/>
                  </a:cubicBezTo>
                  <a:cubicBezTo>
                    <a:pt x="3784" y="3645"/>
                    <a:pt x="3127" y="3748"/>
                    <a:pt x="2523" y="4007"/>
                  </a:cubicBezTo>
                  <a:cubicBezTo>
                    <a:pt x="2393" y="3676"/>
                    <a:pt x="2120" y="3435"/>
                    <a:pt x="1721" y="3309"/>
                  </a:cubicBezTo>
                  <a:cubicBezTo>
                    <a:pt x="1589" y="3267"/>
                    <a:pt x="1457" y="3245"/>
                    <a:pt x="1328" y="3245"/>
                  </a:cubicBezTo>
                  <a:cubicBezTo>
                    <a:pt x="1024" y="3245"/>
                    <a:pt x="740" y="3365"/>
                    <a:pt x="529" y="3620"/>
                  </a:cubicBezTo>
                  <a:cubicBezTo>
                    <a:pt x="211" y="4002"/>
                    <a:pt x="1" y="4519"/>
                    <a:pt x="229" y="4997"/>
                  </a:cubicBezTo>
                  <a:cubicBezTo>
                    <a:pt x="431" y="5419"/>
                    <a:pt x="890" y="5703"/>
                    <a:pt x="1356" y="5703"/>
                  </a:cubicBezTo>
                  <a:cubicBezTo>
                    <a:pt x="1380" y="5703"/>
                    <a:pt x="1404" y="5702"/>
                    <a:pt x="1428" y="5701"/>
                  </a:cubicBezTo>
                  <a:cubicBezTo>
                    <a:pt x="1578" y="5692"/>
                    <a:pt x="1726" y="5654"/>
                    <a:pt x="1867" y="5602"/>
                  </a:cubicBezTo>
                  <a:cubicBezTo>
                    <a:pt x="2314" y="5433"/>
                    <a:pt x="2581" y="5080"/>
                    <a:pt x="2610" y="4591"/>
                  </a:cubicBezTo>
                  <a:cubicBezTo>
                    <a:pt x="2613" y="4520"/>
                    <a:pt x="2613" y="4452"/>
                    <a:pt x="2608" y="4387"/>
                  </a:cubicBezTo>
                  <a:cubicBezTo>
                    <a:pt x="2604" y="4337"/>
                    <a:pt x="2599" y="4287"/>
                    <a:pt x="2590" y="4240"/>
                  </a:cubicBezTo>
                  <a:cubicBezTo>
                    <a:pt x="3167" y="3986"/>
                    <a:pt x="3799" y="3886"/>
                    <a:pt x="4439" y="3886"/>
                  </a:cubicBezTo>
                  <a:cubicBezTo>
                    <a:pt x="4498" y="3886"/>
                    <a:pt x="4558" y="3887"/>
                    <a:pt x="4618" y="3889"/>
                  </a:cubicBezTo>
                  <a:cubicBezTo>
                    <a:pt x="4233" y="4463"/>
                    <a:pt x="3906" y="5082"/>
                    <a:pt x="3640" y="5699"/>
                  </a:cubicBezTo>
                  <a:cubicBezTo>
                    <a:pt x="3561" y="5660"/>
                    <a:pt x="3475" y="5626"/>
                    <a:pt x="3385" y="5597"/>
                  </a:cubicBezTo>
                  <a:cubicBezTo>
                    <a:pt x="3236" y="5551"/>
                    <a:pt x="3087" y="5526"/>
                    <a:pt x="2942" y="5526"/>
                  </a:cubicBezTo>
                  <a:cubicBezTo>
                    <a:pt x="2600" y="5526"/>
                    <a:pt x="2280" y="5660"/>
                    <a:pt x="2042" y="5948"/>
                  </a:cubicBezTo>
                  <a:cubicBezTo>
                    <a:pt x="1685" y="6377"/>
                    <a:pt x="1447" y="6961"/>
                    <a:pt x="1705" y="7498"/>
                  </a:cubicBezTo>
                  <a:cubicBezTo>
                    <a:pt x="1932" y="7973"/>
                    <a:pt x="2448" y="8294"/>
                    <a:pt x="2973" y="8294"/>
                  </a:cubicBezTo>
                  <a:cubicBezTo>
                    <a:pt x="3000" y="8294"/>
                    <a:pt x="3028" y="8293"/>
                    <a:pt x="3055" y="8291"/>
                  </a:cubicBezTo>
                  <a:cubicBezTo>
                    <a:pt x="3223" y="8281"/>
                    <a:pt x="3391" y="8239"/>
                    <a:pt x="3549" y="8178"/>
                  </a:cubicBezTo>
                  <a:cubicBezTo>
                    <a:pt x="4053" y="7991"/>
                    <a:pt x="4354" y="7591"/>
                    <a:pt x="4384" y="7041"/>
                  </a:cubicBezTo>
                  <a:cubicBezTo>
                    <a:pt x="4388" y="6962"/>
                    <a:pt x="4388" y="6886"/>
                    <a:pt x="4383" y="6811"/>
                  </a:cubicBezTo>
                  <a:cubicBezTo>
                    <a:pt x="4353" y="6390"/>
                    <a:pt x="4170" y="6053"/>
                    <a:pt x="3849" y="5823"/>
                  </a:cubicBezTo>
                  <a:cubicBezTo>
                    <a:pt x="4213" y="4971"/>
                    <a:pt x="4696" y="4108"/>
                    <a:pt x="5293" y="3372"/>
                  </a:cubicBezTo>
                  <a:cubicBezTo>
                    <a:pt x="5502" y="4037"/>
                    <a:pt x="5637" y="4714"/>
                    <a:pt x="5697" y="5401"/>
                  </a:cubicBezTo>
                  <a:cubicBezTo>
                    <a:pt x="5596" y="5459"/>
                    <a:pt x="5502" y="5540"/>
                    <a:pt x="5418" y="5640"/>
                  </a:cubicBezTo>
                  <a:cubicBezTo>
                    <a:pt x="5100" y="6022"/>
                    <a:pt x="4890" y="6540"/>
                    <a:pt x="5119" y="7017"/>
                  </a:cubicBezTo>
                  <a:cubicBezTo>
                    <a:pt x="5320" y="7439"/>
                    <a:pt x="5779" y="7723"/>
                    <a:pt x="6245" y="7723"/>
                  </a:cubicBezTo>
                  <a:cubicBezTo>
                    <a:pt x="6269" y="7723"/>
                    <a:pt x="6293" y="7723"/>
                    <a:pt x="6317" y="7721"/>
                  </a:cubicBezTo>
                  <a:cubicBezTo>
                    <a:pt x="6468" y="7712"/>
                    <a:pt x="6615" y="7674"/>
                    <a:pt x="6757" y="7622"/>
                  </a:cubicBezTo>
                  <a:cubicBezTo>
                    <a:pt x="7203" y="7454"/>
                    <a:pt x="7472" y="7100"/>
                    <a:pt x="7499" y="6612"/>
                  </a:cubicBezTo>
                  <a:cubicBezTo>
                    <a:pt x="7503" y="6541"/>
                    <a:pt x="7503" y="6473"/>
                    <a:pt x="7498" y="6408"/>
                  </a:cubicBezTo>
                  <a:cubicBezTo>
                    <a:pt x="7459" y="5881"/>
                    <a:pt x="7153" y="5500"/>
                    <a:pt x="6611" y="5329"/>
                  </a:cubicBezTo>
                  <a:cubicBezTo>
                    <a:pt x="6480" y="5287"/>
                    <a:pt x="6348" y="5266"/>
                    <a:pt x="6220" y="5266"/>
                  </a:cubicBezTo>
                  <a:cubicBezTo>
                    <a:pt x="6121" y="5266"/>
                    <a:pt x="6024" y="5279"/>
                    <a:pt x="5931" y="5305"/>
                  </a:cubicBezTo>
                  <a:cubicBezTo>
                    <a:pt x="5862" y="4601"/>
                    <a:pt x="5718" y="3909"/>
                    <a:pt x="5501" y="3226"/>
                  </a:cubicBezTo>
                  <a:cubicBezTo>
                    <a:pt x="5492" y="3201"/>
                    <a:pt x="5480" y="3183"/>
                    <a:pt x="5464" y="3172"/>
                  </a:cubicBezTo>
                  <a:cubicBezTo>
                    <a:pt x="5580" y="3037"/>
                    <a:pt x="5702" y="2908"/>
                    <a:pt x="5826" y="2786"/>
                  </a:cubicBezTo>
                  <a:lnTo>
                    <a:pt x="5865" y="2797"/>
                  </a:lnTo>
                  <a:cubicBezTo>
                    <a:pt x="6332" y="3211"/>
                    <a:pt x="6902" y="3509"/>
                    <a:pt x="7506" y="3659"/>
                  </a:cubicBezTo>
                  <a:cubicBezTo>
                    <a:pt x="7710" y="3709"/>
                    <a:pt x="7925" y="3739"/>
                    <a:pt x="8138" y="3739"/>
                  </a:cubicBezTo>
                  <a:cubicBezTo>
                    <a:pt x="8515" y="3739"/>
                    <a:pt x="8882" y="3644"/>
                    <a:pt x="9155" y="3393"/>
                  </a:cubicBezTo>
                  <a:cubicBezTo>
                    <a:pt x="8747" y="2932"/>
                    <a:pt x="8194" y="2592"/>
                    <a:pt x="7589" y="2470"/>
                  </a:cubicBezTo>
                  <a:cubicBezTo>
                    <a:pt x="7426" y="2437"/>
                    <a:pt x="7259" y="2420"/>
                    <a:pt x="7092" y="2420"/>
                  </a:cubicBezTo>
                  <a:cubicBezTo>
                    <a:pt x="6662" y="2420"/>
                    <a:pt x="6232" y="2530"/>
                    <a:pt x="5863" y="2750"/>
                  </a:cubicBezTo>
                  <a:cubicBezTo>
                    <a:pt x="6449" y="2180"/>
                    <a:pt x="7127" y="1741"/>
                    <a:pt x="7891" y="1527"/>
                  </a:cubicBezTo>
                  <a:cubicBezTo>
                    <a:pt x="8026" y="1488"/>
                    <a:pt x="8010" y="1283"/>
                    <a:pt x="7891" y="1283"/>
                  </a:cubicBezTo>
                  <a:cubicBezTo>
                    <a:pt x="7880" y="1283"/>
                    <a:pt x="7868" y="1285"/>
                    <a:pt x="7856" y="1288"/>
                  </a:cubicBezTo>
                  <a:cubicBezTo>
                    <a:pt x="7083" y="1505"/>
                    <a:pt x="6396" y="1934"/>
                    <a:pt x="5797" y="2489"/>
                  </a:cubicBezTo>
                  <a:cubicBezTo>
                    <a:pt x="5938" y="2107"/>
                    <a:pt x="6006" y="1698"/>
                    <a:pt x="5967" y="1295"/>
                  </a:cubicBezTo>
                  <a:cubicBezTo>
                    <a:pt x="5919" y="804"/>
                    <a:pt x="5701" y="323"/>
                    <a:pt x="5329" y="0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9" name="Google Shape;2215;p58"/>
            <p:cNvGrpSpPr/>
            <p:nvPr/>
          </p:nvGrpSpPr>
          <p:grpSpPr>
            <a:xfrm>
              <a:off x="6439234" y="-732131"/>
              <a:ext cx="903941" cy="819133"/>
              <a:chOff x="12165849" y="-1723350"/>
              <a:chExt cx="1515154" cy="1373003"/>
            </a:xfrm>
          </p:grpSpPr>
          <p:sp>
            <p:nvSpPr>
              <p:cNvPr id="2216" name="Google Shape;2216;p58"/>
              <p:cNvSpPr/>
              <p:nvPr/>
            </p:nvSpPr>
            <p:spPr>
              <a:xfrm>
                <a:off x="13127298" y="-1322885"/>
                <a:ext cx="553704" cy="218768"/>
              </a:xfrm>
              <a:custGeom>
                <a:avLst/>
                <a:gdLst/>
                <a:ahLst/>
                <a:cxnLst/>
                <a:rect l="l" t="t" r="r" b="b"/>
                <a:pathLst>
                  <a:path w="3346" h="1322" extrusionOk="0">
                    <a:moveTo>
                      <a:pt x="1284" y="1"/>
                    </a:moveTo>
                    <a:cubicBezTo>
                      <a:pt x="832" y="1"/>
                      <a:pt x="380" y="122"/>
                      <a:pt x="0" y="363"/>
                    </a:cubicBezTo>
                    <a:lnTo>
                      <a:pt x="55" y="379"/>
                    </a:lnTo>
                    <a:cubicBezTo>
                      <a:pt x="522" y="793"/>
                      <a:pt x="1090" y="1091"/>
                      <a:pt x="1696" y="1240"/>
                    </a:cubicBezTo>
                    <a:cubicBezTo>
                      <a:pt x="1900" y="1291"/>
                      <a:pt x="2115" y="1322"/>
                      <a:pt x="2328" y="1322"/>
                    </a:cubicBezTo>
                    <a:cubicBezTo>
                      <a:pt x="2704" y="1322"/>
                      <a:pt x="3072" y="1226"/>
                      <a:pt x="3345" y="975"/>
                    </a:cubicBezTo>
                    <a:cubicBezTo>
                      <a:pt x="2937" y="513"/>
                      <a:pt x="2384" y="171"/>
                      <a:pt x="1779" y="50"/>
                    </a:cubicBezTo>
                    <a:cubicBezTo>
                      <a:pt x="1616" y="17"/>
                      <a:pt x="1450" y="1"/>
                      <a:pt x="1284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7" name="Google Shape;2217;p58"/>
              <p:cNvSpPr/>
              <p:nvPr/>
            </p:nvSpPr>
            <p:spPr>
              <a:xfrm>
                <a:off x="12951556" y="-1723350"/>
                <a:ext cx="209666" cy="473776"/>
              </a:xfrm>
              <a:custGeom>
                <a:avLst/>
                <a:gdLst/>
                <a:ahLst/>
                <a:cxnLst/>
                <a:rect l="l" t="t" r="r" b="b"/>
                <a:pathLst>
                  <a:path w="1267" h="2863" extrusionOk="0">
                    <a:moveTo>
                      <a:pt x="580" y="1"/>
                    </a:moveTo>
                    <a:cubicBezTo>
                      <a:pt x="205" y="385"/>
                      <a:pt x="0" y="930"/>
                      <a:pt x="28" y="1466"/>
                    </a:cubicBezTo>
                    <a:cubicBezTo>
                      <a:pt x="58" y="2002"/>
                      <a:pt x="321" y="2522"/>
                      <a:pt x="735" y="2863"/>
                    </a:cubicBezTo>
                    <a:lnTo>
                      <a:pt x="948" y="2730"/>
                    </a:lnTo>
                    <a:cubicBezTo>
                      <a:pt x="1155" y="2282"/>
                      <a:pt x="1266" y="1785"/>
                      <a:pt x="1218" y="1294"/>
                    </a:cubicBezTo>
                    <a:cubicBezTo>
                      <a:pt x="1169" y="805"/>
                      <a:pt x="952" y="324"/>
                      <a:pt x="58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8" name="Google Shape;2218;p58"/>
              <p:cNvSpPr/>
              <p:nvPr/>
            </p:nvSpPr>
            <p:spPr>
              <a:xfrm>
                <a:off x="12681325" y="-1511203"/>
                <a:ext cx="812850" cy="984124"/>
              </a:xfrm>
              <a:custGeom>
                <a:avLst/>
                <a:gdLst/>
                <a:ahLst/>
                <a:cxnLst/>
                <a:rect l="l" t="t" r="r" b="b"/>
                <a:pathLst>
                  <a:path w="4912" h="5947" extrusionOk="0">
                    <a:moveTo>
                      <a:pt x="4775" y="1"/>
                    </a:moveTo>
                    <a:cubicBezTo>
                      <a:pt x="4764" y="1"/>
                      <a:pt x="4753" y="2"/>
                      <a:pt x="4741" y="6"/>
                    </a:cubicBezTo>
                    <a:cubicBezTo>
                      <a:pt x="2292" y="694"/>
                      <a:pt x="708" y="3507"/>
                      <a:pt x="29" y="5779"/>
                    </a:cubicBezTo>
                    <a:cubicBezTo>
                      <a:pt x="0" y="5874"/>
                      <a:pt x="82" y="5946"/>
                      <a:pt x="156" y="5946"/>
                    </a:cubicBezTo>
                    <a:cubicBezTo>
                      <a:pt x="198" y="5946"/>
                      <a:pt x="238" y="5923"/>
                      <a:pt x="254" y="5869"/>
                    </a:cubicBezTo>
                    <a:cubicBezTo>
                      <a:pt x="902" y="3697"/>
                      <a:pt x="2422" y="905"/>
                      <a:pt x="4776" y="245"/>
                    </a:cubicBezTo>
                    <a:cubicBezTo>
                      <a:pt x="4912" y="207"/>
                      <a:pt x="4895" y="1"/>
                      <a:pt x="477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9" name="Google Shape;2219;p58"/>
              <p:cNvSpPr/>
              <p:nvPr/>
            </p:nvSpPr>
            <p:spPr>
              <a:xfrm>
                <a:off x="13033966" y="-1201421"/>
                <a:ext cx="123946" cy="565288"/>
              </a:xfrm>
              <a:custGeom>
                <a:avLst/>
                <a:gdLst/>
                <a:ahLst/>
                <a:cxnLst/>
                <a:rect l="l" t="t" r="r" b="b"/>
                <a:pathLst>
                  <a:path w="749" h="3416" extrusionOk="0">
                    <a:moveTo>
                      <a:pt x="157" y="1"/>
                    </a:moveTo>
                    <a:cubicBezTo>
                      <a:pt x="83" y="1"/>
                      <a:pt x="1" y="75"/>
                      <a:pt x="31" y="171"/>
                    </a:cubicBezTo>
                    <a:cubicBezTo>
                      <a:pt x="355" y="1182"/>
                      <a:pt x="508" y="2221"/>
                      <a:pt x="490" y="3284"/>
                    </a:cubicBezTo>
                    <a:cubicBezTo>
                      <a:pt x="488" y="3368"/>
                      <a:pt x="559" y="3415"/>
                      <a:pt x="624" y="3415"/>
                    </a:cubicBezTo>
                    <a:cubicBezTo>
                      <a:pt x="679" y="3415"/>
                      <a:pt x="729" y="3382"/>
                      <a:pt x="731" y="3311"/>
                    </a:cubicBezTo>
                    <a:cubicBezTo>
                      <a:pt x="748" y="2207"/>
                      <a:pt x="590" y="1129"/>
                      <a:pt x="253" y="76"/>
                    </a:cubicBezTo>
                    <a:cubicBezTo>
                      <a:pt x="236" y="23"/>
                      <a:pt x="198" y="1"/>
                      <a:pt x="157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0" name="Google Shape;2220;p58"/>
              <p:cNvSpPr/>
              <p:nvPr/>
            </p:nvSpPr>
            <p:spPr>
              <a:xfrm>
                <a:off x="12442534" y="-1120004"/>
                <a:ext cx="548078" cy="165979"/>
              </a:xfrm>
              <a:custGeom>
                <a:avLst/>
                <a:gdLst/>
                <a:ahLst/>
                <a:cxnLst/>
                <a:rect l="l" t="t" r="r" b="b"/>
                <a:pathLst>
                  <a:path w="3312" h="1003" extrusionOk="0">
                    <a:moveTo>
                      <a:pt x="2779" y="1"/>
                    </a:moveTo>
                    <a:cubicBezTo>
                      <a:pt x="1824" y="1"/>
                      <a:pt x="890" y="211"/>
                      <a:pt x="103" y="788"/>
                    </a:cubicBezTo>
                    <a:cubicBezTo>
                      <a:pt x="0" y="862"/>
                      <a:pt x="80" y="1003"/>
                      <a:pt x="180" y="1003"/>
                    </a:cubicBezTo>
                    <a:cubicBezTo>
                      <a:pt x="203" y="1003"/>
                      <a:pt x="227" y="996"/>
                      <a:pt x="251" y="979"/>
                    </a:cubicBezTo>
                    <a:cubicBezTo>
                      <a:pt x="992" y="436"/>
                      <a:pt x="1873" y="242"/>
                      <a:pt x="2771" y="242"/>
                    </a:cubicBezTo>
                    <a:cubicBezTo>
                      <a:pt x="2891" y="242"/>
                      <a:pt x="3011" y="245"/>
                      <a:pt x="3130" y="252"/>
                    </a:cubicBezTo>
                    <a:cubicBezTo>
                      <a:pt x="3133" y="252"/>
                      <a:pt x="3136" y="252"/>
                      <a:pt x="3139" y="252"/>
                    </a:cubicBezTo>
                    <a:cubicBezTo>
                      <a:pt x="3287" y="252"/>
                      <a:pt x="3311" y="20"/>
                      <a:pt x="3158" y="11"/>
                    </a:cubicBezTo>
                    <a:cubicBezTo>
                      <a:pt x="3031" y="4"/>
                      <a:pt x="2905" y="1"/>
                      <a:pt x="277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1" name="Google Shape;2221;p58"/>
              <p:cNvSpPr/>
              <p:nvPr/>
            </p:nvSpPr>
            <p:spPr>
              <a:xfrm>
                <a:off x="12975220" y="-851428"/>
                <a:ext cx="432406" cy="406756"/>
              </a:xfrm>
              <a:custGeom>
                <a:avLst/>
                <a:gdLst/>
                <a:ahLst/>
                <a:cxnLst/>
                <a:rect l="l" t="t" r="r" b="b"/>
                <a:pathLst>
                  <a:path w="2613" h="2458" extrusionOk="0">
                    <a:moveTo>
                      <a:pt x="1328" y="0"/>
                    </a:moveTo>
                    <a:cubicBezTo>
                      <a:pt x="1025" y="0"/>
                      <a:pt x="740" y="119"/>
                      <a:pt x="528" y="374"/>
                    </a:cubicBezTo>
                    <a:cubicBezTo>
                      <a:pt x="210" y="756"/>
                      <a:pt x="0" y="1273"/>
                      <a:pt x="229" y="1752"/>
                    </a:cubicBezTo>
                    <a:cubicBezTo>
                      <a:pt x="430" y="2173"/>
                      <a:pt x="889" y="2457"/>
                      <a:pt x="1355" y="2457"/>
                    </a:cubicBezTo>
                    <a:cubicBezTo>
                      <a:pt x="1379" y="2457"/>
                      <a:pt x="1403" y="2456"/>
                      <a:pt x="1428" y="2455"/>
                    </a:cubicBezTo>
                    <a:cubicBezTo>
                      <a:pt x="1578" y="2445"/>
                      <a:pt x="1726" y="2408"/>
                      <a:pt x="1867" y="2355"/>
                    </a:cubicBezTo>
                    <a:cubicBezTo>
                      <a:pt x="2314" y="2188"/>
                      <a:pt x="2582" y="1834"/>
                      <a:pt x="2609" y="1345"/>
                    </a:cubicBezTo>
                    <a:cubicBezTo>
                      <a:pt x="2612" y="1274"/>
                      <a:pt x="2610" y="1206"/>
                      <a:pt x="2607" y="1141"/>
                    </a:cubicBezTo>
                    <a:cubicBezTo>
                      <a:pt x="2568" y="614"/>
                      <a:pt x="2262" y="234"/>
                      <a:pt x="1720" y="63"/>
                    </a:cubicBezTo>
                    <a:cubicBezTo>
                      <a:pt x="1589" y="22"/>
                      <a:pt x="1457" y="0"/>
                      <a:pt x="132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2" name="Google Shape;2222;p58"/>
              <p:cNvSpPr/>
              <p:nvPr/>
            </p:nvSpPr>
            <p:spPr>
              <a:xfrm>
                <a:off x="12165849" y="-1186197"/>
                <a:ext cx="432240" cy="406756"/>
              </a:xfrm>
              <a:custGeom>
                <a:avLst/>
                <a:gdLst/>
                <a:ahLst/>
                <a:cxnLst/>
                <a:rect l="l" t="t" r="r" b="b"/>
                <a:pathLst>
                  <a:path w="2612" h="2458" extrusionOk="0">
                    <a:moveTo>
                      <a:pt x="1328" y="1"/>
                    </a:moveTo>
                    <a:cubicBezTo>
                      <a:pt x="1024" y="1"/>
                      <a:pt x="740" y="120"/>
                      <a:pt x="529" y="375"/>
                    </a:cubicBezTo>
                    <a:cubicBezTo>
                      <a:pt x="211" y="756"/>
                      <a:pt x="1" y="1274"/>
                      <a:pt x="229" y="1753"/>
                    </a:cubicBezTo>
                    <a:cubicBezTo>
                      <a:pt x="431" y="2174"/>
                      <a:pt x="889" y="2458"/>
                      <a:pt x="1356" y="2458"/>
                    </a:cubicBezTo>
                    <a:cubicBezTo>
                      <a:pt x="1380" y="2458"/>
                      <a:pt x="1404" y="2457"/>
                      <a:pt x="1428" y="2456"/>
                    </a:cubicBezTo>
                    <a:cubicBezTo>
                      <a:pt x="1578" y="2447"/>
                      <a:pt x="1726" y="2408"/>
                      <a:pt x="1867" y="2356"/>
                    </a:cubicBezTo>
                    <a:cubicBezTo>
                      <a:pt x="2314" y="2189"/>
                      <a:pt x="2581" y="1835"/>
                      <a:pt x="2610" y="1346"/>
                    </a:cubicBezTo>
                    <a:cubicBezTo>
                      <a:pt x="2612" y="1276"/>
                      <a:pt x="2611" y="1208"/>
                      <a:pt x="2607" y="1142"/>
                    </a:cubicBezTo>
                    <a:cubicBezTo>
                      <a:pt x="2569" y="615"/>
                      <a:pt x="2262" y="236"/>
                      <a:pt x="1721" y="64"/>
                    </a:cubicBezTo>
                    <a:cubicBezTo>
                      <a:pt x="1589" y="22"/>
                      <a:pt x="1457" y="1"/>
                      <a:pt x="132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3" name="Google Shape;2223;p58"/>
              <p:cNvSpPr/>
              <p:nvPr/>
            </p:nvSpPr>
            <p:spPr>
              <a:xfrm>
                <a:off x="12405136" y="-808403"/>
                <a:ext cx="487015" cy="458056"/>
              </a:xfrm>
              <a:custGeom>
                <a:avLst/>
                <a:gdLst/>
                <a:ahLst/>
                <a:cxnLst/>
                <a:rect l="l" t="t" r="r" b="b"/>
                <a:pathLst>
                  <a:path w="2943" h="2768" extrusionOk="0">
                    <a:moveTo>
                      <a:pt x="1497" y="0"/>
                    </a:moveTo>
                    <a:cubicBezTo>
                      <a:pt x="1155" y="0"/>
                      <a:pt x="835" y="134"/>
                      <a:pt x="596" y="421"/>
                    </a:cubicBezTo>
                    <a:cubicBezTo>
                      <a:pt x="239" y="851"/>
                      <a:pt x="1" y="1435"/>
                      <a:pt x="259" y="1973"/>
                    </a:cubicBezTo>
                    <a:cubicBezTo>
                      <a:pt x="486" y="2447"/>
                      <a:pt x="1002" y="2767"/>
                      <a:pt x="1527" y="2767"/>
                    </a:cubicBezTo>
                    <a:cubicBezTo>
                      <a:pt x="1554" y="2767"/>
                      <a:pt x="1582" y="2766"/>
                      <a:pt x="1609" y="2765"/>
                    </a:cubicBezTo>
                    <a:cubicBezTo>
                      <a:pt x="1777" y="2754"/>
                      <a:pt x="1945" y="2712"/>
                      <a:pt x="2103" y="2653"/>
                    </a:cubicBezTo>
                    <a:cubicBezTo>
                      <a:pt x="2606" y="2465"/>
                      <a:pt x="2908" y="2065"/>
                      <a:pt x="2938" y="1515"/>
                    </a:cubicBezTo>
                    <a:cubicBezTo>
                      <a:pt x="2942" y="1436"/>
                      <a:pt x="2942" y="1359"/>
                      <a:pt x="2937" y="1285"/>
                    </a:cubicBezTo>
                    <a:cubicBezTo>
                      <a:pt x="2895" y="692"/>
                      <a:pt x="2548" y="264"/>
                      <a:pt x="1939" y="71"/>
                    </a:cubicBezTo>
                    <a:cubicBezTo>
                      <a:pt x="1790" y="24"/>
                      <a:pt x="1641" y="0"/>
                      <a:pt x="149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4" name="Google Shape;2224;p58"/>
              <p:cNvSpPr/>
              <p:nvPr/>
            </p:nvSpPr>
            <p:spPr>
              <a:xfrm>
                <a:off x="12251403" y="-1132250"/>
                <a:ext cx="116500" cy="149596"/>
              </a:xfrm>
              <a:custGeom>
                <a:avLst/>
                <a:gdLst/>
                <a:ahLst/>
                <a:cxnLst/>
                <a:rect l="l" t="t" r="r" b="b"/>
                <a:pathLst>
                  <a:path w="704" h="904" extrusionOk="0">
                    <a:moveTo>
                      <a:pt x="545" y="0"/>
                    </a:moveTo>
                    <a:cubicBezTo>
                      <a:pt x="528" y="0"/>
                      <a:pt x="509" y="5"/>
                      <a:pt x="490" y="15"/>
                    </a:cubicBezTo>
                    <a:cubicBezTo>
                      <a:pt x="205" y="169"/>
                      <a:pt x="18" y="445"/>
                      <a:pt x="4" y="772"/>
                    </a:cubicBezTo>
                    <a:cubicBezTo>
                      <a:pt x="0" y="857"/>
                      <a:pt x="70" y="904"/>
                      <a:pt x="135" y="904"/>
                    </a:cubicBezTo>
                    <a:cubicBezTo>
                      <a:pt x="190" y="904"/>
                      <a:pt x="241" y="871"/>
                      <a:pt x="244" y="800"/>
                    </a:cubicBezTo>
                    <a:cubicBezTo>
                      <a:pt x="255" y="563"/>
                      <a:pt x="374" y="352"/>
                      <a:pt x="585" y="239"/>
                    </a:cubicBezTo>
                    <a:cubicBezTo>
                      <a:pt x="704" y="174"/>
                      <a:pt x="651" y="0"/>
                      <a:pt x="54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5" name="Google Shape;2225;p58"/>
              <p:cNvSpPr/>
              <p:nvPr/>
            </p:nvSpPr>
            <p:spPr>
              <a:xfrm>
                <a:off x="12498633" y="-752801"/>
                <a:ext cx="125932" cy="178887"/>
              </a:xfrm>
              <a:custGeom>
                <a:avLst/>
                <a:gdLst/>
                <a:ahLst/>
                <a:cxnLst/>
                <a:rect l="l" t="t" r="r" b="b"/>
                <a:pathLst>
                  <a:path w="761" h="1081" extrusionOk="0">
                    <a:moveTo>
                      <a:pt x="600" y="0"/>
                    </a:moveTo>
                    <a:cubicBezTo>
                      <a:pt x="583" y="0"/>
                      <a:pt x="565" y="5"/>
                      <a:pt x="546" y="14"/>
                    </a:cubicBezTo>
                    <a:cubicBezTo>
                      <a:pt x="188" y="201"/>
                      <a:pt x="34" y="560"/>
                      <a:pt x="6" y="949"/>
                    </a:cubicBezTo>
                    <a:cubicBezTo>
                      <a:pt x="0" y="1034"/>
                      <a:pt x="69" y="1080"/>
                      <a:pt x="134" y="1080"/>
                    </a:cubicBezTo>
                    <a:cubicBezTo>
                      <a:pt x="189" y="1080"/>
                      <a:pt x="242" y="1047"/>
                      <a:pt x="246" y="976"/>
                    </a:cubicBezTo>
                    <a:cubicBezTo>
                      <a:pt x="267" y="681"/>
                      <a:pt x="361" y="383"/>
                      <a:pt x="642" y="238"/>
                    </a:cubicBezTo>
                    <a:cubicBezTo>
                      <a:pt x="760" y="175"/>
                      <a:pt x="706" y="0"/>
                      <a:pt x="60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6" name="Google Shape;2226;p58"/>
              <p:cNvSpPr/>
              <p:nvPr/>
            </p:nvSpPr>
            <p:spPr>
              <a:xfrm>
                <a:off x="13043233" y="-783912"/>
                <a:ext cx="117162" cy="165648"/>
              </a:xfrm>
              <a:custGeom>
                <a:avLst/>
                <a:gdLst/>
                <a:ahLst/>
                <a:cxnLst/>
                <a:rect l="l" t="t" r="r" b="b"/>
                <a:pathLst>
                  <a:path w="708" h="1001" extrusionOk="0">
                    <a:moveTo>
                      <a:pt x="553" y="0"/>
                    </a:moveTo>
                    <a:cubicBezTo>
                      <a:pt x="536" y="0"/>
                      <a:pt x="517" y="5"/>
                      <a:pt x="498" y="16"/>
                    </a:cubicBezTo>
                    <a:cubicBezTo>
                      <a:pt x="179" y="196"/>
                      <a:pt x="0" y="535"/>
                      <a:pt x="49" y="901"/>
                    </a:cubicBezTo>
                    <a:cubicBezTo>
                      <a:pt x="59" y="969"/>
                      <a:pt x="111" y="1000"/>
                      <a:pt x="164" y="1000"/>
                    </a:cubicBezTo>
                    <a:cubicBezTo>
                      <a:pt x="232" y="1000"/>
                      <a:pt x="300" y="951"/>
                      <a:pt x="289" y="865"/>
                    </a:cubicBezTo>
                    <a:cubicBezTo>
                      <a:pt x="254" y="614"/>
                      <a:pt x="369" y="364"/>
                      <a:pt x="592" y="238"/>
                    </a:cubicBezTo>
                    <a:cubicBezTo>
                      <a:pt x="707" y="173"/>
                      <a:pt x="656" y="0"/>
                      <a:pt x="553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0" name="Google Shape;2227;p58"/>
          <p:cNvGrpSpPr/>
          <p:nvPr/>
        </p:nvGrpSpPr>
        <p:grpSpPr>
          <a:xfrm>
            <a:off x="0" y="3936466"/>
            <a:ext cx="671995" cy="1207034"/>
            <a:chOff x="9952902" y="1048000"/>
            <a:chExt cx="807783" cy="1450937"/>
          </a:xfrm>
        </p:grpSpPr>
        <p:sp>
          <p:nvSpPr>
            <p:cNvPr id="2228" name="Google Shape;2228;p58"/>
            <p:cNvSpPr/>
            <p:nvPr/>
          </p:nvSpPr>
          <p:spPr>
            <a:xfrm>
              <a:off x="9964275" y="1048006"/>
              <a:ext cx="796410" cy="1450924"/>
            </a:xfrm>
            <a:custGeom>
              <a:avLst/>
              <a:gdLst/>
              <a:ahLst/>
              <a:cxnLst/>
              <a:rect l="l" t="t" r="r" b="b"/>
              <a:pathLst>
                <a:path w="10344" h="18845" extrusionOk="0">
                  <a:moveTo>
                    <a:pt x="5130" y="0"/>
                  </a:moveTo>
                  <a:cubicBezTo>
                    <a:pt x="4838" y="0"/>
                    <a:pt x="4544" y="76"/>
                    <a:pt x="4255" y="252"/>
                  </a:cubicBezTo>
                  <a:cubicBezTo>
                    <a:pt x="3573" y="669"/>
                    <a:pt x="3126" y="1456"/>
                    <a:pt x="2919" y="2194"/>
                  </a:cubicBezTo>
                  <a:cubicBezTo>
                    <a:pt x="2668" y="3092"/>
                    <a:pt x="2624" y="4048"/>
                    <a:pt x="2792" y="4965"/>
                  </a:cubicBezTo>
                  <a:cubicBezTo>
                    <a:pt x="1675" y="5103"/>
                    <a:pt x="660" y="5878"/>
                    <a:pt x="232" y="6919"/>
                  </a:cubicBezTo>
                  <a:cubicBezTo>
                    <a:pt x="81" y="7289"/>
                    <a:pt x="0" y="7712"/>
                    <a:pt x="131" y="8089"/>
                  </a:cubicBezTo>
                  <a:cubicBezTo>
                    <a:pt x="326" y="8660"/>
                    <a:pt x="927" y="8973"/>
                    <a:pt x="1475" y="9228"/>
                  </a:cubicBezTo>
                  <a:cubicBezTo>
                    <a:pt x="797" y="9836"/>
                    <a:pt x="559" y="10860"/>
                    <a:pt x="823" y="11732"/>
                  </a:cubicBezTo>
                  <a:cubicBezTo>
                    <a:pt x="1089" y="12602"/>
                    <a:pt x="1816" y="13301"/>
                    <a:pt x="2674" y="13604"/>
                  </a:cubicBezTo>
                  <a:cubicBezTo>
                    <a:pt x="2687" y="13609"/>
                    <a:pt x="2700" y="13612"/>
                    <a:pt x="2715" y="13617"/>
                  </a:cubicBezTo>
                  <a:cubicBezTo>
                    <a:pt x="3010" y="13717"/>
                    <a:pt x="3326" y="13769"/>
                    <a:pt x="3639" y="13769"/>
                  </a:cubicBezTo>
                  <a:cubicBezTo>
                    <a:pt x="4082" y="13769"/>
                    <a:pt x="4521" y="13665"/>
                    <a:pt x="4893" y="13444"/>
                  </a:cubicBezTo>
                  <a:lnTo>
                    <a:pt x="4893" y="13444"/>
                  </a:lnTo>
                  <a:lnTo>
                    <a:pt x="4810" y="17097"/>
                  </a:lnTo>
                  <a:cubicBezTo>
                    <a:pt x="4762" y="17045"/>
                    <a:pt x="4706" y="16995"/>
                    <a:pt x="4636" y="16990"/>
                  </a:cubicBezTo>
                  <a:cubicBezTo>
                    <a:pt x="4633" y="16989"/>
                    <a:pt x="4629" y="16989"/>
                    <a:pt x="4626" y="16989"/>
                  </a:cubicBezTo>
                  <a:cubicBezTo>
                    <a:pt x="4502" y="16989"/>
                    <a:pt x="4426" y="17129"/>
                    <a:pt x="4394" y="17251"/>
                  </a:cubicBezTo>
                  <a:cubicBezTo>
                    <a:pt x="4360" y="17386"/>
                    <a:pt x="4345" y="17526"/>
                    <a:pt x="4346" y="17664"/>
                  </a:cubicBezTo>
                  <a:cubicBezTo>
                    <a:pt x="4213" y="17758"/>
                    <a:pt x="4124" y="17904"/>
                    <a:pt x="4040" y="18048"/>
                  </a:cubicBezTo>
                  <a:cubicBezTo>
                    <a:pt x="4108" y="17504"/>
                    <a:pt x="4089" y="16950"/>
                    <a:pt x="3985" y="16412"/>
                  </a:cubicBezTo>
                  <a:cubicBezTo>
                    <a:pt x="3959" y="16275"/>
                    <a:pt x="3920" y="16129"/>
                    <a:pt x="3810" y="16043"/>
                  </a:cubicBezTo>
                  <a:cubicBezTo>
                    <a:pt x="3751" y="15997"/>
                    <a:pt x="3683" y="15978"/>
                    <a:pt x="3611" y="15978"/>
                  </a:cubicBezTo>
                  <a:cubicBezTo>
                    <a:pt x="3452" y="15978"/>
                    <a:pt x="3280" y="16076"/>
                    <a:pt x="3165" y="16198"/>
                  </a:cubicBezTo>
                  <a:cubicBezTo>
                    <a:pt x="2693" y="16705"/>
                    <a:pt x="2720" y="17499"/>
                    <a:pt x="2893" y="18169"/>
                  </a:cubicBezTo>
                  <a:cubicBezTo>
                    <a:pt x="2677" y="18049"/>
                    <a:pt x="2454" y="17941"/>
                    <a:pt x="2226" y="17845"/>
                  </a:cubicBezTo>
                  <a:cubicBezTo>
                    <a:pt x="2168" y="17821"/>
                    <a:pt x="2099" y="17801"/>
                    <a:pt x="2036" y="17801"/>
                  </a:cubicBezTo>
                  <a:cubicBezTo>
                    <a:pt x="1977" y="17801"/>
                    <a:pt x="1924" y="17819"/>
                    <a:pt x="1893" y="17868"/>
                  </a:cubicBezTo>
                  <a:cubicBezTo>
                    <a:pt x="1862" y="17914"/>
                    <a:pt x="1866" y="17974"/>
                    <a:pt x="1872" y="18028"/>
                  </a:cubicBezTo>
                  <a:cubicBezTo>
                    <a:pt x="1911" y="18347"/>
                    <a:pt x="2082" y="18645"/>
                    <a:pt x="2332" y="18844"/>
                  </a:cubicBezTo>
                  <a:lnTo>
                    <a:pt x="5886" y="18844"/>
                  </a:lnTo>
                  <a:cubicBezTo>
                    <a:pt x="5896" y="18816"/>
                    <a:pt x="5908" y="18786"/>
                    <a:pt x="5917" y="18756"/>
                  </a:cubicBezTo>
                  <a:cubicBezTo>
                    <a:pt x="6259" y="18787"/>
                    <a:pt x="6602" y="18803"/>
                    <a:pt x="6944" y="18803"/>
                  </a:cubicBezTo>
                  <a:cubicBezTo>
                    <a:pt x="7232" y="18803"/>
                    <a:pt x="7519" y="18792"/>
                    <a:pt x="7805" y="18769"/>
                  </a:cubicBezTo>
                  <a:cubicBezTo>
                    <a:pt x="7869" y="18764"/>
                    <a:pt x="7939" y="18756"/>
                    <a:pt x="7984" y="18710"/>
                  </a:cubicBezTo>
                  <a:cubicBezTo>
                    <a:pt x="8019" y="18675"/>
                    <a:pt x="8031" y="18623"/>
                    <a:pt x="8042" y="18574"/>
                  </a:cubicBezTo>
                  <a:cubicBezTo>
                    <a:pt x="8097" y="18331"/>
                    <a:pt x="8129" y="18023"/>
                    <a:pt x="7922" y="17882"/>
                  </a:cubicBezTo>
                  <a:cubicBezTo>
                    <a:pt x="7850" y="17834"/>
                    <a:pt x="7762" y="17818"/>
                    <a:pt x="7675" y="17818"/>
                  </a:cubicBezTo>
                  <a:cubicBezTo>
                    <a:pt x="7654" y="17818"/>
                    <a:pt x="7634" y="17819"/>
                    <a:pt x="7613" y="17821"/>
                  </a:cubicBezTo>
                  <a:cubicBezTo>
                    <a:pt x="7361" y="17844"/>
                    <a:pt x="7120" y="17974"/>
                    <a:pt x="6963" y="18174"/>
                  </a:cubicBezTo>
                  <a:cubicBezTo>
                    <a:pt x="7031" y="17970"/>
                    <a:pt x="7084" y="17761"/>
                    <a:pt x="7120" y="17549"/>
                  </a:cubicBezTo>
                  <a:cubicBezTo>
                    <a:pt x="7137" y="17450"/>
                    <a:pt x="7138" y="17324"/>
                    <a:pt x="7050" y="17276"/>
                  </a:cubicBezTo>
                  <a:cubicBezTo>
                    <a:pt x="7027" y="17263"/>
                    <a:pt x="7002" y="17258"/>
                    <a:pt x="6977" y="17258"/>
                  </a:cubicBezTo>
                  <a:cubicBezTo>
                    <a:pt x="6939" y="17258"/>
                    <a:pt x="6900" y="17269"/>
                    <a:pt x="6865" y="17281"/>
                  </a:cubicBezTo>
                  <a:cubicBezTo>
                    <a:pt x="6572" y="17384"/>
                    <a:pt x="6323" y="17605"/>
                    <a:pt x="6187" y="17884"/>
                  </a:cubicBezTo>
                  <a:cubicBezTo>
                    <a:pt x="6386" y="17441"/>
                    <a:pt x="6527" y="16973"/>
                    <a:pt x="6605" y="16493"/>
                  </a:cubicBezTo>
                  <a:cubicBezTo>
                    <a:pt x="6630" y="16338"/>
                    <a:pt x="6624" y="16135"/>
                    <a:pt x="6477" y="16079"/>
                  </a:cubicBezTo>
                  <a:cubicBezTo>
                    <a:pt x="6454" y="16070"/>
                    <a:pt x="6431" y="16066"/>
                    <a:pt x="6408" y="16066"/>
                  </a:cubicBezTo>
                  <a:cubicBezTo>
                    <a:pt x="6332" y="16066"/>
                    <a:pt x="6256" y="16106"/>
                    <a:pt x="6189" y="16147"/>
                  </a:cubicBezTo>
                  <a:cubicBezTo>
                    <a:pt x="5903" y="16328"/>
                    <a:pt x="5658" y="16569"/>
                    <a:pt x="5470" y="16850"/>
                  </a:cubicBezTo>
                  <a:lnTo>
                    <a:pt x="5390" y="13339"/>
                  </a:lnTo>
                  <a:lnTo>
                    <a:pt x="5390" y="13339"/>
                  </a:lnTo>
                  <a:cubicBezTo>
                    <a:pt x="5685" y="13558"/>
                    <a:pt x="6060" y="13668"/>
                    <a:pt x="6426" y="13732"/>
                  </a:cubicBezTo>
                  <a:cubicBezTo>
                    <a:pt x="6687" y="13781"/>
                    <a:pt x="6955" y="13809"/>
                    <a:pt x="7222" y="13809"/>
                  </a:cubicBezTo>
                  <a:cubicBezTo>
                    <a:pt x="7284" y="13809"/>
                    <a:pt x="7346" y="13808"/>
                    <a:pt x="7407" y="13805"/>
                  </a:cubicBezTo>
                  <a:lnTo>
                    <a:pt x="7413" y="13805"/>
                  </a:lnTo>
                  <a:cubicBezTo>
                    <a:pt x="7523" y="13799"/>
                    <a:pt x="7634" y="13788"/>
                    <a:pt x="7745" y="13771"/>
                  </a:cubicBezTo>
                  <a:cubicBezTo>
                    <a:pt x="7771" y="13767"/>
                    <a:pt x="7796" y="13763"/>
                    <a:pt x="7821" y="13757"/>
                  </a:cubicBezTo>
                  <a:cubicBezTo>
                    <a:pt x="7849" y="13752"/>
                    <a:pt x="7876" y="13747"/>
                    <a:pt x="7904" y="13741"/>
                  </a:cubicBezTo>
                  <a:cubicBezTo>
                    <a:pt x="7918" y="13738"/>
                    <a:pt x="7931" y="13734"/>
                    <a:pt x="7944" y="13731"/>
                  </a:cubicBezTo>
                  <a:cubicBezTo>
                    <a:pt x="7967" y="13726"/>
                    <a:pt x="7990" y="13721"/>
                    <a:pt x="8012" y="13715"/>
                  </a:cubicBezTo>
                  <a:cubicBezTo>
                    <a:pt x="8089" y="13695"/>
                    <a:pt x="8165" y="13672"/>
                    <a:pt x="8240" y="13644"/>
                  </a:cubicBezTo>
                  <a:cubicBezTo>
                    <a:pt x="8245" y="13642"/>
                    <a:pt x="8250" y="13639"/>
                    <a:pt x="8255" y="13638"/>
                  </a:cubicBezTo>
                  <a:cubicBezTo>
                    <a:pt x="8765" y="13450"/>
                    <a:pt x="9222" y="13068"/>
                    <a:pt x="9431" y="12572"/>
                  </a:cubicBezTo>
                  <a:cubicBezTo>
                    <a:pt x="9459" y="12504"/>
                    <a:pt x="9483" y="12435"/>
                    <a:pt x="9502" y="12363"/>
                  </a:cubicBezTo>
                  <a:cubicBezTo>
                    <a:pt x="9573" y="12095"/>
                    <a:pt x="9558" y="11805"/>
                    <a:pt x="9472" y="11541"/>
                  </a:cubicBezTo>
                  <a:cubicBezTo>
                    <a:pt x="9464" y="11517"/>
                    <a:pt x="9457" y="11494"/>
                    <a:pt x="9447" y="11472"/>
                  </a:cubicBezTo>
                  <a:cubicBezTo>
                    <a:pt x="9442" y="11459"/>
                    <a:pt x="9438" y="11447"/>
                    <a:pt x="9433" y="11435"/>
                  </a:cubicBezTo>
                  <a:cubicBezTo>
                    <a:pt x="9317" y="11155"/>
                    <a:pt x="9113" y="10919"/>
                    <a:pt x="8840" y="10789"/>
                  </a:cubicBezTo>
                  <a:cubicBezTo>
                    <a:pt x="8892" y="10745"/>
                    <a:pt x="8942" y="10699"/>
                    <a:pt x="8993" y="10653"/>
                  </a:cubicBezTo>
                  <a:cubicBezTo>
                    <a:pt x="9026" y="10622"/>
                    <a:pt x="9058" y="10590"/>
                    <a:pt x="9092" y="10559"/>
                  </a:cubicBezTo>
                  <a:cubicBezTo>
                    <a:pt x="9172" y="10479"/>
                    <a:pt x="9253" y="10397"/>
                    <a:pt x="9328" y="10312"/>
                  </a:cubicBezTo>
                  <a:cubicBezTo>
                    <a:pt x="9344" y="10295"/>
                    <a:pt x="9359" y="10278"/>
                    <a:pt x="9372" y="10261"/>
                  </a:cubicBezTo>
                  <a:cubicBezTo>
                    <a:pt x="9417" y="10209"/>
                    <a:pt x="9460" y="10156"/>
                    <a:pt x="9503" y="10103"/>
                  </a:cubicBezTo>
                  <a:cubicBezTo>
                    <a:pt x="9532" y="10067"/>
                    <a:pt x="9559" y="10031"/>
                    <a:pt x="9585" y="9994"/>
                  </a:cubicBezTo>
                  <a:cubicBezTo>
                    <a:pt x="9802" y="9702"/>
                    <a:pt x="9979" y="9383"/>
                    <a:pt x="10100" y="9041"/>
                  </a:cubicBezTo>
                  <a:cubicBezTo>
                    <a:pt x="10116" y="8997"/>
                    <a:pt x="10128" y="8954"/>
                    <a:pt x="10143" y="8911"/>
                  </a:cubicBezTo>
                  <a:cubicBezTo>
                    <a:pt x="10343" y="8256"/>
                    <a:pt x="10327" y="7529"/>
                    <a:pt x="10022" y="6918"/>
                  </a:cubicBezTo>
                  <a:cubicBezTo>
                    <a:pt x="9982" y="6837"/>
                    <a:pt x="9936" y="6758"/>
                    <a:pt x="9885" y="6683"/>
                  </a:cubicBezTo>
                  <a:cubicBezTo>
                    <a:pt x="9872" y="6664"/>
                    <a:pt x="9859" y="6644"/>
                    <a:pt x="9846" y="6626"/>
                  </a:cubicBezTo>
                  <a:cubicBezTo>
                    <a:pt x="9501" y="6146"/>
                    <a:pt x="8956" y="5807"/>
                    <a:pt x="8370" y="5769"/>
                  </a:cubicBezTo>
                  <a:cubicBezTo>
                    <a:pt x="8345" y="5768"/>
                    <a:pt x="8322" y="5767"/>
                    <a:pt x="8297" y="5765"/>
                  </a:cubicBezTo>
                  <a:cubicBezTo>
                    <a:pt x="8308" y="5727"/>
                    <a:pt x="8318" y="5689"/>
                    <a:pt x="8328" y="5650"/>
                  </a:cubicBezTo>
                  <a:cubicBezTo>
                    <a:pt x="8333" y="5630"/>
                    <a:pt x="8336" y="5612"/>
                    <a:pt x="8340" y="5592"/>
                  </a:cubicBezTo>
                  <a:cubicBezTo>
                    <a:pt x="8359" y="5513"/>
                    <a:pt x="8375" y="5431"/>
                    <a:pt x="8386" y="5351"/>
                  </a:cubicBezTo>
                  <a:cubicBezTo>
                    <a:pt x="8391" y="5318"/>
                    <a:pt x="8395" y="5285"/>
                    <a:pt x="8401" y="5252"/>
                  </a:cubicBezTo>
                  <a:cubicBezTo>
                    <a:pt x="8411" y="5169"/>
                    <a:pt x="8418" y="5085"/>
                    <a:pt x="8424" y="5001"/>
                  </a:cubicBezTo>
                  <a:cubicBezTo>
                    <a:pt x="8448" y="4630"/>
                    <a:pt x="8424" y="4254"/>
                    <a:pt x="8370" y="3884"/>
                  </a:cubicBezTo>
                  <a:cubicBezTo>
                    <a:pt x="8197" y="2659"/>
                    <a:pt x="7684" y="1435"/>
                    <a:pt x="6718" y="661"/>
                  </a:cubicBezTo>
                  <a:lnTo>
                    <a:pt x="6717" y="661"/>
                  </a:lnTo>
                  <a:cubicBezTo>
                    <a:pt x="6703" y="650"/>
                    <a:pt x="6689" y="639"/>
                    <a:pt x="6675" y="629"/>
                  </a:cubicBezTo>
                  <a:cubicBezTo>
                    <a:pt x="6671" y="626"/>
                    <a:pt x="6667" y="621"/>
                    <a:pt x="6663" y="619"/>
                  </a:cubicBezTo>
                  <a:cubicBezTo>
                    <a:pt x="6650" y="610"/>
                    <a:pt x="6639" y="599"/>
                    <a:pt x="6625" y="591"/>
                  </a:cubicBezTo>
                  <a:cubicBezTo>
                    <a:pt x="6623" y="589"/>
                    <a:pt x="6621" y="588"/>
                    <a:pt x="6619" y="586"/>
                  </a:cubicBezTo>
                  <a:cubicBezTo>
                    <a:pt x="6603" y="573"/>
                    <a:pt x="6588" y="562"/>
                    <a:pt x="6572" y="551"/>
                  </a:cubicBezTo>
                  <a:lnTo>
                    <a:pt x="6569" y="549"/>
                  </a:lnTo>
                  <a:cubicBezTo>
                    <a:pt x="6553" y="537"/>
                    <a:pt x="6537" y="526"/>
                    <a:pt x="6522" y="515"/>
                  </a:cubicBezTo>
                  <a:cubicBezTo>
                    <a:pt x="6093" y="210"/>
                    <a:pt x="5615" y="0"/>
                    <a:pt x="5130" y="0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9" name="Google Shape;2229;p58"/>
            <p:cNvSpPr/>
            <p:nvPr/>
          </p:nvSpPr>
          <p:spPr>
            <a:xfrm>
              <a:off x="10285359" y="2284975"/>
              <a:ext cx="293803" cy="210574"/>
            </a:xfrm>
            <a:custGeom>
              <a:avLst/>
              <a:gdLst/>
              <a:ahLst/>
              <a:cxnLst/>
              <a:rect l="l" t="t" r="r" b="b"/>
              <a:pathLst>
                <a:path w="3816" h="2735" extrusionOk="0">
                  <a:moveTo>
                    <a:pt x="2091" y="0"/>
                  </a:moveTo>
                  <a:cubicBezTo>
                    <a:pt x="2016" y="0"/>
                    <a:pt x="1939" y="39"/>
                    <a:pt x="1873" y="81"/>
                  </a:cubicBezTo>
                  <a:cubicBezTo>
                    <a:pt x="1363" y="402"/>
                    <a:pt x="983" y="923"/>
                    <a:pt x="830" y="1507"/>
                  </a:cubicBezTo>
                  <a:cubicBezTo>
                    <a:pt x="739" y="1337"/>
                    <a:pt x="628" y="1179"/>
                    <a:pt x="498" y="1037"/>
                  </a:cubicBezTo>
                  <a:cubicBezTo>
                    <a:pt x="449" y="982"/>
                    <a:pt x="392" y="928"/>
                    <a:pt x="319" y="923"/>
                  </a:cubicBezTo>
                  <a:cubicBezTo>
                    <a:pt x="315" y="923"/>
                    <a:pt x="311" y="922"/>
                    <a:pt x="307" y="922"/>
                  </a:cubicBezTo>
                  <a:cubicBezTo>
                    <a:pt x="184" y="922"/>
                    <a:pt x="107" y="1063"/>
                    <a:pt x="76" y="1184"/>
                  </a:cubicBezTo>
                  <a:cubicBezTo>
                    <a:pt x="1" y="1482"/>
                    <a:pt x="14" y="1802"/>
                    <a:pt x="114" y="2094"/>
                  </a:cubicBezTo>
                  <a:lnTo>
                    <a:pt x="618" y="2554"/>
                  </a:lnTo>
                  <a:cubicBezTo>
                    <a:pt x="1279" y="2675"/>
                    <a:pt x="1952" y="2735"/>
                    <a:pt x="2624" y="2735"/>
                  </a:cubicBezTo>
                  <a:cubicBezTo>
                    <a:pt x="2913" y="2735"/>
                    <a:pt x="3202" y="2724"/>
                    <a:pt x="3491" y="2701"/>
                  </a:cubicBezTo>
                  <a:cubicBezTo>
                    <a:pt x="3555" y="2696"/>
                    <a:pt x="3625" y="2689"/>
                    <a:pt x="3670" y="2643"/>
                  </a:cubicBezTo>
                  <a:cubicBezTo>
                    <a:pt x="3705" y="2607"/>
                    <a:pt x="3718" y="2555"/>
                    <a:pt x="3728" y="2507"/>
                  </a:cubicBezTo>
                  <a:cubicBezTo>
                    <a:pt x="3784" y="2263"/>
                    <a:pt x="3815" y="1955"/>
                    <a:pt x="3608" y="1816"/>
                  </a:cubicBezTo>
                  <a:cubicBezTo>
                    <a:pt x="3538" y="1768"/>
                    <a:pt x="3453" y="1751"/>
                    <a:pt x="3366" y="1751"/>
                  </a:cubicBezTo>
                  <a:cubicBezTo>
                    <a:pt x="3344" y="1751"/>
                    <a:pt x="3322" y="1752"/>
                    <a:pt x="3300" y="1754"/>
                  </a:cubicBezTo>
                  <a:cubicBezTo>
                    <a:pt x="3048" y="1777"/>
                    <a:pt x="2806" y="1908"/>
                    <a:pt x="2649" y="2106"/>
                  </a:cubicBezTo>
                  <a:cubicBezTo>
                    <a:pt x="2717" y="1903"/>
                    <a:pt x="2769" y="1693"/>
                    <a:pt x="2806" y="1482"/>
                  </a:cubicBezTo>
                  <a:cubicBezTo>
                    <a:pt x="2823" y="1383"/>
                    <a:pt x="2824" y="1257"/>
                    <a:pt x="2736" y="1209"/>
                  </a:cubicBezTo>
                  <a:cubicBezTo>
                    <a:pt x="2713" y="1197"/>
                    <a:pt x="2688" y="1192"/>
                    <a:pt x="2663" y="1192"/>
                  </a:cubicBezTo>
                  <a:cubicBezTo>
                    <a:pt x="2625" y="1192"/>
                    <a:pt x="2586" y="1202"/>
                    <a:pt x="2551" y="1215"/>
                  </a:cubicBezTo>
                  <a:cubicBezTo>
                    <a:pt x="2258" y="1317"/>
                    <a:pt x="2010" y="1538"/>
                    <a:pt x="1874" y="1816"/>
                  </a:cubicBezTo>
                  <a:lnTo>
                    <a:pt x="1874" y="1816"/>
                  </a:lnTo>
                  <a:cubicBezTo>
                    <a:pt x="2073" y="1373"/>
                    <a:pt x="2214" y="906"/>
                    <a:pt x="2291" y="427"/>
                  </a:cubicBezTo>
                  <a:cubicBezTo>
                    <a:pt x="2316" y="271"/>
                    <a:pt x="2309" y="70"/>
                    <a:pt x="2161" y="13"/>
                  </a:cubicBezTo>
                  <a:cubicBezTo>
                    <a:pt x="2138" y="4"/>
                    <a:pt x="2114" y="0"/>
                    <a:pt x="209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0" name="Google Shape;2230;p58"/>
            <p:cNvSpPr/>
            <p:nvPr/>
          </p:nvSpPr>
          <p:spPr>
            <a:xfrm>
              <a:off x="9952902" y="1048000"/>
              <a:ext cx="796564" cy="1063497"/>
            </a:xfrm>
            <a:custGeom>
              <a:avLst/>
              <a:gdLst/>
              <a:ahLst/>
              <a:cxnLst/>
              <a:rect l="l" t="t" r="r" b="b"/>
              <a:pathLst>
                <a:path w="10346" h="13813" extrusionOk="0">
                  <a:moveTo>
                    <a:pt x="5130" y="0"/>
                  </a:moveTo>
                  <a:cubicBezTo>
                    <a:pt x="4838" y="0"/>
                    <a:pt x="4543" y="76"/>
                    <a:pt x="4255" y="253"/>
                  </a:cubicBezTo>
                  <a:cubicBezTo>
                    <a:pt x="3574" y="669"/>
                    <a:pt x="3126" y="1456"/>
                    <a:pt x="2919" y="2194"/>
                  </a:cubicBezTo>
                  <a:cubicBezTo>
                    <a:pt x="2668" y="3092"/>
                    <a:pt x="2624" y="4048"/>
                    <a:pt x="2792" y="4965"/>
                  </a:cubicBezTo>
                  <a:cubicBezTo>
                    <a:pt x="1676" y="5102"/>
                    <a:pt x="660" y="5878"/>
                    <a:pt x="233" y="6919"/>
                  </a:cubicBezTo>
                  <a:cubicBezTo>
                    <a:pt x="82" y="7290"/>
                    <a:pt x="0" y="7711"/>
                    <a:pt x="131" y="8090"/>
                  </a:cubicBezTo>
                  <a:cubicBezTo>
                    <a:pt x="328" y="8660"/>
                    <a:pt x="927" y="8973"/>
                    <a:pt x="1475" y="9227"/>
                  </a:cubicBezTo>
                  <a:cubicBezTo>
                    <a:pt x="798" y="9837"/>
                    <a:pt x="559" y="10860"/>
                    <a:pt x="824" y="11731"/>
                  </a:cubicBezTo>
                  <a:cubicBezTo>
                    <a:pt x="1089" y="12602"/>
                    <a:pt x="1818" y="13300"/>
                    <a:pt x="2675" y="13603"/>
                  </a:cubicBezTo>
                  <a:cubicBezTo>
                    <a:pt x="2982" y="13712"/>
                    <a:pt x="3313" y="13769"/>
                    <a:pt x="3641" y="13769"/>
                  </a:cubicBezTo>
                  <a:cubicBezTo>
                    <a:pt x="4224" y="13769"/>
                    <a:pt x="4799" y="13589"/>
                    <a:pt x="5226" y="13197"/>
                  </a:cubicBezTo>
                  <a:cubicBezTo>
                    <a:pt x="5540" y="13514"/>
                    <a:pt x="5990" y="13655"/>
                    <a:pt x="6429" y="13736"/>
                  </a:cubicBezTo>
                  <a:cubicBezTo>
                    <a:pt x="6692" y="13783"/>
                    <a:pt x="6962" y="13812"/>
                    <a:pt x="7231" y="13812"/>
                  </a:cubicBezTo>
                  <a:cubicBezTo>
                    <a:pt x="7582" y="13812"/>
                    <a:pt x="7930" y="13763"/>
                    <a:pt x="8259" y="13642"/>
                  </a:cubicBezTo>
                  <a:cubicBezTo>
                    <a:pt x="8839" y="13427"/>
                    <a:pt x="9347" y="12963"/>
                    <a:pt x="9505" y="12366"/>
                  </a:cubicBezTo>
                  <a:cubicBezTo>
                    <a:pt x="9663" y="11768"/>
                    <a:pt x="9400" y="11055"/>
                    <a:pt x="8841" y="10790"/>
                  </a:cubicBezTo>
                  <a:cubicBezTo>
                    <a:pt x="9393" y="10318"/>
                    <a:pt x="9859" y="9727"/>
                    <a:pt x="10101" y="9041"/>
                  </a:cubicBezTo>
                  <a:cubicBezTo>
                    <a:pt x="10345" y="8356"/>
                    <a:pt x="10346" y="7570"/>
                    <a:pt x="10021" y="6919"/>
                  </a:cubicBezTo>
                  <a:cubicBezTo>
                    <a:pt x="9696" y="6268"/>
                    <a:pt x="9023" y="5782"/>
                    <a:pt x="8295" y="5766"/>
                  </a:cubicBezTo>
                  <a:cubicBezTo>
                    <a:pt x="8469" y="5159"/>
                    <a:pt x="8458" y="4511"/>
                    <a:pt x="8369" y="3887"/>
                  </a:cubicBezTo>
                  <a:cubicBezTo>
                    <a:pt x="8196" y="2663"/>
                    <a:pt x="7683" y="1436"/>
                    <a:pt x="6718" y="662"/>
                  </a:cubicBezTo>
                  <a:cubicBezTo>
                    <a:pt x="6242" y="281"/>
                    <a:pt x="5691" y="0"/>
                    <a:pt x="513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1" name="Google Shape;2231;p58"/>
            <p:cNvSpPr/>
            <p:nvPr/>
          </p:nvSpPr>
          <p:spPr>
            <a:xfrm>
              <a:off x="10147618" y="1407328"/>
              <a:ext cx="429695" cy="1059494"/>
            </a:xfrm>
            <a:custGeom>
              <a:avLst/>
              <a:gdLst/>
              <a:ahLst/>
              <a:cxnLst/>
              <a:rect l="l" t="t" r="r" b="b"/>
              <a:pathLst>
                <a:path w="5581" h="13761" extrusionOk="0">
                  <a:moveTo>
                    <a:pt x="4418" y="1"/>
                  </a:moveTo>
                  <a:cubicBezTo>
                    <a:pt x="4333" y="1"/>
                    <a:pt x="4240" y="73"/>
                    <a:pt x="4258" y="183"/>
                  </a:cubicBezTo>
                  <a:cubicBezTo>
                    <a:pt x="4387" y="929"/>
                    <a:pt x="4434" y="1673"/>
                    <a:pt x="4407" y="2428"/>
                  </a:cubicBezTo>
                  <a:cubicBezTo>
                    <a:pt x="4386" y="3003"/>
                    <a:pt x="4179" y="3284"/>
                    <a:pt x="3589" y="3362"/>
                  </a:cubicBezTo>
                  <a:cubicBezTo>
                    <a:pt x="3451" y="3380"/>
                    <a:pt x="3312" y="3388"/>
                    <a:pt x="3172" y="3388"/>
                  </a:cubicBezTo>
                  <a:cubicBezTo>
                    <a:pt x="3031" y="3388"/>
                    <a:pt x="2889" y="3380"/>
                    <a:pt x="2747" y="3367"/>
                  </a:cubicBezTo>
                  <a:lnTo>
                    <a:pt x="2697" y="1124"/>
                  </a:lnTo>
                  <a:cubicBezTo>
                    <a:pt x="2695" y="1077"/>
                    <a:pt x="2661" y="1040"/>
                    <a:pt x="2617" y="1040"/>
                  </a:cubicBezTo>
                  <a:cubicBezTo>
                    <a:pt x="2574" y="1040"/>
                    <a:pt x="2538" y="1077"/>
                    <a:pt x="2537" y="1124"/>
                  </a:cubicBezTo>
                  <a:lnTo>
                    <a:pt x="2505" y="2561"/>
                  </a:lnTo>
                  <a:cubicBezTo>
                    <a:pt x="2484" y="2560"/>
                    <a:pt x="2463" y="2560"/>
                    <a:pt x="2441" y="2560"/>
                  </a:cubicBezTo>
                  <a:cubicBezTo>
                    <a:pt x="2335" y="2560"/>
                    <a:pt x="2218" y="2565"/>
                    <a:pt x="2098" y="2565"/>
                  </a:cubicBezTo>
                  <a:cubicBezTo>
                    <a:pt x="1716" y="2565"/>
                    <a:pt x="1311" y="2520"/>
                    <a:pt x="1192" y="2151"/>
                  </a:cubicBezTo>
                  <a:cubicBezTo>
                    <a:pt x="1025" y="1643"/>
                    <a:pt x="1101" y="968"/>
                    <a:pt x="1176" y="451"/>
                  </a:cubicBezTo>
                  <a:cubicBezTo>
                    <a:pt x="1192" y="341"/>
                    <a:pt x="1096" y="269"/>
                    <a:pt x="1012" y="269"/>
                  </a:cubicBezTo>
                  <a:cubicBezTo>
                    <a:pt x="957" y="269"/>
                    <a:pt x="906" y="300"/>
                    <a:pt x="896" y="373"/>
                  </a:cubicBezTo>
                  <a:cubicBezTo>
                    <a:pt x="811" y="962"/>
                    <a:pt x="682" y="1824"/>
                    <a:pt x="965" y="2380"/>
                  </a:cubicBezTo>
                  <a:cubicBezTo>
                    <a:pt x="1185" y="2815"/>
                    <a:pt x="1661" y="2849"/>
                    <a:pt x="2116" y="2849"/>
                  </a:cubicBezTo>
                  <a:cubicBezTo>
                    <a:pt x="2203" y="2849"/>
                    <a:pt x="2288" y="2848"/>
                    <a:pt x="2371" y="2848"/>
                  </a:cubicBezTo>
                  <a:cubicBezTo>
                    <a:pt x="2415" y="2848"/>
                    <a:pt x="2458" y="2848"/>
                    <a:pt x="2500" y="2850"/>
                  </a:cubicBezTo>
                  <a:lnTo>
                    <a:pt x="2436" y="5711"/>
                  </a:lnTo>
                  <a:cubicBezTo>
                    <a:pt x="1898" y="5685"/>
                    <a:pt x="1305" y="5663"/>
                    <a:pt x="838" y="5428"/>
                  </a:cubicBezTo>
                  <a:cubicBezTo>
                    <a:pt x="217" y="5114"/>
                    <a:pt x="437" y="3775"/>
                    <a:pt x="524" y="3238"/>
                  </a:cubicBezTo>
                  <a:cubicBezTo>
                    <a:pt x="543" y="3129"/>
                    <a:pt x="449" y="3056"/>
                    <a:pt x="365" y="3056"/>
                  </a:cubicBezTo>
                  <a:cubicBezTo>
                    <a:pt x="309" y="3056"/>
                    <a:pt x="257" y="3088"/>
                    <a:pt x="245" y="3162"/>
                  </a:cubicBezTo>
                  <a:cubicBezTo>
                    <a:pt x="128" y="3871"/>
                    <a:pt x="1" y="4836"/>
                    <a:pt x="444" y="5463"/>
                  </a:cubicBezTo>
                  <a:cubicBezTo>
                    <a:pt x="616" y="5706"/>
                    <a:pt x="935" y="5798"/>
                    <a:pt x="1212" y="5853"/>
                  </a:cubicBezTo>
                  <a:cubicBezTo>
                    <a:pt x="1611" y="5934"/>
                    <a:pt x="2023" y="5970"/>
                    <a:pt x="2431" y="5998"/>
                  </a:cubicBezTo>
                  <a:lnTo>
                    <a:pt x="2258" y="13672"/>
                  </a:lnTo>
                  <a:cubicBezTo>
                    <a:pt x="2256" y="13720"/>
                    <a:pt x="2292" y="13761"/>
                    <a:pt x="2338" y="13761"/>
                  </a:cubicBezTo>
                  <a:lnTo>
                    <a:pt x="2903" y="13761"/>
                  </a:lnTo>
                  <a:cubicBezTo>
                    <a:pt x="2948" y="13761"/>
                    <a:pt x="2983" y="13720"/>
                    <a:pt x="2983" y="13672"/>
                  </a:cubicBezTo>
                  <a:lnTo>
                    <a:pt x="2826" y="6687"/>
                  </a:lnTo>
                  <a:lnTo>
                    <a:pt x="2826" y="6687"/>
                  </a:lnTo>
                  <a:cubicBezTo>
                    <a:pt x="2962" y="6695"/>
                    <a:pt x="3099" y="6700"/>
                    <a:pt x="3236" y="6700"/>
                  </a:cubicBezTo>
                  <a:cubicBezTo>
                    <a:pt x="3502" y="6700"/>
                    <a:pt x="3768" y="6682"/>
                    <a:pt x="4031" y="6641"/>
                  </a:cubicBezTo>
                  <a:cubicBezTo>
                    <a:pt x="4389" y="6584"/>
                    <a:pt x="4870" y="6541"/>
                    <a:pt x="5160" y="6290"/>
                  </a:cubicBezTo>
                  <a:cubicBezTo>
                    <a:pt x="5447" y="6039"/>
                    <a:pt x="5510" y="5732"/>
                    <a:pt x="5539" y="5365"/>
                  </a:cubicBezTo>
                  <a:cubicBezTo>
                    <a:pt x="5580" y="4804"/>
                    <a:pt x="5573" y="4236"/>
                    <a:pt x="5550" y="3674"/>
                  </a:cubicBezTo>
                  <a:cubicBezTo>
                    <a:pt x="5546" y="3581"/>
                    <a:pt x="5472" y="3534"/>
                    <a:pt x="5399" y="3534"/>
                  </a:cubicBezTo>
                  <a:cubicBezTo>
                    <a:pt x="5326" y="3534"/>
                    <a:pt x="5256" y="3581"/>
                    <a:pt x="5260" y="3674"/>
                  </a:cubicBezTo>
                  <a:cubicBezTo>
                    <a:pt x="5276" y="4051"/>
                    <a:pt x="5278" y="4426"/>
                    <a:pt x="5271" y="4803"/>
                  </a:cubicBezTo>
                  <a:cubicBezTo>
                    <a:pt x="5260" y="5274"/>
                    <a:pt x="5318" y="5855"/>
                    <a:pt x="4858" y="6134"/>
                  </a:cubicBezTo>
                  <a:cubicBezTo>
                    <a:pt x="4523" y="6338"/>
                    <a:pt x="3991" y="6362"/>
                    <a:pt x="3618" y="6395"/>
                  </a:cubicBezTo>
                  <a:cubicBezTo>
                    <a:pt x="3489" y="6407"/>
                    <a:pt x="3360" y="6412"/>
                    <a:pt x="3231" y="6412"/>
                  </a:cubicBezTo>
                  <a:cubicBezTo>
                    <a:pt x="3091" y="6412"/>
                    <a:pt x="2952" y="6407"/>
                    <a:pt x="2813" y="6397"/>
                  </a:cubicBezTo>
                  <a:lnTo>
                    <a:pt x="2752" y="3659"/>
                  </a:lnTo>
                  <a:lnTo>
                    <a:pt x="2752" y="3659"/>
                  </a:lnTo>
                  <a:cubicBezTo>
                    <a:pt x="2920" y="3675"/>
                    <a:pt x="3104" y="3689"/>
                    <a:pt x="3290" y="3689"/>
                  </a:cubicBezTo>
                  <a:cubicBezTo>
                    <a:pt x="3854" y="3689"/>
                    <a:pt x="4434" y="3564"/>
                    <a:pt x="4624" y="3023"/>
                  </a:cubicBezTo>
                  <a:cubicBezTo>
                    <a:pt x="4763" y="2633"/>
                    <a:pt x="4708" y="2126"/>
                    <a:pt x="4703" y="1721"/>
                  </a:cubicBezTo>
                  <a:cubicBezTo>
                    <a:pt x="4695" y="1180"/>
                    <a:pt x="4630" y="639"/>
                    <a:pt x="4539" y="106"/>
                  </a:cubicBezTo>
                  <a:cubicBezTo>
                    <a:pt x="4526" y="32"/>
                    <a:pt x="4474" y="1"/>
                    <a:pt x="441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2" name="Google Shape;2232;p58"/>
            <p:cNvSpPr/>
            <p:nvPr/>
          </p:nvSpPr>
          <p:spPr>
            <a:xfrm>
              <a:off x="10096341" y="2278045"/>
              <a:ext cx="319827" cy="220891"/>
            </a:xfrm>
            <a:custGeom>
              <a:avLst/>
              <a:gdLst/>
              <a:ahLst/>
              <a:cxnLst/>
              <a:rect l="l" t="t" r="r" b="b"/>
              <a:pathLst>
                <a:path w="4154" h="2869" extrusionOk="0">
                  <a:moveTo>
                    <a:pt x="1749" y="1"/>
                  </a:moveTo>
                  <a:cubicBezTo>
                    <a:pt x="1591" y="1"/>
                    <a:pt x="1419" y="99"/>
                    <a:pt x="1304" y="220"/>
                  </a:cubicBezTo>
                  <a:cubicBezTo>
                    <a:pt x="831" y="727"/>
                    <a:pt x="858" y="1521"/>
                    <a:pt x="1033" y="2191"/>
                  </a:cubicBezTo>
                  <a:cubicBezTo>
                    <a:pt x="815" y="2071"/>
                    <a:pt x="593" y="1964"/>
                    <a:pt x="364" y="1867"/>
                  </a:cubicBezTo>
                  <a:cubicBezTo>
                    <a:pt x="307" y="1843"/>
                    <a:pt x="238" y="1823"/>
                    <a:pt x="176" y="1823"/>
                  </a:cubicBezTo>
                  <a:cubicBezTo>
                    <a:pt x="116" y="1823"/>
                    <a:pt x="63" y="1841"/>
                    <a:pt x="31" y="1891"/>
                  </a:cubicBezTo>
                  <a:cubicBezTo>
                    <a:pt x="1" y="1937"/>
                    <a:pt x="4" y="1997"/>
                    <a:pt x="10" y="2050"/>
                  </a:cubicBezTo>
                  <a:cubicBezTo>
                    <a:pt x="50" y="2371"/>
                    <a:pt x="221" y="2669"/>
                    <a:pt x="472" y="2869"/>
                  </a:cubicBezTo>
                  <a:lnTo>
                    <a:pt x="4025" y="2869"/>
                  </a:lnTo>
                  <a:cubicBezTo>
                    <a:pt x="4047" y="2810"/>
                    <a:pt x="4067" y="2751"/>
                    <a:pt x="4085" y="2692"/>
                  </a:cubicBezTo>
                  <a:cubicBezTo>
                    <a:pt x="4130" y="2533"/>
                    <a:pt x="4154" y="2351"/>
                    <a:pt x="4067" y="2209"/>
                  </a:cubicBezTo>
                  <a:cubicBezTo>
                    <a:pt x="3991" y="2083"/>
                    <a:pt x="3845" y="2025"/>
                    <a:pt x="3695" y="2025"/>
                  </a:cubicBezTo>
                  <a:cubicBezTo>
                    <a:pt x="3616" y="2025"/>
                    <a:pt x="3536" y="2041"/>
                    <a:pt x="3465" y="2073"/>
                  </a:cubicBezTo>
                  <a:cubicBezTo>
                    <a:pt x="3260" y="2164"/>
                    <a:pt x="3110" y="2346"/>
                    <a:pt x="2970" y="2523"/>
                  </a:cubicBezTo>
                  <a:cubicBezTo>
                    <a:pt x="3042" y="2342"/>
                    <a:pt x="3075" y="2144"/>
                    <a:pt x="3063" y="1950"/>
                  </a:cubicBezTo>
                  <a:cubicBezTo>
                    <a:pt x="3059" y="1874"/>
                    <a:pt x="3047" y="1796"/>
                    <a:pt x="3006" y="1733"/>
                  </a:cubicBezTo>
                  <a:cubicBezTo>
                    <a:pt x="2948" y="1644"/>
                    <a:pt x="2846" y="1604"/>
                    <a:pt x="2739" y="1604"/>
                  </a:cubicBezTo>
                  <a:cubicBezTo>
                    <a:pt x="2664" y="1604"/>
                    <a:pt x="2587" y="1624"/>
                    <a:pt x="2523" y="1662"/>
                  </a:cubicBezTo>
                  <a:cubicBezTo>
                    <a:pt x="2367" y="1754"/>
                    <a:pt x="2269" y="1916"/>
                    <a:pt x="2179" y="2070"/>
                  </a:cubicBezTo>
                  <a:cubicBezTo>
                    <a:pt x="2247" y="1526"/>
                    <a:pt x="2227" y="972"/>
                    <a:pt x="2123" y="435"/>
                  </a:cubicBezTo>
                  <a:cubicBezTo>
                    <a:pt x="2097" y="298"/>
                    <a:pt x="2058" y="151"/>
                    <a:pt x="1949" y="67"/>
                  </a:cubicBezTo>
                  <a:cubicBezTo>
                    <a:pt x="1889" y="20"/>
                    <a:pt x="1821" y="1"/>
                    <a:pt x="174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233" name="Google Shape;2233;p58"/>
          <p:cNvSpPr txBox="1"/>
          <p:nvPr/>
        </p:nvSpPr>
        <p:spPr>
          <a:xfrm flipH="1">
            <a:off x="0" y="-1"/>
            <a:ext cx="9144000" cy="85931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zh-TW" altLang="en-US" sz="6600" dirty="0" smtClean="0">
                <a:latin typeface="標楷體" pitchFamily="65" charset="-120"/>
                <a:ea typeface="標楷體" pitchFamily="65" charset="-120"/>
              </a:rPr>
              <a:t>聖餐主日</a:t>
            </a:r>
            <a:endParaRPr lang="zh-TW" altLang="en-US" sz="6600" dirty="0">
              <a:latin typeface="標楷體" pitchFamily="65" charset="-120"/>
              <a:ea typeface="標楷體" pitchFamily="65" charset="-120"/>
            </a:endParaRPr>
          </a:p>
        </p:txBody>
      </p:sp>
      <p:grpSp>
        <p:nvGrpSpPr>
          <p:cNvPr id="11" name="Google Shape;2162;p58"/>
          <p:cNvGrpSpPr/>
          <p:nvPr/>
        </p:nvGrpSpPr>
        <p:grpSpPr>
          <a:xfrm rot="-5400000">
            <a:off x="7624565" y="4646037"/>
            <a:ext cx="485439" cy="509485"/>
            <a:chOff x="6" y="0"/>
            <a:chExt cx="604372" cy="672054"/>
          </a:xfrm>
        </p:grpSpPr>
        <p:sp>
          <p:nvSpPr>
            <p:cNvPr id="80" name="Google Shape;2163;p58"/>
            <p:cNvSpPr/>
            <p:nvPr/>
          </p:nvSpPr>
          <p:spPr>
            <a:xfrm>
              <a:off x="2013" y="0"/>
              <a:ext cx="600342" cy="672054"/>
            </a:xfrm>
            <a:custGeom>
              <a:avLst/>
              <a:gdLst/>
              <a:ahLst/>
              <a:cxnLst/>
              <a:rect l="l" t="t" r="r" b="b"/>
              <a:pathLst>
                <a:path w="6195" h="6935" extrusionOk="0">
                  <a:moveTo>
                    <a:pt x="1263" y="0"/>
                  </a:moveTo>
                  <a:lnTo>
                    <a:pt x="1263" y="0"/>
                  </a:lnTo>
                  <a:cubicBezTo>
                    <a:pt x="1064" y="40"/>
                    <a:pt x="871" y="98"/>
                    <a:pt x="701" y="182"/>
                  </a:cubicBezTo>
                  <a:cubicBezTo>
                    <a:pt x="698" y="201"/>
                    <a:pt x="700" y="222"/>
                    <a:pt x="701" y="240"/>
                  </a:cubicBezTo>
                  <a:cubicBezTo>
                    <a:pt x="728" y="657"/>
                    <a:pt x="875" y="1066"/>
                    <a:pt x="1115" y="1409"/>
                  </a:cubicBezTo>
                  <a:cubicBezTo>
                    <a:pt x="3" y="2361"/>
                    <a:pt x="0" y="3987"/>
                    <a:pt x="720" y="5218"/>
                  </a:cubicBezTo>
                  <a:cubicBezTo>
                    <a:pt x="723" y="5225"/>
                    <a:pt x="727" y="5229"/>
                    <a:pt x="730" y="5237"/>
                  </a:cubicBezTo>
                  <a:cubicBezTo>
                    <a:pt x="761" y="5231"/>
                    <a:pt x="794" y="5226"/>
                    <a:pt x="825" y="5221"/>
                  </a:cubicBezTo>
                  <a:cubicBezTo>
                    <a:pt x="835" y="5219"/>
                    <a:pt x="845" y="5217"/>
                    <a:pt x="853" y="5216"/>
                  </a:cubicBezTo>
                  <a:cubicBezTo>
                    <a:pt x="859" y="5214"/>
                    <a:pt x="866" y="5213"/>
                    <a:pt x="871" y="5213"/>
                  </a:cubicBezTo>
                  <a:cubicBezTo>
                    <a:pt x="965" y="5377"/>
                    <a:pt x="1077" y="5529"/>
                    <a:pt x="1192" y="5673"/>
                  </a:cubicBezTo>
                  <a:cubicBezTo>
                    <a:pt x="1489" y="6043"/>
                    <a:pt x="1862" y="6309"/>
                    <a:pt x="2295" y="6507"/>
                  </a:cubicBezTo>
                  <a:cubicBezTo>
                    <a:pt x="2910" y="6788"/>
                    <a:pt x="3573" y="6934"/>
                    <a:pt x="4239" y="6934"/>
                  </a:cubicBezTo>
                  <a:cubicBezTo>
                    <a:pt x="4599" y="6934"/>
                    <a:pt x="4959" y="6892"/>
                    <a:pt x="5313" y="6805"/>
                  </a:cubicBezTo>
                  <a:cubicBezTo>
                    <a:pt x="5417" y="6854"/>
                    <a:pt x="5530" y="6886"/>
                    <a:pt x="5646" y="6894"/>
                  </a:cubicBezTo>
                  <a:cubicBezTo>
                    <a:pt x="5658" y="6862"/>
                    <a:pt x="5649" y="6823"/>
                    <a:pt x="5640" y="6789"/>
                  </a:cubicBezTo>
                  <a:cubicBezTo>
                    <a:pt x="5627" y="6726"/>
                    <a:pt x="5609" y="6665"/>
                    <a:pt x="5590" y="6605"/>
                  </a:cubicBezTo>
                  <a:cubicBezTo>
                    <a:pt x="6014" y="5870"/>
                    <a:pt x="6194" y="5105"/>
                    <a:pt x="6144" y="4256"/>
                  </a:cubicBezTo>
                  <a:cubicBezTo>
                    <a:pt x="6101" y="3511"/>
                    <a:pt x="5821" y="2784"/>
                    <a:pt x="5358" y="2199"/>
                  </a:cubicBezTo>
                  <a:cubicBezTo>
                    <a:pt x="5377" y="2148"/>
                    <a:pt x="5397" y="2096"/>
                    <a:pt x="5413" y="2042"/>
                  </a:cubicBezTo>
                  <a:cubicBezTo>
                    <a:pt x="4799" y="1261"/>
                    <a:pt x="3842" y="801"/>
                    <a:pt x="2845" y="801"/>
                  </a:cubicBezTo>
                  <a:cubicBezTo>
                    <a:pt x="2816" y="801"/>
                    <a:pt x="2786" y="801"/>
                    <a:pt x="2756" y="802"/>
                  </a:cubicBezTo>
                  <a:cubicBezTo>
                    <a:pt x="2295" y="814"/>
                    <a:pt x="1831" y="933"/>
                    <a:pt x="1438" y="1173"/>
                  </a:cubicBezTo>
                  <a:cubicBezTo>
                    <a:pt x="1381" y="1071"/>
                    <a:pt x="1332" y="965"/>
                    <a:pt x="1294" y="854"/>
                  </a:cubicBezTo>
                  <a:cubicBezTo>
                    <a:pt x="1200" y="580"/>
                    <a:pt x="1178" y="275"/>
                    <a:pt x="1263" y="0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2" name="Google Shape;2164;p58"/>
            <p:cNvGrpSpPr/>
            <p:nvPr/>
          </p:nvGrpSpPr>
          <p:grpSpPr>
            <a:xfrm>
              <a:off x="11" y="8"/>
              <a:ext cx="604373" cy="672028"/>
              <a:chOff x="5789475" y="-1569693"/>
              <a:chExt cx="920457" cy="1023498"/>
            </a:xfrm>
          </p:grpSpPr>
          <p:sp>
            <p:nvSpPr>
              <p:cNvPr id="82" name="Google Shape;2165;p58"/>
              <p:cNvSpPr/>
              <p:nvPr/>
            </p:nvSpPr>
            <p:spPr>
              <a:xfrm>
                <a:off x="5889861" y="-1268093"/>
                <a:ext cx="820071" cy="721898"/>
              </a:xfrm>
              <a:custGeom>
                <a:avLst/>
                <a:gdLst/>
                <a:ahLst/>
                <a:cxnLst/>
                <a:rect l="l" t="t" r="r" b="b"/>
                <a:pathLst>
                  <a:path w="5555" h="4890" extrusionOk="0">
                    <a:moveTo>
                      <a:pt x="4588" y="1"/>
                    </a:moveTo>
                    <a:lnTo>
                      <a:pt x="0" y="2580"/>
                    </a:lnTo>
                    <a:cubicBezTo>
                      <a:pt x="79" y="2971"/>
                      <a:pt x="311" y="3324"/>
                      <a:pt x="556" y="3628"/>
                    </a:cubicBezTo>
                    <a:cubicBezTo>
                      <a:pt x="853" y="3998"/>
                      <a:pt x="1227" y="4265"/>
                      <a:pt x="1660" y="4462"/>
                    </a:cubicBezTo>
                    <a:cubicBezTo>
                      <a:pt x="2274" y="4744"/>
                      <a:pt x="2937" y="4890"/>
                      <a:pt x="3604" y="4890"/>
                    </a:cubicBezTo>
                    <a:cubicBezTo>
                      <a:pt x="3963" y="4890"/>
                      <a:pt x="4323" y="4847"/>
                      <a:pt x="4677" y="4760"/>
                    </a:cubicBezTo>
                    <a:cubicBezTo>
                      <a:pt x="4781" y="4810"/>
                      <a:pt x="4894" y="4841"/>
                      <a:pt x="5009" y="4849"/>
                    </a:cubicBezTo>
                    <a:cubicBezTo>
                      <a:pt x="5022" y="4817"/>
                      <a:pt x="5013" y="4778"/>
                      <a:pt x="5003" y="4745"/>
                    </a:cubicBezTo>
                    <a:cubicBezTo>
                      <a:pt x="4987" y="4683"/>
                      <a:pt x="4969" y="4624"/>
                      <a:pt x="4950" y="4563"/>
                    </a:cubicBezTo>
                    <a:cubicBezTo>
                      <a:pt x="5374" y="3830"/>
                      <a:pt x="5554" y="3062"/>
                      <a:pt x="5504" y="2214"/>
                    </a:cubicBezTo>
                    <a:cubicBezTo>
                      <a:pt x="5457" y="1403"/>
                      <a:pt x="5128" y="609"/>
                      <a:pt x="4588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" name="Google Shape;2166;p58"/>
              <p:cNvSpPr/>
              <p:nvPr/>
            </p:nvSpPr>
            <p:spPr>
              <a:xfrm>
                <a:off x="5898571" y="-1569693"/>
                <a:ext cx="165786" cy="263367"/>
              </a:xfrm>
              <a:custGeom>
                <a:avLst/>
                <a:gdLst/>
                <a:ahLst/>
                <a:cxnLst/>
                <a:rect l="l" t="t" r="r" b="b"/>
                <a:pathLst>
                  <a:path w="1123" h="1784" extrusionOk="0">
                    <a:moveTo>
                      <a:pt x="565" y="1"/>
                    </a:moveTo>
                    <a:cubicBezTo>
                      <a:pt x="367" y="39"/>
                      <a:pt x="173" y="98"/>
                      <a:pt x="3" y="182"/>
                    </a:cubicBezTo>
                    <a:cubicBezTo>
                      <a:pt x="1" y="200"/>
                      <a:pt x="2" y="221"/>
                      <a:pt x="3" y="239"/>
                    </a:cubicBezTo>
                    <a:cubicBezTo>
                      <a:pt x="42" y="824"/>
                      <a:pt x="314" y="1388"/>
                      <a:pt x="747" y="1783"/>
                    </a:cubicBezTo>
                    <a:cubicBezTo>
                      <a:pt x="875" y="1771"/>
                      <a:pt x="1001" y="1747"/>
                      <a:pt x="1123" y="1707"/>
                    </a:cubicBezTo>
                    <a:cubicBezTo>
                      <a:pt x="902" y="1454"/>
                      <a:pt x="703" y="1173"/>
                      <a:pt x="595" y="855"/>
                    </a:cubicBezTo>
                    <a:cubicBezTo>
                      <a:pt x="503" y="579"/>
                      <a:pt x="481" y="275"/>
                      <a:pt x="56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4" name="Google Shape;2167;p58"/>
              <p:cNvSpPr/>
              <p:nvPr/>
            </p:nvSpPr>
            <p:spPr>
              <a:xfrm>
                <a:off x="5789770" y="-1451592"/>
                <a:ext cx="805160" cy="654876"/>
              </a:xfrm>
              <a:custGeom>
                <a:avLst/>
                <a:gdLst/>
                <a:ahLst/>
                <a:cxnLst/>
                <a:rect l="l" t="t" r="r" b="b"/>
                <a:pathLst>
                  <a:path w="5454" h="4436" extrusionOk="0">
                    <a:moveTo>
                      <a:pt x="2882" y="0"/>
                    </a:moveTo>
                    <a:cubicBezTo>
                      <a:pt x="2854" y="0"/>
                      <a:pt x="2825" y="1"/>
                      <a:pt x="2797" y="2"/>
                    </a:cubicBezTo>
                    <a:cubicBezTo>
                      <a:pt x="2285" y="14"/>
                      <a:pt x="1772" y="158"/>
                      <a:pt x="1355" y="452"/>
                    </a:cubicBezTo>
                    <a:cubicBezTo>
                      <a:pt x="47" y="1375"/>
                      <a:pt x="1" y="3118"/>
                      <a:pt x="761" y="4416"/>
                    </a:cubicBezTo>
                    <a:cubicBezTo>
                      <a:pt x="764" y="4424"/>
                      <a:pt x="768" y="4429"/>
                      <a:pt x="770" y="4435"/>
                    </a:cubicBezTo>
                    <a:cubicBezTo>
                      <a:pt x="2683" y="4143"/>
                      <a:pt x="4848" y="3065"/>
                      <a:pt x="5453" y="1242"/>
                    </a:cubicBezTo>
                    <a:cubicBezTo>
                      <a:pt x="4838" y="460"/>
                      <a:pt x="3880" y="0"/>
                      <a:pt x="2882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5" name="Google Shape;2168;p58"/>
              <p:cNvSpPr/>
              <p:nvPr/>
            </p:nvSpPr>
            <p:spPr>
              <a:xfrm>
                <a:off x="5890156" y="-987455"/>
                <a:ext cx="752162" cy="441111"/>
              </a:xfrm>
              <a:custGeom>
                <a:avLst/>
                <a:gdLst/>
                <a:ahLst/>
                <a:cxnLst/>
                <a:rect l="l" t="t" r="r" b="b"/>
                <a:pathLst>
                  <a:path w="5095" h="2988" extrusionOk="0">
                    <a:moveTo>
                      <a:pt x="1204" y="1"/>
                    </a:moveTo>
                    <a:lnTo>
                      <a:pt x="0" y="678"/>
                    </a:lnTo>
                    <a:cubicBezTo>
                      <a:pt x="79" y="1068"/>
                      <a:pt x="310" y="1422"/>
                      <a:pt x="555" y="1726"/>
                    </a:cubicBezTo>
                    <a:cubicBezTo>
                      <a:pt x="852" y="2096"/>
                      <a:pt x="1226" y="2363"/>
                      <a:pt x="1659" y="2560"/>
                    </a:cubicBezTo>
                    <a:cubicBezTo>
                      <a:pt x="2274" y="2841"/>
                      <a:pt x="2938" y="2988"/>
                      <a:pt x="3604" y="2988"/>
                    </a:cubicBezTo>
                    <a:cubicBezTo>
                      <a:pt x="3963" y="2988"/>
                      <a:pt x="4323" y="2945"/>
                      <a:pt x="4676" y="2858"/>
                    </a:cubicBezTo>
                    <a:cubicBezTo>
                      <a:pt x="4780" y="2908"/>
                      <a:pt x="4894" y="2939"/>
                      <a:pt x="5009" y="2947"/>
                    </a:cubicBezTo>
                    <a:cubicBezTo>
                      <a:pt x="5021" y="2914"/>
                      <a:pt x="5012" y="2876"/>
                      <a:pt x="5004" y="2843"/>
                    </a:cubicBezTo>
                    <a:cubicBezTo>
                      <a:pt x="4987" y="2782"/>
                      <a:pt x="4968" y="2723"/>
                      <a:pt x="4949" y="2662"/>
                    </a:cubicBezTo>
                    <a:cubicBezTo>
                      <a:pt x="5001" y="2572"/>
                      <a:pt x="5051" y="2482"/>
                      <a:pt x="5094" y="2390"/>
                    </a:cubicBezTo>
                    <a:cubicBezTo>
                      <a:pt x="5025" y="2384"/>
                      <a:pt x="4957" y="2377"/>
                      <a:pt x="4891" y="2369"/>
                    </a:cubicBezTo>
                    <a:cubicBezTo>
                      <a:pt x="3776" y="2247"/>
                      <a:pt x="2640" y="1868"/>
                      <a:pt x="1873" y="1050"/>
                    </a:cubicBezTo>
                    <a:cubicBezTo>
                      <a:pt x="1586" y="743"/>
                      <a:pt x="1365" y="387"/>
                      <a:pt x="1204" y="1"/>
                    </a:cubicBezTo>
                    <a:close/>
                  </a:path>
                </a:pathLst>
              </a:custGeom>
              <a:solidFill>
                <a:srgbClr val="4D0029">
                  <a:alpha val="427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" name="Google Shape;2169;p58"/>
              <p:cNvSpPr/>
              <p:nvPr/>
            </p:nvSpPr>
            <p:spPr>
              <a:xfrm>
                <a:off x="5828301" y="-1450263"/>
                <a:ext cx="752014" cy="643656"/>
              </a:xfrm>
              <a:custGeom>
                <a:avLst/>
                <a:gdLst/>
                <a:ahLst/>
                <a:cxnLst/>
                <a:rect l="l" t="t" r="r" b="b"/>
                <a:pathLst>
                  <a:path w="5094" h="4360" extrusionOk="0">
                    <a:moveTo>
                      <a:pt x="1584" y="434"/>
                    </a:moveTo>
                    <a:cubicBezTo>
                      <a:pt x="1765" y="474"/>
                      <a:pt x="1948" y="509"/>
                      <a:pt x="2131" y="543"/>
                    </a:cubicBezTo>
                    <a:cubicBezTo>
                      <a:pt x="2093" y="729"/>
                      <a:pt x="2057" y="914"/>
                      <a:pt x="2024" y="1101"/>
                    </a:cubicBezTo>
                    <a:cubicBezTo>
                      <a:pt x="1839" y="1065"/>
                      <a:pt x="1655" y="1029"/>
                      <a:pt x="1472" y="988"/>
                    </a:cubicBezTo>
                    <a:cubicBezTo>
                      <a:pt x="1507" y="804"/>
                      <a:pt x="1544" y="619"/>
                      <a:pt x="1584" y="434"/>
                    </a:cubicBezTo>
                    <a:close/>
                    <a:moveTo>
                      <a:pt x="2233" y="562"/>
                    </a:moveTo>
                    <a:cubicBezTo>
                      <a:pt x="2417" y="595"/>
                      <a:pt x="2601" y="626"/>
                      <a:pt x="2787" y="653"/>
                    </a:cubicBezTo>
                    <a:cubicBezTo>
                      <a:pt x="2748" y="841"/>
                      <a:pt x="2714" y="1028"/>
                      <a:pt x="2683" y="1215"/>
                    </a:cubicBezTo>
                    <a:cubicBezTo>
                      <a:pt x="2497" y="1186"/>
                      <a:pt x="2312" y="1153"/>
                      <a:pt x="2126" y="1119"/>
                    </a:cubicBezTo>
                    <a:cubicBezTo>
                      <a:pt x="2159" y="934"/>
                      <a:pt x="2196" y="748"/>
                      <a:pt x="2233" y="562"/>
                    </a:cubicBezTo>
                    <a:close/>
                    <a:moveTo>
                      <a:pt x="2888" y="671"/>
                    </a:moveTo>
                    <a:cubicBezTo>
                      <a:pt x="3074" y="698"/>
                      <a:pt x="3259" y="725"/>
                      <a:pt x="3446" y="748"/>
                    </a:cubicBezTo>
                    <a:cubicBezTo>
                      <a:pt x="3410" y="935"/>
                      <a:pt x="3375" y="1123"/>
                      <a:pt x="3344" y="1311"/>
                    </a:cubicBezTo>
                    <a:cubicBezTo>
                      <a:pt x="3158" y="1286"/>
                      <a:pt x="2971" y="1260"/>
                      <a:pt x="2783" y="1232"/>
                    </a:cubicBezTo>
                    <a:cubicBezTo>
                      <a:pt x="2816" y="1043"/>
                      <a:pt x="2850" y="856"/>
                      <a:pt x="2888" y="671"/>
                    </a:cubicBezTo>
                    <a:close/>
                    <a:moveTo>
                      <a:pt x="3548" y="760"/>
                    </a:moveTo>
                    <a:cubicBezTo>
                      <a:pt x="3735" y="783"/>
                      <a:pt x="3922" y="804"/>
                      <a:pt x="4109" y="824"/>
                    </a:cubicBezTo>
                    <a:cubicBezTo>
                      <a:pt x="4073" y="1012"/>
                      <a:pt x="4039" y="1201"/>
                      <a:pt x="4010" y="1391"/>
                    </a:cubicBezTo>
                    <a:cubicBezTo>
                      <a:pt x="3822" y="1370"/>
                      <a:pt x="3634" y="1349"/>
                      <a:pt x="3447" y="1325"/>
                    </a:cubicBezTo>
                    <a:cubicBezTo>
                      <a:pt x="3478" y="1137"/>
                      <a:pt x="3511" y="948"/>
                      <a:pt x="3548" y="760"/>
                    </a:cubicBezTo>
                    <a:close/>
                    <a:moveTo>
                      <a:pt x="4212" y="834"/>
                    </a:moveTo>
                    <a:cubicBezTo>
                      <a:pt x="4399" y="854"/>
                      <a:pt x="4587" y="872"/>
                      <a:pt x="4774" y="888"/>
                    </a:cubicBezTo>
                    <a:cubicBezTo>
                      <a:pt x="4739" y="1076"/>
                      <a:pt x="4706" y="1265"/>
                      <a:pt x="4676" y="1455"/>
                    </a:cubicBezTo>
                    <a:cubicBezTo>
                      <a:pt x="4488" y="1438"/>
                      <a:pt x="4300" y="1420"/>
                      <a:pt x="4111" y="1400"/>
                    </a:cubicBezTo>
                    <a:cubicBezTo>
                      <a:pt x="4143" y="1212"/>
                      <a:pt x="4175" y="1023"/>
                      <a:pt x="4212" y="834"/>
                    </a:cubicBezTo>
                    <a:close/>
                    <a:moveTo>
                      <a:pt x="806" y="935"/>
                    </a:moveTo>
                    <a:cubicBezTo>
                      <a:pt x="988" y="982"/>
                      <a:pt x="1171" y="1027"/>
                      <a:pt x="1354" y="1066"/>
                    </a:cubicBezTo>
                    <a:cubicBezTo>
                      <a:pt x="1321" y="1253"/>
                      <a:pt x="1289" y="1437"/>
                      <a:pt x="1262" y="1624"/>
                    </a:cubicBezTo>
                    <a:cubicBezTo>
                      <a:pt x="1078" y="1581"/>
                      <a:pt x="893" y="1535"/>
                      <a:pt x="710" y="1487"/>
                    </a:cubicBezTo>
                    <a:cubicBezTo>
                      <a:pt x="740" y="1301"/>
                      <a:pt x="772" y="1118"/>
                      <a:pt x="806" y="935"/>
                    </a:cubicBezTo>
                    <a:close/>
                    <a:moveTo>
                      <a:pt x="1454" y="1087"/>
                    </a:moveTo>
                    <a:cubicBezTo>
                      <a:pt x="1638" y="1128"/>
                      <a:pt x="1822" y="1166"/>
                      <a:pt x="2008" y="1200"/>
                    </a:cubicBezTo>
                    <a:cubicBezTo>
                      <a:pt x="1976" y="1387"/>
                      <a:pt x="1946" y="1574"/>
                      <a:pt x="1920" y="1762"/>
                    </a:cubicBezTo>
                    <a:cubicBezTo>
                      <a:pt x="1734" y="1725"/>
                      <a:pt x="1548" y="1688"/>
                      <a:pt x="1362" y="1646"/>
                    </a:cubicBezTo>
                    <a:cubicBezTo>
                      <a:pt x="1391" y="1459"/>
                      <a:pt x="1422" y="1274"/>
                      <a:pt x="1454" y="1087"/>
                    </a:cubicBezTo>
                    <a:close/>
                    <a:moveTo>
                      <a:pt x="2108" y="1218"/>
                    </a:moveTo>
                    <a:cubicBezTo>
                      <a:pt x="2295" y="1254"/>
                      <a:pt x="2480" y="1285"/>
                      <a:pt x="2666" y="1315"/>
                    </a:cubicBezTo>
                    <a:cubicBezTo>
                      <a:pt x="2635" y="1502"/>
                      <a:pt x="2607" y="1691"/>
                      <a:pt x="2581" y="1879"/>
                    </a:cubicBezTo>
                    <a:cubicBezTo>
                      <a:pt x="2394" y="1849"/>
                      <a:pt x="2207" y="1816"/>
                      <a:pt x="2020" y="1781"/>
                    </a:cubicBezTo>
                    <a:cubicBezTo>
                      <a:pt x="2047" y="1592"/>
                      <a:pt x="2077" y="1405"/>
                      <a:pt x="2108" y="1218"/>
                    </a:cubicBezTo>
                    <a:close/>
                    <a:moveTo>
                      <a:pt x="2768" y="1331"/>
                    </a:moveTo>
                    <a:cubicBezTo>
                      <a:pt x="2955" y="1359"/>
                      <a:pt x="3140" y="1385"/>
                      <a:pt x="3328" y="1410"/>
                    </a:cubicBezTo>
                    <a:cubicBezTo>
                      <a:pt x="3299" y="1599"/>
                      <a:pt x="3271" y="1787"/>
                      <a:pt x="3244" y="1976"/>
                    </a:cubicBezTo>
                    <a:cubicBezTo>
                      <a:pt x="3056" y="1952"/>
                      <a:pt x="2870" y="1924"/>
                      <a:pt x="2683" y="1895"/>
                    </a:cubicBezTo>
                    <a:cubicBezTo>
                      <a:pt x="2709" y="1706"/>
                      <a:pt x="2737" y="1518"/>
                      <a:pt x="2768" y="1331"/>
                    </a:cubicBezTo>
                    <a:close/>
                    <a:moveTo>
                      <a:pt x="3431" y="1425"/>
                    </a:moveTo>
                    <a:cubicBezTo>
                      <a:pt x="3617" y="1448"/>
                      <a:pt x="3806" y="1471"/>
                      <a:pt x="3992" y="1492"/>
                    </a:cubicBezTo>
                    <a:cubicBezTo>
                      <a:pt x="3964" y="1680"/>
                      <a:pt x="3937" y="1870"/>
                      <a:pt x="3912" y="2059"/>
                    </a:cubicBezTo>
                    <a:cubicBezTo>
                      <a:pt x="3723" y="2038"/>
                      <a:pt x="3535" y="2016"/>
                      <a:pt x="3347" y="1991"/>
                    </a:cubicBezTo>
                    <a:cubicBezTo>
                      <a:pt x="3371" y="1802"/>
                      <a:pt x="3400" y="1613"/>
                      <a:pt x="3431" y="1425"/>
                    </a:cubicBezTo>
                    <a:close/>
                    <a:moveTo>
                      <a:pt x="4096" y="1502"/>
                    </a:moveTo>
                    <a:cubicBezTo>
                      <a:pt x="4284" y="1521"/>
                      <a:pt x="4472" y="1540"/>
                      <a:pt x="4660" y="1557"/>
                    </a:cubicBezTo>
                    <a:cubicBezTo>
                      <a:pt x="4632" y="1746"/>
                      <a:pt x="4604" y="1936"/>
                      <a:pt x="4580" y="2127"/>
                    </a:cubicBezTo>
                    <a:cubicBezTo>
                      <a:pt x="4392" y="2110"/>
                      <a:pt x="4201" y="2090"/>
                      <a:pt x="4013" y="2070"/>
                    </a:cubicBezTo>
                    <a:cubicBezTo>
                      <a:pt x="4038" y="1881"/>
                      <a:pt x="4065" y="1692"/>
                      <a:pt x="4096" y="1502"/>
                    </a:cubicBezTo>
                    <a:close/>
                    <a:moveTo>
                      <a:pt x="695" y="1586"/>
                    </a:moveTo>
                    <a:cubicBezTo>
                      <a:pt x="878" y="1634"/>
                      <a:pt x="1062" y="1679"/>
                      <a:pt x="1246" y="1723"/>
                    </a:cubicBezTo>
                    <a:cubicBezTo>
                      <a:pt x="1219" y="1908"/>
                      <a:pt x="1194" y="2095"/>
                      <a:pt x="1172" y="2283"/>
                    </a:cubicBezTo>
                    <a:cubicBezTo>
                      <a:pt x="986" y="2238"/>
                      <a:pt x="801" y="2191"/>
                      <a:pt x="617" y="2141"/>
                    </a:cubicBezTo>
                    <a:cubicBezTo>
                      <a:pt x="640" y="1955"/>
                      <a:pt x="666" y="1770"/>
                      <a:pt x="695" y="1586"/>
                    </a:cubicBezTo>
                    <a:close/>
                    <a:moveTo>
                      <a:pt x="1347" y="1745"/>
                    </a:moveTo>
                    <a:cubicBezTo>
                      <a:pt x="1533" y="1787"/>
                      <a:pt x="1720" y="1827"/>
                      <a:pt x="1905" y="1861"/>
                    </a:cubicBezTo>
                    <a:cubicBezTo>
                      <a:pt x="1879" y="2049"/>
                      <a:pt x="1856" y="2238"/>
                      <a:pt x="1833" y="2426"/>
                    </a:cubicBezTo>
                    <a:cubicBezTo>
                      <a:pt x="1647" y="2389"/>
                      <a:pt x="1460" y="2349"/>
                      <a:pt x="1272" y="2306"/>
                    </a:cubicBezTo>
                    <a:cubicBezTo>
                      <a:pt x="1294" y="2119"/>
                      <a:pt x="1320" y="1932"/>
                      <a:pt x="1347" y="1745"/>
                    </a:cubicBezTo>
                    <a:close/>
                    <a:moveTo>
                      <a:pt x="2008" y="1880"/>
                    </a:moveTo>
                    <a:cubicBezTo>
                      <a:pt x="2193" y="1916"/>
                      <a:pt x="2380" y="1948"/>
                      <a:pt x="2568" y="1978"/>
                    </a:cubicBezTo>
                    <a:cubicBezTo>
                      <a:pt x="2542" y="2168"/>
                      <a:pt x="2518" y="2356"/>
                      <a:pt x="2497" y="2545"/>
                    </a:cubicBezTo>
                    <a:cubicBezTo>
                      <a:pt x="2309" y="2514"/>
                      <a:pt x="2123" y="2481"/>
                      <a:pt x="1935" y="2445"/>
                    </a:cubicBezTo>
                    <a:cubicBezTo>
                      <a:pt x="1957" y="2256"/>
                      <a:pt x="1981" y="2068"/>
                      <a:pt x="2008" y="1880"/>
                    </a:cubicBezTo>
                    <a:close/>
                    <a:moveTo>
                      <a:pt x="2668" y="1995"/>
                    </a:moveTo>
                    <a:cubicBezTo>
                      <a:pt x="2856" y="2023"/>
                      <a:pt x="3044" y="2051"/>
                      <a:pt x="3231" y="2078"/>
                    </a:cubicBezTo>
                    <a:cubicBezTo>
                      <a:pt x="3207" y="2266"/>
                      <a:pt x="3185" y="2455"/>
                      <a:pt x="3164" y="2644"/>
                    </a:cubicBezTo>
                    <a:cubicBezTo>
                      <a:pt x="2976" y="2618"/>
                      <a:pt x="2788" y="2591"/>
                      <a:pt x="2599" y="2561"/>
                    </a:cubicBezTo>
                    <a:cubicBezTo>
                      <a:pt x="2620" y="2371"/>
                      <a:pt x="2643" y="2183"/>
                      <a:pt x="2668" y="1995"/>
                    </a:cubicBezTo>
                    <a:close/>
                    <a:moveTo>
                      <a:pt x="3333" y="2090"/>
                    </a:moveTo>
                    <a:cubicBezTo>
                      <a:pt x="3522" y="2115"/>
                      <a:pt x="3710" y="2137"/>
                      <a:pt x="3898" y="2158"/>
                    </a:cubicBezTo>
                    <a:cubicBezTo>
                      <a:pt x="3874" y="2349"/>
                      <a:pt x="3851" y="2539"/>
                      <a:pt x="3832" y="2728"/>
                    </a:cubicBezTo>
                    <a:cubicBezTo>
                      <a:pt x="3642" y="2707"/>
                      <a:pt x="3454" y="2684"/>
                      <a:pt x="3265" y="2659"/>
                    </a:cubicBezTo>
                    <a:cubicBezTo>
                      <a:pt x="3286" y="2470"/>
                      <a:pt x="3309" y="2279"/>
                      <a:pt x="3333" y="2090"/>
                    </a:cubicBezTo>
                    <a:close/>
                    <a:moveTo>
                      <a:pt x="603" y="2243"/>
                    </a:moveTo>
                    <a:cubicBezTo>
                      <a:pt x="789" y="2293"/>
                      <a:pt x="974" y="2340"/>
                      <a:pt x="1162" y="2384"/>
                    </a:cubicBezTo>
                    <a:cubicBezTo>
                      <a:pt x="1140" y="2570"/>
                      <a:pt x="1120" y="2758"/>
                      <a:pt x="1101" y="2946"/>
                    </a:cubicBezTo>
                    <a:cubicBezTo>
                      <a:pt x="913" y="2902"/>
                      <a:pt x="727" y="2853"/>
                      <a:pt x="541" y="2802"/>
                    </a:cubicBezTo>
                    <a:cubicBezTo>
                      <a:pt x="560" y="2616"/>
                      <a:pt x="581" y="2429"/>
                      <a:pt x="603" y="2243"/>
                    </a:cubicBezTo>
                    <a:close/>
                    <a:moveTo>
                      <a:pt x="1262" y="2409"/>
                    </a:moveTo>
                    <a:cubicBezTo>
                      <a:pt x="1448" y="2452"/>
                      <a:pt x="1634" y="2492"/>
                      <a:pt x="1822" y="2528"/>
                    </a:cubicBezTo>
                    <a:cubicBezTo>
                      <a:pt x="1802" y="2715"/>
                      <a:pt x="1783" y="2904"/>
                      <a:pt x="1764" y="3093"/>
                    </a:cubicBezTo>
                    <a:cubicBezTo>
                      <a:pt x="1576" y="3055"/>
                      <a:pt x="1387" y="3014"/>
                      <a:pt x="1202" y="2972"/>
                    </a:cubicBezTo>
                    <a:cubicBezTo>
                      <a:pt x="1220" y="2783"/>
                      <a:pt x="1240" y="2596"/>
                      <a:pt x="1262" y="2409"/>
                    </a:cubicBezTo>
                    <a:close/>
                    <a:moveTo>
                      <a:pt x="1924" y="2545"/>
                    </a:moveTo>
                    <a:cubicBezTo>
                      <a:pt x="2110" y="2581"/>
                      <a:pt x="2298" y="2614"/>
                      <a:pt x="2485" y="2645"/>
                    </a:cubicBezTo>
                    <a:cubicBezTo>
                      <a:pt x="2465" y="2836"/>
                      <a:pt x="2448" y="3025"/>
                      <a:pt x="2431" y="3214"/>
                    </a:cubicBezTo>
                    <a:cubicBezTo>
                      <a:pt x="2243" y="3183"/>
                      <a:pt x="2055" y="3149"/>
                      <a:pt x="1866" y="3113"/>
                    </a:cubicBezTo>
                    <a:cubicBezTo>
                      <a:pt x="1883" y="2922"/>
                      <a:pt x="1903" y="2734"/>
                      <a:pt x="1924" y="2545"/>
                    </a:cubicBezTo>
                    <a:close/>
                    <a:moveTo>
                      <a:pt x="2589" y="2661"/>
                    </a:moveTo>
                    <a:cubicBezTo>
                      <a:pt x="2777" y="2691"/>
                      <a:pt x="2965" y="2719"/>
                      <a:pt x="3154" y="2745"/>
                    </a:cubicBezTo>
                    <a:cubicBezTo>
                      <a:pt x="3133" y="2936"/>
                      <a:pt x="3116" y="3125"/>
                      <a:pt x="3098" y="3315"/>
                    </a:cubicBezTo>
                    <a:cubicBezTo>
                      <a:pt x="2909" y="3288"/>
                      <a:pt x="2721" y="3260"/>
                      <a:pt x="2532" y="3230"/>
                    </a:cubicBezTo>
                    <a:cubicBezTo>
                      <a:pt x="2549" y="3041"/>
                      <a:pt x="2568" y="2851"/>
                      <a:pt x="2589" y="2661"/>
                    </a:cubicBezTo>
                    <a:close/>
                    <a:moveTo>
                      <a:pt x="530" y="2904"/>
                    </a:moveTo>
                    <a:cubicBezTo>
                      <a:pt x="716" y="2954"/>
                      <a:pt x="902" y="3003"/>
                      <a:pt x="1091" y="3047"/>
                    </a:cubicBezTo>
                    <a:cubicBezTo>
                      <a:pt x="1074" y="3235"/>
                      <a:pt x="1058" y="3423"/>
                      <a:pt x="1042" y="3613"/>
                    </a:cubicBezTo>
                    <a:cubicBezTo>
                      <a:pt x="854" y="3568"/>
                      <a:pt x="666" y="3518"/>
                      <a:pt x="479" y="3466"/>
                    </a:cubicBezTo>
                    <a:cubicBezTo>
                      <a:pt x="495" y="3278"/>
                      <a:pt x="512" y="3092"/>
                      <a:pt x="530" y="2904"/>
                    </a:cubicBezTo>
                    <a:close/>
                    <a:moveTo>
                      <a:pt x="1193" y="3072"/>
                    </a:moveTo>
                    <a:cubicBezTo>
                      <a:pt x="1380" y="3115"/>
                      <a:pt x="1566" y="3156"/>
                      <a:pt x="1757" y="3193"/>
                    </a:cubicBezTo>
                    <a:cubicBezTo>
                      <a:pt x="1738" y="3383"/>
                      <a:pt x="1722" y="3573"/>
                      <a:pt x="1710" y="3762"/>
                    </a:cubicBezTo>
                    <a:cubicBezTo>
                      <a:pt x="1519" y="3724"/>
                      <a:pt x="1331" y="3683"/>
                      <a:pt x="1145" y="3638"/>
                    </a:cubicBezTo>
                    <a:cubicBezTo>
                      <a:pt x="1158" y="3449"/>
                      <a:pt x="1174" y="3260"/>
                      <a:pt x="1193" y="3072"/>
                    </a:cubicBezTo>
                    <a:close/>
                    <a:moveTo>
                      <a:pt x="1856" y="3213"/>
                    </a:moveTo>
                    <a:cubicBezTo>
                      <a:pt x="2044" y="3250"/>
                      <a:pt x="2232" y="3283"/>
                      <a:pt x="2421" y="3315"/>
                    </a:cubicBezTo>
                    <a:cubicBezTo>
                      <a:pt x="2406" y="3505"/>
                      <a:pt x="2390" y="3695"/>
                      <a:pt x="2377" y="3887"/>
                    </a:cubicBezTo>
                    <a:cubicBezTo>
                      <a:pt x="2187" y="3855"/>
                      <a:pt x="1998" y="3821"/>
                      <a:pt x="1810" y="3783"/>
                    </a:cubicBezTo>
                    <a:cubicBezTo>
                      <a:pt x="1825" y="3594"/>
                      <a:pt x="1838" y="3402"/>
                      <a:pt x="1856" y="3213"/>
                    </a:cubicBezTo>
                    <a:close/>
                    <a:moveTo>
                      <a:pt x="473" y="3569"/>
                    </a:moveTo>
                    <a:cubicBezTo>
                      <a:pt x="660" y="3621"/>
                      <a:pt x="848" y="3669"/>
                      <a:pt x="1036" y="3715"/>
                    </a:cubicBezTo>
                    <a:cubicBezTo>
                      <a:pt x="1022" y="3904"/>
                      <a:pt x="1009" y="4092"/>
                      <a:pt x="996" y="4282"/>
                    </a:cubicBezTo>
                    <a:cubicBezTo>
                      <a:pt x="807" y="4237"/>
                      <a:pt x="619" y="4187"/>
                      <a:pt x="432" y="4134"/>
                    </a:cubicBezTo>
                    <a:cubicBezTo>
                      <a:pt x="443" y="3946"/>
                      <a:pt x="458" y="3757"/>
                      <a:pt x="473" y="3569"/>
                    </a:cubicBezTo>
                    <a:close/>
                    <a:moveTo>
                      <a:pt x="2360" y="1"/>
                    </a:moveTo>
                    <a:lnTo>
                      <a:pt x="2360" y="1"/>
                    </a:lnTo>
                    <a:cubicBezTo>
                      <a:pt x="2323" y="4"/>
                      <a:pt x="2287" y="9"/>
                      <a:pt x="2251" y="14"/>
                    </a:cubicBezTo>
                    <a:cubicBezTo>
                      <a:pt x="2218" y="156"/>
                      <a:pt x="2183" y="299"/>
                      <a:pt x="2154" y="443"/>
                    </a:cubicBezTo>
                    <a:cubicBezTo>
                      <a:pt x="1971" y="409"/>
                      <a:pt x="1788" y="374"/>
                      <a:pt x="1606" y="335"/>
                    </a:cubicBezTo>
                    <a:cubicBezTo>
                      <a:pt x="1619" y="275"/>
                      <a:pt x="1633" y="215"/>
                      <a:pt x="1647" y="157"/>
                    </a:cubicBezTo>
                    <a:lnTo>
                      <a:pt x="1647" y="157"/>
                    </a:lnTo>
                    <a:cubicBezTo>
                      <a:pt x="1607" y="171"/>
                      <a:pt x="1568" y="187"/>
                      <a:pt x="1530" y="203"/>
                    </a:cubicBezTo>
                    <a:cubicBezTo>
                      <a:pt x="1522" y="239"/>
                      <a:pt x="1513" y="277"/>
                      <a:pt x="1504" y="314"/>
                    </a:cubicBezTo>
                    <a:cubicBezTo>
                      <a:pt x="1456" y="303"/>
                      <a:pt x="1409" y="292"/>
                      <a:pt x="1362" y="281"/>
                    </a:cubicBezTo>
                    <a:cubicBezTo>
                      <a:pt x="1318" y="304"/>
                      <a:pt x="1273" y="328"/>
                      <a:pt x="1231" y="353"/>
                    </a:cubicBezTo>
                    <a:cubicBezTo>
                      <a:pt x="1314" y="372"/>
                      <a:pt x="1398" y="393"/>
                      <a:pt x="1482" y="412"/>
                    </a:cubicBezTo>
                    <a:cubicBezTo>
                      <a:pt x="1443" y="596"/>
                      <a:pt x="1404" y="780"/>
                      <a:pt x="1371" y="966"/>
                    </a:cubicBezTo>
                    <a:cubicBezTo>
                      <a:pt x="1188" y="924"/>
                      <a:pt x="1005" y="881"/>
                      <a:pt x="823" y="834"/>
                    </a:cubicBezTo>
                    <a:cubicBezTo>
                      <a:pt x="837" y="762"/>
                      <a:pt x="853" y="690"/>
                      <a:pt x="868" y="618"/>
                    </a:cubicBezTo>
                    <a:lnTo>
                      <a:pt x="868" y="618"/>
                    </a:lnTo>
                    <a:cubicBezTo>
                      <a:pt x="822" y="659"/>
                      <a:pt x="779" y="701"/>
                      <a:pt x="737" y="742"/>
                    </a:cubicBezTo>
                    <a:cubicBezTo>
                      <a:pt x="733" y="763"/>
                      <a:pt x="728" y="785"/>
                      <a:pt x="723" y="806"/>
                    </a:cubicBezTo>
                    <a:cubicBezTo>
                      <a:pt x="711" y="803"/>
                      <a:pt x="698" y="799"/>
                      <a:pt x="686" y="796"/>
                    </a:cubicBezTo>
                    <a:cubicBezTo>
                      <a:pt x="660" y="824"/>
                      <a:pt x="636" y="851"/>
                      <a:pt x="612" y="879"/>
                    </a:cubicBezTo>
                    <a:cubicBezTo>
                      <a:pt x="643" y="888"/>
                      <a:pt x="672" y="898"/>
                      <a:pt x="704" y="905"/>
                    </a:cubicBezTo>
                    <a:cubicBezTo>
                      <a:pt x="670" y="1088"/>
                      <a:pt x="639" y="1271"/>
                      <a:pt x="608" y="1456"/>
                    </a:cubicBezTo>
                    <a:cubicBezTo>
                      <a:pt x="502" y="1427"/>
                      <a:pt x="394" y="1395"/>
                      <a:pt x="289" y="1363"/>
                    </a:cubicBezTo>
                    <a:cubicBezTo>
                      <a:pt x="273" y="1394"/>
                      <a:pt x="258" y="1425"/>
                      <a:pt x="244" y="1456"/>
                    </a:cubicBezTo>
                    <a:cubicBezTo>
                      <a:pt x="361" y="1490"/>
                      <a:pt x="476" y="1525"/>
                      <a:pt x="593" y="1557"/>
                    </a:cubicBezTo>
                    <a:cubicBezTo>
                      <a:pt x="565" y="1741"/>
                      <a:pt x="538" y="1927"/>
                      <a:pt x="514" y="2112"/>
                    </a:cubicBezTo>
                    <a:cubicBezTo>
                      <a:pt x="366" y="2070"/>
                      <a:pt x="216" y="2027"/>
                      <a:pt x="69" y="1981"/>
                    </a:cubicBezTo>
                    <a:cubicBezTo>
                      <a:pt x="61" y="2014"/>
                      <a:pt x="54" y="2048"/>
                      <a:pt x="49" y="2081"/>
                    </a:cubicBezTo>
                    <a:cubicBezTo>
                      <a:pt x="200" y="2127"/>
                      <a:pt x="350" y="2171"/>
                      <a:pt x="502" y="2212"/>
                    </a:cubicBezTo>
                    <a:cubicBezTo>
                      <a:pt x="478" y="2399"/>
                      <a:pt x="457" y="2586"/>
                      <a:pt x="439" y="2772"/>
                    </a:cubicBezTo>
                    <a:cubicBezTo>
                      <a:pt x="293" y="2730"/>
                      <a:pt x="146" y="2687"/>
                      <a:pt x="1" y="2641"/>
                    </a:cubicBezTo>
                    <a:lnTo>
                      <a:pt x="1" y="2641"/>
                    </a:lnTo>
                    <a:cubicBezTo>
                      <a:pt x="1" y="2677"/>
                      <a:pt x="2" y="2712"/>
                      <a:pt x="3" y="2748"/>
                    </a:cubicBezTo>
                    <a:cubicBezTo>
                      <a:pt x="144" y="2792"/>
                      <a:pt x="287" y="2834"/>
                      <a:pt x="429" y="2874"/>
                    </a:cubicBezTo>
                    <a:cubicBezTo>
                      <a:pt x="410" y="3062"/>
                      <a:pt x="393" y="3250"/>
                      <a:pt x="377" y="3438"/>
                    </a:cubicBezTo>
                    <a:cubicBezTo>
                      <a:pt x="278" y="3409"/>
                      <a:pt x="180" y="3378"/>
                      <a:pt x="80" y="3349"/>
                    </a:cubicBezTo>
                    <a:lnTo>
                      <a:pt x="80" y="3349"/>
                    </a:lnTo>
                    <a:cubicBezTo>
                      <a:pt x="89" y="3387"/>
                      <a:pt x="99" y="3424"/>
                      <a:pt x="108" y="3462"/>
                    </a:cubicBezTo>
                    <a:cubicBezTo>
                      <a:pt x="195" y="3488"/>
                      <a:pt x="282" y="3516"/>
                      <a:pt x="369" y="3540"/>
                    </a:cubicBezTo>
                    <a:cubicBezTo>
                      <a:pt x="355" y="3722"/>
                      <a:pt x="342" y="3904"/>
                      <a:pt x="330" y="4087"/>
                    </a:cubicBezTo>
                    <a:cubicBezTo>
                      <a:pt x="359" y="4150"/>
                      <a:pt x="389" y="4212"/>
                      <a:pt x="421" y="4272"/>
                    </a:cubicBezTo>
                    <a:cubicBezTo>
                      <a:pt x="423" y="4261"/>
                      <a:pt x="423" y="4249"/>
                      <a:pt x="423" y="4239"/>
                    </a:cubicBezTo>
                    <a:cubicBezTo>
                      <a:pt x="577" y="4282"/>
                      <a:pt x="732" y="4321"/>
                      <a:pt x="886" y="4359"/>
                    </a:cubicBezTo>
                    <a:cubicBezTo>
                      <a:pt x="959" y="4344"/>
                      <a:pt x="1032" y="4328"/>
                      <a:pt x="1106" y="4311"/>
                    </a:cubicBezTo>
                    <a:cubicBezTo>
                      <a:pt x="1103" y="4309"/>
                      <a:pt x="1100" y="4309"/>
                      <a:pt x="1096" y="4308"/>
                    </a:cubicBezTo>
                    <a:cubicBezTo>
                      <a:pt x="1108" y="4119"/>
                      <a:pt x="1120" y="3929"/>
                      <a:pt x="1134" y="3739"/>
                    </a:cubicBezTo>
                    <a:cubicBezTo>
                      <a:pt x="1323" y="3784"/>
                      <a:pt x="1511" y="3825"/>
                      <a:pt x="1699" y="3864"/>
                    </a:cubicBezTo>
                    <a:cubicBezTo>
                      <a:pt x="1692" y="3961"/>
                      <a:pt x="1687" y="4057"/>
                      <a:pt x="1680" y="4154"/>
                    </a:cubicBezTo>
                    <a:cubicBezTo>
                      <a:pt x="1716" y="4144"/>
                      <a:pt x="1751" y="4131"/>
                      <a:pt x="1785" y="4121"/>
                    </a:cubicBezTo>
                    <a:cubicBezTo>
                      <a:pt x="1790" y="4042"/>
                      <a:pt x="1794" y="3963"/>
                      <a:pt x="1799" y="3884"/>
                    </a:cubicBezTo>
                    <a:cubicBezTo>
                      <a:pt x="1941" y="3912"/>
                      <a:pt x="2082" y="3937"/>
                      <a:pt x="2223" y="3962"/>
                    </a:cubicBezTo>
                    <a:cubicBezTo>
                      <a:pt x="2309" y="3927"/>
                      <a:pt x="2394" y="3893"/>
                      <a:pt x="2479" y="3856"/>
                    </a:cubicBezTo>
                    <a:cubicBezTo>
                      <a:pt x="2491" y="3682"/>
                      <a:pt x="2504" y="3507"/>
                      <a:pt x="2520" y="3333"/>
                    </a:cubicBezTo>
                    <a:cubicBezTo>
                      <a:pt x="2708" y="3363"/>
                      <a:pt x="2897" y="3392"/>
                      <a:pt x="3087" y="3418"/>
                    </a:cubicBezTo>
                    <a:cubicBezTo>
                      <a:pt x="3082" y="3465"/>
                      <a:pt x="3080" y="3512"/>
                      <a:pt x="3076" y="3558"/>
                    </a:cubicBezTo>
                    <a:cubicBezTo>
                      <a:pt x="3113" y="3538"/>
                      <a:pt x="3148" y="3517"/>
                      <a:pt x="3184" y="3496"/>
                    </a:cubicBezTo>
                    <a:cubicBezTo>
                      <a:pt x="3185" y="3475"/>
                      <a:pt x="3186" y="3454"/>
                      <a:pt x="3189" y="3431"/>
                    </a:cubicBezTo>
                    <a:cubicBezTo>
                      <a:pt x="3217" y="3435"/>
                      <a:pt x="3247" y="3438"/>
                      <a:pt x="3275" y="3441"/>
                    </a:cubicBezTo>
                    <a:cubicBezTo>
                      <a:pt x="3321" y="3414"/>
                      <a:pt x="3367" y="3386"/>
                      <a:pt x="3411" y="3356"/>
                    </a:cubicBezTo>
                    <a:cubicBezTo>
                      <a:pt x="3339" y="3347"/>
                      <a:pt x="3269" y="3340"/>
                      <a:pt x="3196" y="3330"/>
                    </a:cubicBezTo>
                    <a:cubicBezTo>
                      <a:pt x="3212" y="3140"/>
                      <a:pt x="3231" y="2950"/>
                      <a:pt x="3250" y="2760"/>
                    </a:cubicBezTo>
                    <a:cubicBezTo>
                      <a:pt x="3443" y="2784"/>
                      <a:pt x="3631" y="2807"/>
                      <a:pt x="3822" y="2830"/>
                    </a:cubicBezTo>
                    <a:cubicBezTo>
                      <a:pt x="3812" y="2916"/>
                      <a:pt x="3806" y="3003"/>
                      <a:pt x="3798" y="3088"/>
                    </a:cubicBezTo>
                    <a:cubicBezTo>
                      <a:pt x="3835" y="3058"/>
                      <a:pt x="3872" y="3029"/>
                      <a:pt x="3908" y="2999"/>
                    </a:cubicBezTo>
                    <a:cubicBezTo>
                      <a:pt x="3914" y="2946"/>
                      <a:pt x="3918" y="2894"/>
                      <a:pt x="3923" y="2842"/>
                    </a:cubicBezTo>
                    <a:lnTo>
                      <a:pt x="4076" y="2858"/>
                    </a:lnTo>
                    <a:cubicBezTo>
                      <a:pt x="4110" y="2827"/>
                      <a:pt x="4143" y="2796"/>
                      <a:pt x="4175" y="2766"/>
                    </a:cubicBezTo>
                    <a:cubicBezTo>
                      <a:pt x="4095" y="2758"/>
                      <a:pt x="4013" y="2750"/>
                      <a:pt x="3933" y="2741"/>
                    </a:cubicBezTo>
                    <a:cubicBezTo>
                      <a:pt x="3952" y="2550"/>
                      <a:pt x="3974" y="2361"/>
                      <a:pt x="3999" y="2171"/>
                    </a:cubicBezTo>
                    <a:cubicBezTo>
                      <a:pt x="4188" y="2192"/>
                      <a:pt x="4377" y="2210"/>
                      <a:pt x="4565" y="2227"/>
                    </a:cubicBezTo>
                    <a:cubicBezTo>
                      <a:pt x="4560" y="2274"/>
                      <a:pt x="4555" y="2323"/>
                      <a:pt x="4549" y="2370"/>
                    </a:cubicBezTo>
                    <a:cubicBezTo>
                      <a:pt x="4611" y="2295"/>
                      <a:pt x="4671" y="2219"/>
                      <a:pt x="4727" y="2140"/>
                    </a:cubicBezTo>
                    <a:cubicBezTo>
                      <a:pt x="4713" y="2138"/>
                      <a:pt x="4697" y="2137"/>
                      <a:pt x="4682" y="2136"/>
                    </a:cubicBezTo>
                    <a:cubicBezTo>
                      <a:pt x="4707" y="1945"/>
                      <a:pt x="4733" y="1756"/>
                      <a:pt x="4764" y="1566"/>
                    </a:cubicBezTo>
                    <a:lnTo>
                      <a:pt x="5050" y="1589"/>
                    </a:lnTo>
                    <a:cubicBezTo>
                      <a:pt x="5066" y="1557"/>
                      <a:pt x="5078" y="1524"/>
                      <a:pt x="5093" y="1490"/>
                    </a:cubicBezTo>
                    <a:cubicBezTo>
                      <a:pt x="4989" y="1482"/>
                      <a:pt x="4884" y="1473"/>
                      <a:pt x="4779" y="1464"/>
                    </a:cubicBezTo>
                    <a:cubicBezTo>
                      <a:pt x="4810" y="1275"/>
                      <a:pt x="4842" y="1085"/>
                      <a:pt x="4878" y="897"/>
                    </a:cubicBezTo>
                    <a:lnTo>
                      <a:pt x="4885" y="897"/>
                    </a:lnTo>
                    <a:cubicBezTo>
                      <a:pt x="4844" y="857"/>
                      <a:pt x="4802" y="820"/>
                      <a:pt x="4760" y="783"/>
                    </a:cubicBezTo>
                    <a:cubicBezTo>
                      <a:pt x="4583" y="767"/>
                      <a:pt x="4407" y="751"/>
                      <a:pt x="4231" y="734"/>
                    </a:cubicBezTo>
                    <a:cubicBezTo>
                      <a:pt x="4248" y="638"/>
                      <a:pt x="4269" y="543"/>
                      <a:pt x="4289" y="449"/>
                    </a:cubicBezTo>
                    <a:cubicBezTo>
                      <a:pt x="4258" y="431"/>
                      <a:pt x="4226" y="412"/>
                      <a:pt x="4195" y="395"/>
                    </a:cubicBezTo>
                    <a:cubicBezTo>
                      <a:pt x="4172" y="505"/>
                      <a:pt x="4148" y="615"/>
                      <a:pt x="4127" y="725"/>
                    </a:cubicBezTo>
                    <a:cubicBezTo>
                      <a:pt x="3940" y="705"/>
                      <a:pt x="3754" y="684"/>
                      <a:pt x="3567" y="660"/>
                    </a:cubicBezTo>
                    <a:cubicBezTo>
                      <a:pt x="3600" y="496"/>
                      <a:pt x="3636" y="331"/>
                      <a:pt x="3675" y="166"/>
                    </a:cubicBezTo>
                    <a:lnTo>
                      <a:pt x="3577" y="135"/>
                    </a:lnTo>
                    <a:cubicBezTo>
                      <a:pt x="3537" y="304"/>
                      <a:pt x="3500" y="476"/>
                      <a:pt x="3464" y="647"/>
                    </a:cubicBezTo>
                    <a:cubicBezTo>
                      <a:pt x="3279" y="623"/>
                      <a:pt x="3093" y="597"/>
                      <a:pt x="2908" y="570"/>
                    </a:cubicBezTo>
                    <a:cubicBezTo>
                      <a:pt x="2945" y="386"/>
                      <a:pt x="2987" y="202"/>
                      <a:pt x="3031" y="19"/>
                    </a:cubicBezTo>
                    <a:cubicBezTo>
                      <a:pt x="2998" y="15"/>
                      <a:pt x="2963" y="9"/>
                      <a:pt x="2929" y="5"/>
                    </a:cubicBezTo>
                    <a:cubicBezTo>
                      <a:pt x="2884" y="187"/>
                      <a:pt x="2844" y="370"/>
                      <a:pt x="2805" y="554"/>
                    </a:cubicBezTo>
                    <a:cubicBezTo>
                      <a:pt x="2621" y="526"/>
                      <a:pt x="2437" y="496"/>
                      <a:pt x="2254" y="463"/>
                    </a:cubicBezTo>
                    <a:cubicBezTo>
                      <a:pt x="2287" y="308"/>
                      <a:pt x="2323" y="155"/>
                      <a:pt x="2360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7" name="Google Shape;2170;p58"/>
              <p:cNvSpPr/>
              <p:nvPr/>
            </p:nvSpPr>
            <p:spPr>
              <a:xfrm>
                <a:off x="5789475" y="-1417933"/>
                <a:ext cx="353420" cy="621217"/>
              </a:xfrm>
              <a:custGeom>
                <a:avLst/>
                <a:gdLst/>
                <a:ahLst/>
                <a:cxnLst/>
                <a:rect l="l" t="t" r="r" b="b"/>
                <a:pathLst>
                  <a:path w="2394" h="4208" extrusionOk="0">
                    <a:moveTo>
                      <a:pt x="1756" y="1"/>
                    </a:moveTo>
                    <a:lnTo>
                      <a:pt x="1756" y="1"/>
                    </a:lnTo>
                    <a:cubicBezTo>
                      <a:pt x="1617" y="62"/>
                      <a:pt x="1481" y="135"/>
                      <a:pt x="1356" y="224"/>
                    </a:cubicBezTo>
                    <a:cubicBezTo>
                      <a:pt x="46" y="1147"/>
                      <a:pt x="0" y="2890"/>
                      <a:pt x="762" y="4188"/>
                    </a:cubicBezTo>
                    <a:cubicBezTo>
                      <a:pt x="766" y="4196"/>
                      <a:pt x="770" y="4201"/>
                      <a:pt x="772" y="4207"/>
                    </a:cubicBezTo>
                    <a:cubicBezTo>
                      <a:pt x="1306" y="4125"/>
                      <a:pt x="1860" y="3982"/>
                      <a:pt x="2394" y="3779"/>
                    </a:cubicBezTo>
                    <a:cubicBezTo>
                      <a:pt x="1865" y="3122"/>
                      <a:pt x="1592" y="2270"/>
                      <a:pt x="1572" y="1425"/>
                    </a:cubicBezTo>
                    <a:cubicBezTo>
                      <a:pt x="1562" y="944"/>
                      <a:pt x="1630" y="464"/>
                      <a:pt x="1756" y="1"/>
                    </a:cubicBezTo>
                    <a:close/>
                  </a:path>
                </a:pathLst>
              </a:custGeom>
              <a:solidFill>
                <a:srgbClr val="4D0029">
                  <a:alpha val="427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8" name="Google Shape;2171;p58"/>
              <p:cNvSpPr/>
              <p:nvPr/>
            </p:nvSpPr>
            <p:spPr>
              <a:xfrm>
                <a:off x="6592414" y="-1027166"/>
                <a:ext cx="81786" cy="247276"/>
              </a:xfrm>
              <a:custGeom>
                <a:avLst/>
                <a:gdLst/>
                <a:ahLst/>
                <a:cxnLst/>
                <a:rect l="l" t="t" r="r" b="b"/>
                <a:pathLst>
                  <a:path w="554" h="1675" extrusionOk="0">
                    <a:moveTo>
                      <a:pt x="187" y="1"/>
                    </a:moveTo>
                    <a:cubicBezTo>
                      <a:pt x="93" y="1"/>
                      <a:pt x="1" y="75"/>
                      <a:pt x="43" y="187"/>
                    </a:cubicBezTo>
                    <a:cubicBezTo>
                      <a:pt x="196" y="605"/>
                      <a:pt x="249" y="1037"/>
                      <a:pt x="180" y="1481"/>
                    </a:cubicBezTo>
                    <a:cubicBezTo>
                      <a:pt x="161" y="1598"/>
                      <a:pt x="261" y="1674"/>
                      <a:pt x="351" y="1674"/>
                    </a:cubicBezTo>
                    <a:cubicBezTo>
                      <a:pt x="410" y="1674"/>
                      <a:pt x="464" y="1641"/>
                      <a:pt x="477" y="1562"/>
                    </a:cubicBezTo>
                    <a:cubicBezTo>
                      <a:pt x="554" y="1064"/>
                      <a:pt x="514" y="579"/>
                      <a:pt x="340" y="107"/>
                    </a:cubicBezTo>
                    <a:cubicBezTo>
                      <a:pt x="313" y="33"/>
                      <a:pt x="250" y="1"/>
                      <a:pt x="18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3" name="Google Shape;2200;p58"/>
          <p:cNvGrpSpPr/>
          <p:nvPr/>
        </p:nvGrpSpPr>
        <p:grpSpPr>
          <a:xfrm>
            <a:off x="8727201" y="3925326"/>
            <a:ext cx="416799" cy="572715"/>
            <a:chOff x="8430725" y="132438"/>
            <a:chExt cx="592549" cy="814209"/>
          </a:xfrm>
        </p:grpSpPr>
        <p:sp>
          <p:nvSpPr>
            <p:cNvPr id="90" name="Google Shape;2201;p58"/>
            <p:cNvSpPr/>
            <p:nvPr/>
          </p:nvSpPr>
          <p:spPr>
            <a:xfrm flipH="1">
              <a:off x="8430725" y="132441"/>
              <a:ext cx="592548" cy="814207"/>
            </a:xfrm>
            <a:custGeom>
              <a:avLst/>
              <a:gdLst/>
              <a:ahLst/>
              <a:cxnLst/>
              <a:rect l="l" t="t" r="r" b="b"/>
              <a:pathLst>
                <a:path w="5825" h="8004" extrusionOk="0">
                  <a:moveTo>
                    <a:pt x="375" y="1"/>
                  </a:moveTo>
                  <a:cubicBezTo>
                    <a:pt x="240" y="1"/>
                    <a:pt x="110" y="107"/>
                    <a:pt x="59" y="236"/>
                  </a:cubicBezTo>
                  <a:cubicBezTo>
                    <a:pt x="1" y="388"/>
                    <a:pt x="27" y="560"/>
                    <a:pt x="73" y="717"/>
                  </a:cubicBezTo>
                  <a:cubicBezTo>
                    <a:pt x="247" y="1318"/>
                    <a:pt x="717" y="1822"/>
                    <a:pt x="1301" y="2043"/>
                  </a:cubicBezTo>
                  <a:cubicBezTo>
                    <a:pt x="974" y="2955"/>
                    <a:pt x="867" y="3934"/>
                    <a:pt x="992" y="4901"/>
                  </a:cubicBezTo>
                  <a:cubicBezTo>
                    <a:pt x="990" y="4901"/>
                    <a:pt x="989" y="4903"/>
                    <a:pt x="989" y="4903"/>
                  </a:cubicBezTo>
                  <a:cubicBezTo>
                    <a:pt x="733" y="5004"/>
                    <a:pt x="513" y="5474"/>
                    <a:pt x="414" y="5715"/>
                  </a:cubicBezTo>
                  <a:cubicBezTo>
                    <a:pt x="293" y="6005"/>
                    <a:pt x="268" y="6348"/>
                    <a:pt x="407" y="6629"/>
                  </a:cubicBezTo>
                  <a:cubicBezTo>
                    <a:pt x="518" y="6557"/>
                    <a:pt x="626" y="6481"/>
                    <a:pt x="722" y="6399"/>
                  </a:cubicBezTo>
                  <a:cubicBezTo>
                    <a:pt x="725" y="6441"/>
                    <a:pt x="728" y="6482"/>
                    <a:pt x="736" y="6519"/>
                  </a:cubicBezTo>
                  <a:cubicBezTo>
                    <a:pt x="806" y="7039"/>
                    <a:pt x="1105" y="7525"/>
                    <a:pt x="1539" y="7821"/>
                  </a:cubicBezTo>
                  <a:cubicBezTo>
                    <a:pt x="1653" y="7899"/>
                    <a:pt x="1777" y="7965"/>
                    <a:pt x="1912" y="7991"/>
                  </a:cubicBezTo>
                  <a:cubicBezTo>
                    <a:pt x="1955" y="7999"/>
                    <a:pt x="1999" y="8003"/>
                    <a:pt x="2042" y="8003"/>
                  </a:cubicBezTo>
                  <a:cubicBezTo>
                    <a:pt x="2339" y="8003"/>
                    <a:pt x="2630" y="7811"/>
                    <a:pt x="2775" y="7545"/>
                  </a:cubicBezTo>
                  <a:cubicBezTo>
                    <a:pt x="2940" y="7241"/>
                    <a:pt x="2935" y="6866"/>
                    <a:pt x="2824" y="6537"/>
                  </a:cubicBezTo>
                  <a:cubicBezTo>
                    <a:pt x="2744" y="6302"/>
                    <a:pt x="2599" y="6048"/>
                    <a:pt x="2421" y="5821"/>
                  </a:cubicBezTo>
                  <a:cubicBezTo>
                    <a:pt x="2487" y="5804"/>
                    <a:pt x="2552" y="5783"/>
                    <a:pt x="2616" y="5758"/>
                  </a:cubicBezTo>
                  <a:lnTo>
                    <a:pt x="2534" y="5644"/>
                  </a:lnTo>
                  <a:cubicBezTo>
                    <a:pt x="2409" y="5473"/>
                    <a:pt x="2278" y="5304"/>
                    <a:pt x="2116" y="5169"/>
                  </a:cubicBezTo>
                  <a:cubicBezTo>
                    <a:pt x="1883" y="4973"/>
                    <a:pt x="1621" y="4902"/>
                    <a:pt x="1324" y="4879"/>
                  </a:cubicBezTo>
                  <a:cubicBezTo>
                    <a:pt x="1298" y="4877"/>
                    <a:pt x="1271" y="4875"/>
                    <a:pt x="1245" y="4874"/>
                  </a:cubicBezTo>
                  <a:cubicBezTo>
                    <a:pt x="1146" y="4104"/>
                    <a:pt x="1199" y="3328"/>
                    <a:pt x="1397" y="2589"/>
                  </a:cubicBezTo>
                  <a:cubicBezTo>
                    <a:pt x="1802" y="3116"/>
                    <a:pt x="2268" y="3581"/>
                    <a:pt x="2788" y="3982"/>
                  </a:cubicBezTo>
                  <a:cubicBezTo>
                    <a:pt x="2745" y="4212"/>
                    <a:pt x="2745" y="4472"/>
                    <a:pt x="2751" y="4637"/>
                  </a:cubicBezTo>
                  <a:cubicBezTo>
                    <a:pt x="2761" y="4969"/>
                    <a:pt x="2886" y="5303"/>
                    <a:pt x="3141" y="5503"/>
                  </a:cubicBezTo>
                  <a:cubicBezTo>
                    <a:pt x="3215" y="5382"/>
                    <a:pt x="3285" y="5260"/>
                    <a:pt x="3341" y="5135"/>
                  </a:cubicBezTo>
                  <a:cubicBezTo>
                    <a:pt x="3362" y="5173"/>
                    <a:pt x="3383" y="5209"/>
                    <a:pt x="3405" y="5244"/>
                  </a:cubicBezTo>
                  <a:cubicBezTo>
                    <a:pt x="3698" y="5701"/>
                    <a:pt x="4195" y="6014"/>
                    <a:pt x="4738" y="6086"/>
                  </a:cubicBezTo>
                  <a:cubicBezTo>
                    <a:pt x="4799" y="6093"/>
                    <a:pt x="4860" y="6098"/>
                    <a:pt x="4922" y="6098"/>
                  </a:cubicBezTo>
                  <a:cubicBezTo>
                    <a:pt x="5005" y="6098"/>
                    <a:pt x="5088" y="6089"/>
                    <a:pt x="5168" y="6066"/>
                  </a:cubicBezTo>
                  <a:cubicBezTo>
                    <a:pt x="5523" y="5965"/>
                    <a:pt x="5775" y="5596"/>
                    <a:pt x="5801" y="5229"/>
                  </a:cubicBezTo>
                  <a:cubicBezTo>
                    <a:pt x="5825" y="4859"/>
                    <a:pt x="5657" y="4508"/>
                    <a:pt x="5410" y="4252"/>
                  </a:cubicBezTo>
                  <a:cubicBezTo>
                    <a:pt x="5232" y="4068"/>
                    <a:pt x="4982" y="3897"/>
                    <a:pt x="4714" y="3770"/>
                  </a:cubicBezTo>
                  <a:cubicBezTo>
                    <a:pt x="4770" y="3721"/>
                    <a:pt x="4822" y="3670"/>
                    <a:pt x="4872" y="3615"/>
                  </a:cubicBezTo>
                  <a:cubicBezTo>
                    <a:pt x="4829" y="3592"/>
                    <a:pt x="4787" y="3570"/>
                    <a:pt x="4744" y="3547"/>
                  </a:cubicBezTo>
                  <a:cubicBezTo>
                    <a:pt x="4550" y="3445"/>
                    <a:pt x="4351" y="3350"/>
                    <a:pt x="4137" y="3299"/>
                  </a:cubicBezTo>
                  <a:cubicBezTo>
                    <a:pt x="4045" y="3277"/>
                    <a:pt x="3955" y="3267"/>
                    <a:pt x="3866" y="3267"/>
                  </a:cubicBezTo>
                  <a:cubicBezTo>
                    <a:pt x="3660" y="3267"/>
                    <a:pt x="3461" y="3321"/>
                    <a:pt x="3254" y="3406"/>
                  </a:cubicBezTo>
                  <a:cubicBezTo>
                    <a:pt x="3143" y="3452"/>
                    <a:pt x="3028" y="3500"/>
                    <a:pt x="2945" y="3589"/>
                  </a:cubicBezTo>
                  <a:cubicBezTo>
                    <a:pt x="2913" y="3625"/>
                    <a:pt x="2884" y="3670"/>
                    <a:pt x="2860" y="3722"/>
                  </a:cubicBezTo>
                  <a:cubicBezTo>
                    <a:pt x="2341" y="3310"/>
                    <a:pt x="1879" y="2832"/>
                    <a:pt x="1479" y="2290"/>
                  </a:cubicBezTo>
                  <a:cubicBezTo>
                    <a:pt x="1486" y="2268"/>
                    <a:pt x="1494" y="2245"/>
                    <a:pt x="1501" y="2223"/>
                  </a:cubicBezTo>
                  <a:cubicBezTo>
                    <a:pt x="1966" y="2460"/>
                    <a:pt x="2489" y="2588"/>
                    <a:pt x="3012" y="2589"/>
                  </a:cubicBezTo>
                  <a:cubicBezTo>
                    <a:pt x="3148" y="2589"/>
                    <a:pt x="3287" y="2582"/>
                    <a:pt x="3414" y="2531"/>
                  </a:cubicBezTo>
                  <a:cubicBezTo>
                    <a:pt x="3540" y="2481"/>
                    <a:pt x="3654" y="2385"/>
                    <a:pt x="3696" y="2255"/>
                  </a:cubicBezTo>
                  <a:cubicBezTo>
                    <a:pt x="3745" y="2102"/>
                    <a:pt x="3682" y="1926"/>
                    <a:pt x="3569" y="1810"/>
                  </a:cubicBezTo>
                  <a:cubicBezTo>
                    <a:pt x="3455" y="1694"/>
                    <a:pt x="3300" y="1629"/>
                    <a:pt x="3143" y="1588"/>
                  </a:cubicBezTo>
                  <a:cubicBezTo>
                    <a:pt x="2996" y="1550"/>
                    <a:pt x="2844" y="1531"/>
                    <a:pt x="2692" y="1531"/>
                  </a:cubicBezTo>
                  <a:cubicBezTo>
                    <a:pt x="2321" y="1531"/>
                    <a:pt x="1950" y="1643"/>
                    <a:pt x="1642" y="1851"/>
                  </a:cubicBezTo>
                  <a:cubicBezTo>
                    <a:pt x="1820" y="1420"/>
                    <a:pt x="2051" y="1009"/>
                    <a:pt x="2332" y="622"/>
                  </a:cubicBezTo>
                  <a:cubicBezTo>
                    <a:pt x="2401" y="528"/>
                    <a:pt x="2314" y="429"/>
                    <a:pt x="2224" y="429"/>
                  </a:cubicBezTo>
                  <a:cubicBezTo>
                    <a:pt x="2189" y="429"/>
                    <a:pt x="2154" y="444"/>
                    <a:pt x="2127" y="481"/>
                  </a:cubicBezTo>
                  <a:cubicBezTo>
                    <a:pt x="1850" y="860"/>
                    <a:pt x="1621" y="1265"/>
                    <a:pt x="1439" y="1689"/>
                  </a:cubicBezTo>
                  <a:cubicBezTo>
                    <a:pt x="1324" y="1083"/>
                    <a:pt x="1072" y="499"/>
                    <a:pt x="606" y="108"/>
                  </a:cubicBezTo>
                  <a:cubicBezTo>
                    <a:pt x="558" y="68"/>
                    <a:pt x="504" y="28"/>
                    <a:pt x="444" y="10"/>
                  </a:cubicBezTo>
                  <a:cubicBezTo>
                    <a:pt x="421" y="4"/>
                    <a:pt x="398" y="1"/>
                    <a:pt x="375" y="1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4" name="Google Shape;2202;p58"/>
            <p:cNvGrpSpPr/>
            <p:nvPr/>
          </p:nvGrpSpPr>
          <p:grpSpPr>
            <a:xfrm flipH="1">
              <a:off x="8430707" y="132436"/>
              <a:ext cx="592548" cy="814203"/>
              <a:chOff x="8718313" y="645768"/>
              <a:chExt cx="891985" cy="1225657"/>
            </a:xfrm>
          </p:grpSpPr>
          <p:sp>
            <p:nvSpPr>
              <p:cNvPr id="92" name="Google Shape;2203;p58"/>
              <p:cNvSpPr/>
              <p:nvPr/>
            </p:nvSpPr>
            <p:spPr>
              <a:xfrm>
                <a:off x="8718313" y="645768"/>
                <a:ext cx="228929" cy="318664"/>
              </a:xfrm>
              <a:custGeom>
                <a:avLst/>
                <a:gdLst/>
                <a:ahLst/>
                <a:cxnLst/>
                <a:rect l="l" t="t" r="r" b="b"/>
                <a:pathLst>
                  <a:path w="1495" h="2081" extrusionOk="0">
                    <a:moveTo>
                      <a:pt x="375" y="0"/>
                    </a:moveTo>
                    <a:cubicBezTo>
                      <a:pt x="240" y="0"/>
                      <a:pt x="109" y="106"/>
                      <a:pt x="59" y="236"/>
                    </a:cubicBezTo>
                    <a:cubicBezTo>
                      <a:pt x="1" y="390"/>
                      <a:pt x="27" y="560"/>
                      <a:pt x="73" y="717"/>
                    </a:cubicBezTo>
                    <a:cubicBezTo>
                      <a:pt x="253" y="1337"/>
                      <a:pt x="749" y="1854"/>
                      <a:pt x="1360" y="2064"/>
                    </a:cubicBezTo>
                    <a:lnTo>
                      <a:pt x="1495" y="2080"/>
                    </a:lnTo>
                    <a:cubicBezTo>
                      <a:pt x="1424" y="1344"/>
                      <a:pt x="1173" y="584"/>
                      <a:pt x="606" y="108"/>
                    </a:cubicBezTo>
                    <a:cubicBezTo>
                      <a:pt x="558" y="68"/>
                      <a:pt x="506" y="27"/>
                      <a:pt x="444" y="10"/>
                    </a:cubicBezTo>
                    <a:cubicBezTo>
                      <a:pt x="421" y="3"/>
                      <a:pt x="398" y="0"/>
                      <a:pt x="37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" name="Google Shape;2204;p58"/>
              <p:cNvSpPr/>
              <p:nvPr/>
            </p:nvSpPr>
            <p:spPr>
              <a:xfrm>
                <a:off x="8941271" y="880211"/>
                <a:ext cx="350668" cy="162318"/>
              </a:xfrm>
              <a:custGeom>
                <a:avLst/>
                <a:gdLst/>
                <a:ahLst/>
                <a:cxnLst/>
                <a:rect l="l" t="t" r="r" b="b"/>
                <a:pathLst>
                  <a:path w="2290" h="1060" extrusionOk="0">
                    <a:moveTo>
                      <a:pt x="1236" y="1"/>
                    </a:moveTo>
                    <a:cubicBezTo>
                      <a:pt x="790" y="1"/>
                      <a:pt x="344" y="162"/>
                      <a:pt x="10" y="456"/>
                    </a:cubicBezTo>
                    <a:lnTo>
                      <a:pt x="0" y="671"/>
                    </a:lnTo>
                    <a:cubicBezTo>
                      <a:pt x="478" y="923"/>
                      <a:pt x="1017" y="1057"/>
                      <a:pt x="1556" y="1060"/>
                    </a:cubicBezTo>
                    <a:cubicBezTo>
                      <a:pt x="1692" y="1060"/>
                      <a:pt x="1830" y="1051"/>
                      <a:pt x="1958" y="1001"/>
                    </a:cubicBezTo>
                    <a:cubicBezTo>
                      <a:pt x="2084" y="952"/>
                      <a:pt x="2198" y="856"/>
                      <a:pt x="2240" y="726"/>
                    </a:cubicBezTo>
                    <a:cubicBezTo>
                      <a:pt x="2289" y="571"/>
                      <a:pt x="2226" y="397"/>
                      <a:pt x="2112" y="281"/>
                    </a:cubicBezTo>
                    <a:cubicBezTo>
                      <a:pt x="1999" y="163"/>
                      <a:pt x="1844" y="99"/>
                      <a:pt x="1687" y="58"/>
                    </a:cubicBezTo>
                    <a:cubicBezTo>
                      <a:pt x="1539" y="19"/>
                      <a:pt x="1387" y="1"/>
                      <a:pt x="123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" name="Google Shape;2205;p58"/>
              <p:cNvSpPr/>
              <p:nvPr/>
            </p:nvSpPr>
            <p:spPr>
              <a:xfrm>
                <a:off x="8815704" y="711308"/>
                <a:ext cx="270581" cy="864113"/>
              </a:xfrm>
              <a:custGeom>
                <a:avLst/>
                <a:gdLst/>
                <a:ahLst/>
                <a:cxnLst/>
                <a:rect l="l" t="t" r="r" b="b"/>
                <a:pathLst>
                  <a:path w="1767" h="5643" extrusionOk="0">
                    <a:moveTo>
                      <a:pt x="1590" y="0"/>
                    </a:moveTo>
                    <a:cubicBezTo>
                      <a:pt x="1554" y="0"/>
                      <a:pt x="1519" y="16"/>
                      <a:pt x="1492" y="53"/>
                    </a:cubicBezTo>
                    <a:cubicBezTo>
                      <a:pt x="336" y="1640"/>
                      <a:pt x="0" y="3677"/>
                      <a:pt x="594" y="5548"/>
                    </a:cubicBezTo>
                    <a:cubicBezTo>
                      <a:pt x="615" y="5613"/>
                      <a:pt x="671" y="5643"/>
                      <a:pt x="726" y="5643"/>
                    </a:cubicBezTo>
                    <a:cubicBezTo>
                      <a:pt x="798" y="5643"/>
                      <a:pt x="866" y="5591"/>
                      <a:pt x="839" y="5503"/>
                    </a:cubicBezTo>
                    <a:cubicBezTo>
                      <a:pt x="263" y="3689"/>
                      <a:pt x="575" y="1733"/>
                      <a:pt x="1697" y="194"/>
                    </a:cubicBezTo>
                    <a:cubicBezTo>
                      <a:pt x="1767" y="100"/>
                      <a:pt x="1679" y="0"/>
                      <a:pt x="1590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" name="Google Shape;2206;p58"/>
              <p:cNvSpPr/>
              <p:nvPr/>
            </p:nvSpPr>
            <p:spPr>
              <a:xfrm>
                <a:off x="8901304" y="983269"/>
                <a:ext cx="413451" cy="361999"/>
              </a:xfrm>
              <a:custGeom>
                <a:avLst/>
                <a:gdLst/>
                <a:ahLst/>
                <a:cxnLst/>
                <a:rect l="l" t="t" r="r" b="b"/>
                <a:pathLst>
                  <a:path w="2700" h="2364" extrusionOk="0">
                    <a:moveTo>
                      <a:pt x="172" y="1"/>
                    </a:moveTo>
                    <a:cubicBezTo>
                      <a:pt x="85" y="1"/>
                      <a:pt x="0" y="115"/>
                      <a:pt x="70" y="211"/>
                    </a:cubicBezTo>
                    <a:cubicBezTo>
                      <a:pt x="708" y="1087"/>
                      <a:pt x="1503" y="1803"/>
                      <a:pt x="2440" y="2345"/>
                    </a:cubicBezTo>
                    <a:cubicBezTo>
                      <a:pt x="2462" y="2358"/>
                      <a:pt x="2484" y="2363"/>
                      <a:pt x="2506" y="2363"/>
                    </a:cubicBezTo>
                    <a:cubicBezTo>
                      <a:pt x="2617" y="2363"/>
                      <a:pt x="2699" y="2207"/>
                      <a:pt x="2581" y="2140"/>
                    </a:cubicBezTo>
                    <a:cubicBezTo>
                      <a:pt x="1661" y="1608"/>
                      <a:pt x="883" y="907"/>
                      <a:pt x="258" y="49"/>
                    </a:cubicBezTo>
                    <a:cubicBezTo>
                      <a:pt x="234" y="15"/>
                      <a:pt x="203" y="1"/>
                      <a:pt x="17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" name="Google Shape;2207;p58"/>
              <p:cNvSpPr/>
              <p:nvPr/>
            </p:nvSpPr>
            <p:spPr>
              <a:xfrm>
                <a:off x="8822288" y="1442202"/>
                <a:ext cx="346074" cy="429223"/>
              </a:xfrm>
              <a:custGeom>
                <a:avLst/>
                <a:gdLst/>
                <a:ahLst/>
                <a:cxnLst/>
                <a:rect l="l" t="t" r="r" b="b"/>
                <a:pathLst>
                  <a:path w="2260" h="2803" extrusionOk="0">
                    <a:moveTo>
                      <a:pt x="868" y="1"/>
                    </a:moveTo>
                    <a:cubicBezTo>
                      <a:pt x="745" y="1"/>
                      <a:pt x="622" y="43"/>
                      <a:pt x="480" y="111"/>
                    </a:cubicBezTo>
                    <a:cubicBezTo>
                      <a:pt x="60" y="313"/>
                      <a:pt x="0" y="909"/>
                      <a:pt x="55" y="1318"/>
                    </a:cubicBezTo>
                    <a:cubicBezTo>
                      <a:pt x="126" y="1839"/>
                      <a:pt x="425" y="2325"/>
                      <a:pt x="859" y="2620"/>
                    </a:cubicBezTo>
                    <a:cubicBezTo>
                      <a:pt x="973" y="2697"/>
                      <a:pt x="1097" y="2764"/>
                      <a:pt x="1231" y="2790"/>
                    </a:cubicBezTo>
                    <a:cubicBezTo>
                      <a:pt x="1274" y="2799"/>
                      <a:pt x="1317" y="2802"/>
                      <a:pt x="1360" y="2802"/>
                    </a:cubicBezTo>
                    <a:cubicBezTo>
                      <a:pt x="1657" y="2802"/>
                      <a:pt x="1948" y="2611"/>
                      <a:pt x="2094" y="2344"/>
                    </a:cubicBezTo>
                    <a:cubicBezTo>
                      <a:pt x="2260" y="2039"/>
                      <a:pt x="2255" y="1664"/>
                      <a:pt x="2144" y="1337"/>
                    </a:cubicBezTo>
                    <a:cubicBezTo>
                      <a:pt x="2041" y="1042"/>
                      <a:pt x="1841" y="718"/>
                      <a:pt x="1601" y="458"/>
                    </a:cubicBezTo>
                    <a:cubicBezTo>
                      <a:pt x="1474" y="318"/>
                      <a:pt x="1333" y="197"/>
                      <a:pt x="1193" y="106"/>
                    </a:cubicBezTo>
                    <a:cubicBezTo>
                      <a:pt x="1078" y="32"/>
                      <a:pt x="973" y="1"/>
                      <a:pt x="868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" name="Google Shape;2208;p58"/>
              <p:cNvSpPr/>
              <p:nvPr/>
            </p:nvSpPr>
            <p:spPr>
              <a:xfrm>
                <a:off x="8759658" y="1391669"/>
                <a:ext cx="359090" cy="269203"/>
              </a:xfrm>
              <a:custGeom>
                <a:avLst/>
                <a:gdLst/>
                <a:ahLst/>
                <a:cxnLst/>
                <a:rect l="l" t="t" r="r" b="b"/>
                <a:pathLst>
                  <a:path w="2345" h="1758" extrusionOk="0">
                    <a:moveTo>
                      <a:pt x="913" y="0"/>
                    </a:moveTo>
                    <a:cubicBezTo>
                      <a:pt x="847" y="0"/>
                      <a:pt x="781" y="7"/>
                      <a:pt x="720" y="31"/>
                    </a:cubicBezTo>
                    <a:cubicBezTo>
                      <a:pt x="464" y="133"/>
                      <a:pt x="244" y="602"/>
                      <a:pt x="145" y="844"/>
                    </a:cubicBezTo>
                    <a:cubicBezTo>
                      <a:pt x="24" y="1135"/>
                      <a:pt x="0" y="1477"/>
                      <a:pt x="138" y="1758"/>
                    </a:cubicBezTo>
                    <a:cubicBezTo>
                      <a:pt x="498" y="1524"/>
                      <a:pt x="819" y="1255"/>
                      <a:pt x="877" y="809"/>
                    </a:cubicBezTo>
                    <a:cubicBezTo>
                      <a:pt x="1129" y="942"/>
                      <a:pt x="1415" y="1009"/>
                      <a:pt x="1700" y="1009"/>
                    </a:cubicBezTo>
                    <a:cubicBezTo>
                      <a:pt x="1920" y="1009"/>
                      <a:pt x="2140" y="969"/>
                      <a:pt x="2345" y="889"/>
                    </a:cubicBezTo>
                    <a:cubicBezTo>
                      <a:pt x="2314" y="849"/>
                      <a:pt x="2288" y="811"/>
                      <a:pt x="2261" y="774"/>
                    </a:cubicBezTo>
                    <a:cubicBezTo>
                      <a:pt x="2136" y="601"/>
                      <a:pt x="2005" y="434"/>
                      <a:pt x="1843" y="298"/>
                    </a:cubicBezTo>
                    <a:cubicBezTo>
                      <a:pt x="1611" y="102"/>
                      <a:pt x="1349" y="31"/>
                      <a:pt x="1052" y="7"/>
                    </a:cubicBezTo>
                    <a:cubicBezTo>
                      <a:pt x="1006" y="4"/>
                      <a:pt x="959" y="0"/>
                      <a:pt x="91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" name="Google Shape;2209;p58"/>
              <p:cNvSpPr/>
              <p:nvPr/>
            </p:nvSpPr>
            <p:spPr>
              <a:xfrm>
                <a:off x="9173418" y="1188311"/>
                <a:ext cx="436880" cy="390941"/>
              </a:xfrm>
              <a:custGeom>
                <a:avLst/>
                <a:gdLst/>
                <a:ahLst/>
                <a:cxnLst/>
                <a:rect l="l" t="t" r="r" b="b"/>
                <a:pathLst>
                  <a:path w="2853" h="2553" extrusionOk="0">
                    <a:moveTo>
                      <a:pt x="911" y="0"/>
                    </a:moveTo>
                    <a:cubicBezTo>
                      <a:pt x="655" y="0"/>
                      <a:pt x="495" y="128"/>
                      <a:pt x="314" y="353"/>
                    </a:cubicBezTo>
                    <a:cubicBezTo>
                      <a:pt x="0" y="747"/>
                      <a:pt x="200" y="1338"/>
                      <a:pt x="429" y="1698"/>
                    </a:cubicBezTo>
                    <a:cubicBezTo>
                      <a:pt x="722" y="2155"/>
                      <a:pt x="1218" y="2469"/>
                      <a:pt x="1762" y="2540"/>
                    </a:cubicBezTo>
                    <a:cubicBezTo>
                      <a:pt x="1823" y="2548"/>
                      <a:pt x="1885" y="2552"/>
                      <a:pt x="1946" y="2552"/>
                    </a:cubicBezTo>
                    <a:cubicBezTo>
                      <a:pt x="2029" y="2552"/>
                      <a:pt x="2112" y="2544"/>
                      <a:pt x="2193" y="2520"/>
                    </a:cubicBezTo>
                    <a:cubicBezTo>
                      <a:pt x="2546" y="2420"/>
                      <a:pt x="2799" y="2051"/>
                      <a:pt x="2826" y="1684"/>
                    </a:cubicBezTo>
                    <a:cubicBezTo>
                      <a:pt x="2853" y="1317"/>
                      <a:pt x="2684" y="963"/>
                      <a:pt x="2436" y="707"/>
                    </a:cubicBezTo>
                    <a:cubicBezTo>
                      <a:pt x="2214" y="477"/>
                      <a:pt x="1881" y="269"/>
                      <a:pt x="1537" y="138"/>
                    </a:cubicBezTo>
                    <a:cubicBezTo>
                      <a:pt x="1354" y="68"/>
                      <a:pt x="1168" y="21"/>
                      <a:pt x="996" y="4"/>
                    </a:cubicBezTo>
                    <a:cubicBezTo>
                      <a:pt x="966" y="1"/>
                      <a:pt x="938" y="0"/>
                      <a:pt x="911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" name="Google Shape;2210;p58"/>
              <p:cNvSpPr/>
              <p:nvPr/>
            </p:nvSpPr>
            <p:spPr>
              <a:xfrm>
                <a:off x="9137432" y="1145894"/>
                <a:ext cx="327239" cy="342246"/>
              </a:xfrm>
              <a:custGeom>
                <a:avLst/>
                <a:gdLst/>
                <a:ahLst/>
                <a:cxnLst/>
                <a:rect l="l" t="t" r="r" b="b"/>
                <a:pathLst>
                  <a:path w="2137" h="2235" extrusionOk="0">
                    <a:moveTo>
                      <a:pt x="1132" y="1"/>
                    </a:moveTo>
                    <a:cubicBezTo>
                      <a:pt x="925" y="1"/>
                      <a:pt x="725" y="56"/>
                      <a:pt x="518" y="140"/>
                    </a:cubicBezTo>
                    <a:cubicBezTo>
                      <a:pt x="407" y="185"/>
                      <a:pt x="292" y="234"/>
                      <a:pt x="209" y="323"/>
                    </a:cubicBezTo>
                    <a:cubicBezTo>
                      <a:pt x="8" y="543"/>
                      <a:pt x="0" y="1093"/>
                      <a:pt x="9" y="1369"/>
                    </a:cubicBezTo>
                    <a:cubicBezTo>
                      <a:pt x="20" y="1700"/>
                      <a:pt x="144" y="2035"/>
                      <a:pt x="399" y="2235"/>
                    </a:cubicBezTo>
                    <a:cubicBezTo>
                      <a:pt x="642" y="1840"/>
                      <a:pt x="834" y="1432"/>
                      <a:pt x="696" y="983"/>
                    </a:cubicBezTo>
                    <a:lnTo>
                      <a:pt x="696" y="983"/>
                    </a:lnTo>
                    <a:cubicBezTo>
                      <a:pt x="703" y="983"/>
                      <a:pt x="710" y="983"/>
                      <a:pt x="717" y="983"/>
                    </a:cubicBezTo>
                    <a:cubicBezTo>
                      <a:pt x="1240" y="983"/>
                      <a:pt x="1771" y="747"/>
                      <a:pt x="2136" y="349"/>
                    </a:cubicBezTo>
                    <a:cubicBezTo>
                      <a:pt x="2093" y="326"/>
                      <a:pt x="2050" y="303"/>
                      <a:pt x="2008" y="281"/>
                    </a:cubicBezTo>
                    <a:cubicBezTo>
                      <a:pt x="1815" y="179"/>
                      <a:pt x="1616" y="84"/>
                      <a:pt x="1402" y="32"/>
                    </a:cubicBezTo>
                    <a:cubicBezTo>
                      <a:pt x="1310" y="11"/>
                      <a:pt x="1220" y="1"/>
                      <a:pt x="113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" name="Google Shape;2211;p58"/>
              <p:cNvSpPr/>
              <p:nvPr/>
            </p:nvSpPr>
            <p:spPr>
              <a:xfrm>
                <a:off x="8919527" y="1747698"/>
                <a:ext cx="150067" cy="74115"/>
              </a:xfrm>
              <a:custGeom>
                <a:avLst/>
                <a:gdLst/>
                <a:ahLst/>
                <a:cxnLst/>
                <a:rect l="l" t="t" r="r" b="b"/>
                <a:pathLst>
                  <a:path w="980" h="484" extrusionOk="0">
                    <a:moveTo>
                      <a:pt x="185" y="0"/>
                    </a:moveTo>
                    <a:cubicBezTo>
                      <a:pt x="89" y="0"/>
                      <a:pt x="0" y="115"/>
                      <a:pt x="84" y="204"/>
                    </a:cubicBezTo>
                    <a:cubicBezTo>
                      <a:pt x="254" y="387"/>
                      <a:pt x="481" y="484"/>
                      <a:pt x="726" y="484"/>
                    </a:cubicBezTo>
                    <a:cubicBezTo>
                      <a:pt x="758" y="484"/>
                      <a:pt x="791" y="482"/>
                      <a:pt x="824" y="478"/>
                    </a:cubicBezTo>
                    <a:cubicBezTo>
                      <a:pt x="980" y="463"/>
                      <a:pt x="941" y="232"/>
                      <a:pt x="792" y="232"/>
                    </a:cubicBezTo>
                    <a:cubicBezTo>
                      <a:pt x="788" y="232"/>
                      <a:pt x="783" y="232"/>
                      <a:pt x="778" y="233"/>
                    </a:cubicBezTo>
                    <a:cubicBezTo>
                      <a:pt x="757" y="235"/>
                      <a:pt x="737" y="236"/>
                      <a:pt x="716" y="236"/>
                    </a:cubicBezTo>
                    <a:cubicBezTo>
                      <a:pt x="549" y="236"/>
                      <a:pt x="389" y="164"/>
                      <a:pt x="274" y="40"/>
                    </a:cubicBezTo>
                    <a:cubicBezTo>
                      <a:pt x="247" y="12"/>
                      <a:pt x="215" y="0"/>
                      <a:pt x="18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" name="Google Shape;2212;p58"/>
              <p:cNvSpPr/>
              <p:nvPr/>
            </p:nvSpPr>
            <p:spPr>
              <a:xfrm>
                <a:off x="9357022" y="1473747"/>
                <a:ext cx="186359" cy="55586"/>
              </a:xfrm>
              <a:custGeom>
                <a:avLst/>
                <a:gdLst/>
                <a:ahLst/>
                <a:cxnLst/>
                <a:rect l="l" t="t" r="r" b="b"/>
                <a:pathLst>
                  <a:path w="1217" h="363" extrusionOk="0">
                    <a:moveTo>
                      <a:pt x="197" y="1"/>
                    </a:moveTo>
                    <a:cubicBezTo>
                      <a:pt x="83" y="1"/>
                      <a:pt x="1" y="157"/>
                      <a:pt x="120" y="223"/>
                    </a:cubicBezTo>
                    <a:cubicBezTo>
                      <a:pt x="284" y="315"/>
                      <a:pt x="462" y="362"/>
                      <a:pt x="640" y="362"/>
                    </a:cubicBezTo>
                    <a:cubicBezTo>
                      <a:pt x="792" y="362"/>
                      <a:pt x="945" y="328"/>
                      <a:pt x="1090" y="258"/>
                    </a:cubicBezTo>
                    <a:cubicBezTo>
                      <a:pt x="1216" y="196"/>
                      <a:pt x="1151" y="19"/>
                      <a:pt x="1038" y="19"/>
                    </a:cubicBezTo>
                    <a:cubicBezTo>
                      <a:pt x="1020" y="19"/>
                      <a:pt x="1002" y="23"/>
                      <a:pt x="982" y="33"/>
                    </a:cubicBezTo>
                    <a:cubicBezTo>
                      <a:pt x="870" y="87"/>
                      <a:pt x="750" y="115"/>
                      <a:pt x="631" y="115"/>
                    </a:cubicBezTo>
                    <a:cubicBezTo>
                      <a:pt x="505" y="115"/>
                      <a:pt x="378" y="83"/>
                      <a:pt x="262" y="18"/>
                    </a:cubicBezTo>
                    <a:cubicBezTo>
                      <a:pt x="240" y="6"/>
                      <a:pt x="218" y="1"/>
                      <a:pt x="19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5" name="Google Shape;2200;p58"/>
          <p:cNvGrpSpPr/>
          <p:nvPr/>
        </p:nvGrpSpPr>
        <p:grpSpPr>
          <a:xfrm>
            <a:off x="7769770" y="4248055"/>
            <a:ext cx="416799" cy="572715"/>
            <a:chOff x="8430725" y="132438"/>
            <a:chExt cx="592549" cy="814209"/>
          </a:xfrm>
        </p:grpSpPr>
        <p:sp>
          <p:nvSpPr>
            <p:cNvPr id="103" name="Google Shape;2201;p58"/>
            <p:cNvSpPr/>
            <p:nvPr/>
          </p:nvSpPr>
          <p:spPr>
            <a:xfrm flipH="1">
              <a:off x="8430725" y="132441"/>
              <a:ext cx="592548" cy="814207"/>
            </a:xfrm>
            <a:custGeom>
              <a:avLst/>
              <a:gdLst/>
              <a:ahLst/>
              <a:cxnLst/>
              <a:rect l="l" t="t" r="r" b="b"/>
              <a:pathLst>
                <a:path w="5825" h="8004" extrusionOk="0">
                  <a:moveTo>
                    <a:pt x="375" y="1"/>
                  </a:moveTo>
                  <a:cubicBezTo>
                    <a:pt x="240" y="1"/>
                    <a:pt x="110" y="107"/>
                    <a:pt x="59" y="236"/>
                  </a:cubicBezTo>
                  <a:cubicBezTo>
                    <a:pt x="1" y="388"/>
                    <a:pt x="27" y="560"/>
                    <a:pt x="73" y="717"/>
                  </a:cubicBezTo>
                  <a:cubicBezTo>
                    <a:pt x="247" y="1318"/>
                    <a:pt x="717" y="1822"/>
                    <a:pt x="1301" y="2043"/>
                  </a:cubicBezTo>
                  <a:cubicBezTo>
                    <a:pt x="974" y="2955"/>
                    <a:pt x="867" y="3934"/>
                    <a:pt x="992" y="4901"/>
                  </a:cubicBezTo>
                  <a:cubicBezTo>
                    <a:pt x="990" y="4901"/>
                    <a:pt x="989" y="4903"/>
                    <a:pt x="989" y="4903"/>
                  </a:cubicBezTo>
                  <a:cubicBezTo>
                    <a:pt x="733" y="5004"/>
                    <a:pt x="513" y="5474"/>
                    <a:pt x="414" y="5715"/>
                  </a:cubicBezTo>
                  <a:cubicBezTo>
                    <a:pt x="293" y="6005"/>
                    <a:pt x="268" y="6348"/>
                    <a:pt x="407" y="6629"/>
                  </a:cubicBezTo>
                  <a:cubicBezTo>
                    <a:pt x="518" y="6557"/>
                    <a:pt x="626" y="6481"/>
                    <a:pt x="722" y="6399"/>
                  </a:cubicBezTo>
                  <a:cubicBezTo>
                    <a:pt x="725" y="6441"/>
                    <a:pt x="728" y="6482"/>
                    <a:pt x="736" y="6519"/>
                  </a:cubicBezTo>
                  <a:cubicBezTo>
                    <a:pt x="806" y="7039"/>
                    <a:pt x="1105" y="7525"/>
                    <a:pt x="1539" y="7821"/>
                  </a:cubicBezTo>
                  <a:cubicBezTo>
                    <a:pt x="1653" y="7899"/>
                    <a:pt x="1777" y="7965"/>
                    <a:pt x="1912" y="7991"/>
                  </a:cubicBezTo>
                  <a:cubicBezTo>
                    <a:pt x="1955" y="7999"/>
                    <a:pt x="1999" y="8003"/>
                    <a:pt x="2042" y="8003"/>
                  </a:cubicBezTo>
                  <a:cubicBezTo>
                    <a:pt x="2339" y="8003"/>
                    <a:pt x="2630" y="7811"/>
                    <a:pt x="2775" y="7545"/>
                  </a:cubicBezTo>
                  <a:cubicBezTo>
                    <a:pt x="2940" y="7241"/>
                    <a:pt x="2935" y="6866"/>
                    <a:pt x="2824" y="6537"/>
                  </a:cubicBezTo>
                  <a:cubicBezTo>
                    <a:pt x="2744" y="6302"/>
                    <a:pt x="2599" y="6048"/>
                    <a:pt x="2421" y="5821"/>
                  </a:cubicBezTo>
                  <a:cubicBezTo>
                    <a:pt x="2487" y="5804"/>
                    <a:pt x="2552" y="5783"/>
                    <a:pt x="2616" y="5758"/>
                  </a:cubicBezTo>
                  <a:lnTo>
                    <a:pt x="2534" y="5644"/>
                  </a:lnTo>
                  <a:cubicBezTo>
                    <a:pt x="2409" y="5473"/>
                    <a:pt x="2278" y="5304"/>
                    <a:pt x="2116" y="5169"/>
                  </a:cubicBezTo>
                  <a:cubicBezTo>
                    <a:pt x="1883" y="4973"/>
                    <a:pt x="1621" y="4902"/>
                    <a:pt x="1324" y="4879"/>
                  </a:cubicBezTo>
                  <a:cubicBezTo>
                    <a:pt x="1298" y="4877"/>
                    <a:pt x="1271" y="4875"/>
                    <a:pt x="1245" y="4874"/>
                  </a:cubicBezTo>
                  <a:cubicBezTo>
                    <a:pt x="1146" y="4104"/>
                    <a:pt x="1199" y="3328"/>
                    <a:pt x="1397" y="2589"/>
                  </a:cubicBezTo>
                  <a:cubicBezTo>
                    <a:pt x="1802" y="3116"/>
                    <a:pt x="2268" y="3581"/>
                    <a:pt x="2788" y="3982"/>
                  </a:cubicBezTo>
                  <a:cubicBezTo>
                    <a:pt x="2745" y="4212"/>
                    <a:pt x="2745" y="4472"/>
                    <a:pt x="2751" y="4637"/>
                  </a:cubicBezTo>
                  <a:cubicBezTo>
                    <a:pt x="2761" y="4969"/>
                    <a:pt x="2886" y="5303"/>
                    <a:pt x="3141" y="5503"/>
                  </a:cubicBezTo>
                  <a:cubicBezTo>
                    <a:pt x="3215" y="5382"/>
                    <a:pt x="3285" y="5260"/>
                    <a:pt x="3341" y="5135"/>
                  </a:cubicBezTo>
                  <a:cubicBezTo>
                    <a:pt x="3362" y="5173"/>
                    <a:pt x="3383" y="5209"/>
                    <a:pt x="3405" y="5244"/>
                  </a:cubicBezTo>
                  <a:cubicBezTo>
                    <a:pt x="3698" y="5701"/>
                    <a:pt x="4195" y="6014"/>
                    <a:pt x="4738" y="6086"/>
                  </a:cubicBezTo>
                  <a:cubicBezTo>
                    <a:pt x="4799" y="6093"/>
                    <a:pt x="4860" y="6098"/>
                    <a:pt x="4922" y="6098"/>
                  </a:cubicBezTo>
                  <a:cubicBezTo>
                    <a:pt x="5005" y="6098"/>
                    <a:pt x="5088" y="6089"/>
                    <a:pt x="5168" y="6066"/>
                  </a:cubicBezTo>
                  <a:cubicBezTo>
                    <a:pt x="5523" y="5965"/>
                    <a:pt x="5775" y="5596"/>
                    <a:pt x="5801" y="5229"/>
                  </a:cubicBezTo>
                  <a:cubicBezTo>
                    <a:pt x="5825" y="4859"/>
                    <a:pt x="5657" y="4508"/>
                    <a:pt x="5410" y="4252"/>
                  </a:cubicBezTo>
                  <a:cubicBezTo>
                    <a:pt x="5232" y="4068"/>
                    <a:pt x="4982" y="3897"/>
                    <a:pt x="4714" y="3770"/>
                  </a:cubicBezTo>
                  <a:cubicBezTo>
                    <a:pt x="4770" y="3721"/>
                    <a:pt x="4822" y="3670"/>
                    <a:pt x="4872" y="3615"/>
                  </a:cubicBezTo>
                  <a:cubicBezTo>
                    <a:pt x="4829" y="3592"/>
                    <a:pt x="4787" y="3570"/>
                    <a:pt x="4744" y="3547"/>
                  </a:cubicBezTo>
                  <a:cubicBezTo>
                    <a:pt x="4550" y="3445"/>
                    <a:pt x="4351" y="3350"/>
                    <a:pt x="4137" y="3299"/>
                  </a:cubicBezTo>
                  <a:cubicBezTo>
                    <a:pt x="4045" y="3277"/>
                    <a:pt x="3955" y="3267"/>
                    <a:pt x="3866" y="3267"/>
                  </a:cubicBezTo>
                  <a:cubicBezTo>
                    <a:pt x="3660" y="3267"/>
                    <a:pt x="3461" y="3321"/>
                    <a:pt x="3254" y="3406"/>
                  </a:cubicBezTo>
                  <a:cubicBezTo>
                    <a:pt x="3143" y="3452"/>
                    <a:pt x="3028" y="3500"/>
                    <a:pt x="2945" y="3589"/>
                  </a:cubicBezTo>
                  <a:cubicBezTo>
                    <a:pt x="2913" y="3625"/>
                    <a:pt x="2884" y="3670"/>
                    <a:pt x="2860" y="3722"/>
                  </a:cubicBezTo>
                  <a:cubicBezTo>
                    <a:pt x="2341" y="3310"/>
                    <a:pt x="1879" y="2832"/>
                    <a:pt x="1479" y="2290"/>
                  </a:cubicBezTo>
                  <a:cubicBezTo>
                    <a:pt x="1486" y="2268"/>
                    <a:pt x="1494" y="2245"/>
                    <a:pt x="1501" y="2223"/>
                  </a:cubicBezTo>
                  <a:cubicBezTo>
                    <a:pt x="1966" y="2460"/>
                    <a:pt x="2489" y="2588"/>
                    <a:pt x="3012" y="2589"/>
                  </a:cubicBezTo>
                  <a:cubicBezTo>
                    <a:pt x="3148" y="2589"/>
                    <a:pt x="3287" y="2582"/>
                    <a:pt x="3414" y="2531"/>
                  </a:cubicBezTo>
                  <a:cubicBezTo>
                    <a:pt x="3540" y="2481"/>
                    <a:pt x="3654" y="2385"/>
                    <a:pt x="3696" y="2255"/>
                  </a:cubicBezTo>
                  <a:cubicBezTo>
                    <a:pt x="3745" y="2102"/>
                    <a:pt x="3682" y="1926"/>
                    <a:pt x="3569" y="1810"/>
                  </a:cubicBezTo>
                  <a:cubicBezTo>
                    <a:pt x="3455" y="1694"/>
                    <a:pt x="3300" y="1629"/>
                    <a:pt x="3143" y="1588"/>
                  </a:cubicBezTo>
                  <a:cubicBezTo>
                    <a:pt x="2996" y="1550"/>
                    <a:pt x="2844" y="1531"/>
                    <a:pt x="2692" y="1531"/>
                  </a:cubicBezTo>
                  <a:cubicBezTo>
                    <a:pt x="2321" y="1531"/>
                    <a:pt x="1950" y="1643"/>
                    <a:pt x="1642" y="1851"/>
                  </a:cubicBezTo>
                  <a:cubicBezTo>
                    <a:pt x="1820" y="1420"/>
                    <a:pt x="2051" y="1009"/>
                    <a:pt x="2332" y="622"/>
                  </a:cubicBezTo>
                  <a:cubicBezTo>
                    <a:pt x="2401" y="528"/>
                    <a:pt x="2314" y="429"/>
                    <a:pt x="2224" y="429"/>
                  </a:cubicBezTo>
                  <a:cubicBezTo>
                    <a:pt x="2189" y="429"/>
                    <a:pt x="2154" y="444"/>
                    <a:pt x="2127" y="481"/>
                  </a:cubicBezTo>
                  <a:cubicBezTo>
                    <a:pt x="1850" y="860"/>
                    <a:pt x="1621" y="1265"/>
                    <a:pt x="1439" y="1689"/>
                  </a:cubicBezTo>
                  <a:cubicBezTo>
                    <a:pt x="1324" y="1083"/>
                    <a:pt x="1072" y="499"/>
                    <a:pt x="606" y="108"/>
                  </a:cubicBezTo>
                  <a:cubicBezTo>
                    <a:pt x="558" y="68"/>
                    <a:pt x="504" y="28"/>
                    <a:pt x="444" y="10"/>
                  </a:cubicBezTo>
                  <a:cubicBezTo>
                    <a:pt x="421" y="4"/>
                    <a:pt x="398" y="1"/>
                    <a:pt x="375" y="1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6" name="Google Shape;2202;p58"/>
            <p:cNvGrpSpPr/>
            <p:nvPr/>
          </p:nvGrpSpPr>
          <p:grpSpPr>
            <a:xfrm flipH="1">
              <a:off x="8430707" y="132436"/>
              <a:ext cx="592548" cy="814203"/>
              <a:chOff x="8718313" y="645768"/>
              <a:chExt cx="891985" cy="1225657"/>
            </a:xfrm>
          </p:grpSpPr>
          <p:sp>
            <p:nvSpPr>
              <p:cNvPr id="105" name="Google Shape;2203;p58"/>
              <p:cNvSpPr/>
              <p:nvPr/>
            </p:nvSpPr>
            <p:spPr>
              <a:xfrm>
                <a:off x="8718313" y="645768"/>
                <a:ext cx="228929" cy="318664"/>
              </a:xfrm>
              <a:custGeom>
                <a:avLst/>
                <a:gdLst/>
                <a:ahLst/>
                <a:cxnLst/>
                <a:rect l="l" t="t" r="r" b="b"/>
                <a:pathLst>
                  <a:path w="1495" h="2081" extrusionOk="0">
                    <a:moveTo>
                      <a:pt x="375" y="0"/>
                    </a:moveTo>
                    <a:cubicBezTo>
                      <a:pt x="240" y="0"/>
                      <a:pt x="109" y="106"/>
                      <a:pt x="59" y="236"/>
                    </a:cubicBezTo>
                    <a:cubicBezTo>
                      <a:pt x="1" y="390"/>
                      <a:pt x="27" y="560"/>
                      <a:pt x="73" y="717"/>
                    </a:cubicBezTo>
                    <a:cubicBezTo>
                      <a:pt x="253" y="1337"/>
                      <a:pt x="749" y="1854"/>
                      <a:pt x="1360" y="2064"/>
                    </a:cubicBezTo>
                    <a:lnTo>
                      <a:pt x="1495" y="2080"/>
                    </a:lnTo>
                    <a:cubicBezTo>
                      <a:pt x="1424" y="1344"/>
                      <a:pt x="1173" y="584"/>
                      <a:pt x="606" y="108"/>
                    </a:cubicBezTo>
                    <a:cubicBezTo>
                      <a:pt x="558" y="68"/>
                      <a:pt x="506" y="27"/>
                      <a:pt x="444" y="10"/>
                    </a:cubicBezTo>
                    <a:cubicBezTo>
                      <a:pt x="421" y="3"/>
                      <a:pt x="398" y="0"/>
                      <a:pt x="37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6" name="Google Shape;2204;p58"/>
              <p:cNvSpPr/>
              <p:nvPr/>
            </p:nvSpPr>
            <p:spPr>
              <a:xfrm>
                <a:off x="8941271" y="880211"/>
                <a:ext cx="350668" cy="162318"/>
              </a:xfrm>
              <a:custGeom>
                <a:avLst/>
                <a:gdLst/>
                <a:ahLst/>
                <a:cxnLst/>
                <a:rect l="l" t="t" r="r" b="b"/>
                <a:pathLst>
                  <a:path w="2290" h="1060" extrusionOk="0">
                    <a:moveTo>
                      <a:pt x="1236" y="1"/>
                    </a:moveTo>
                    <a:cubicBezTo>
                      <a:pt x="790" y="1"/>
                      <a:pt x="344" y="162"/>
                      <a:pt x="10" y="456"/>
                    </a:cubicBezTo>
                    <a:lnTo>
                      <a:pt x="0" y="671"/>
                    </a:lnTo>
                    <a:cubicBezTo>
                      <a:pt x="478" y="923"/>
                      <a:pt x="1017" y="1057"/>
                      <a:pt x="1556" y="1060"/>
                    </a:cubicBezTo>
                    <a:cubicBezTo>
                      <a:pt x="1692" y="1060"/>
                      <a:pt x="1830" y="1051"/>
                      <a:pt x="1958" y="1001"/>
                    </a:cubicBezTo>
                    <a:cubicBezTo>
                      <a:pt x="2084" y="952"/>
                      <a:pt x="2198" y="856"/>
                      <a:pt x="2240" y="726"/>
                    </a:cubicBezTo>
                    <a:cubicBezTo>
                      <a:pt x="2289" y="571"/>
                      <a:pt x="2226" y="397"/>
                      <a:pt x="2112" y="281"/>
                    </a:cubicBezTo>
                    <a:cubicBezTo>
                      <a:pt x="1999" y="163"/>
                      <a:pt x="1844" y="99"/>
                      <a:pt x="1687" y="58"/>
                    </a:cubicBezTo>
                    <a:cubicBezTo>
                      <a:pt x="1539" y="19"/>
                      <a:pt x="1387" y="1"/>
                      <a:pt x="123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" name="Google Shape;2205;p58"/>
              <p:cNvSpPr/>
              <p:nvPr/>
            </p:nvSpPr>
            <p:spPr>
              <a:xfrm>
                <a:off x="8815704" y="711308"/>
                <a:ext cx="270581" cy="864113"/>
              </a:xfrm>
              <a:custGeom>
                <a:avLst/>
                <a:gdLst/>
                <a:ahLst/>
                <a:cxnLst/>
                <a:rect l="l" t="t" r="r" b="b"/>
                <a:pathLst>
                  <a:path w="1767" h="5643" extrusionOk="0">
                    <a:moveTo>
                      <a:pt x="1590" y="0"/>
                    </a:moveTo>
                    <a:cubicBezTo>
                      <a:pt x="1554" y="0"/>
                      <a:pt x="1519" y="16"/>
                      <a:pt x="1492" y="53"/>
                    </a:cubicBezTo>
                    <a:cubicBezTo>
                      <a:pt x="336" y="1640"/>
                      <a:pt x="0" y="3677"/>
                      <a:pt x="594" y="5548"/>
                    </a:cubicBezTo>
                    <a:cubicBezTo>
                      <a:pt x="615" y="5613"/>
                      <a:pt x="671" y="5643"/>
                      <a:pt x="726" y="5643"/>
                    </a:cubicBezTo>
                    <a:cubicBezTo>
                      <a:pt x="798" y="5643"/>
                      <a:pt x="866" y="5591"/>
                      <a:pt x="839" y="5503"/>
                    </a:cubicBezTo>
                    <a:cubicBezTo>
                      <a:pt x="263" y="3689"/>
                      <a:pt x="575" y="1733"/>
                      <a:pt x="1697" y="194"/>
                    </a:cubicBezTo>
                    <a:cubicBezTo>
                      <a:pt x="1767" y="100"/>
                      <a:pt x="1679" y="0"/>
                      <a:pt x="1590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8" name="Google Shape;2206;p58"/>
              <p:cNvSpPr/>
              <p:nvPr/>
            </p:nvSpPr>
            <p:spPr>
              <a:xfrm>
                <a:off x="8901304" y="983269"/>
                <a:ext cx="413451" cy="361999"/>
              </a:xfrm>
              <a:custGeom>
                <a:avLst/>
                <a:gdLst/>
                <a:ahLst/>
                <a:cxnLst/>
                <a:rect l="l" t="t" r="r" b="b"/>
                <a:pathLst>
                  <a:path w="2700" h="2364" extrusionOk="0">
                    <a:moveTo>
                      <a:pt x="172" y="1"/>
                    </a:moveTo>
                    <a:cubicBezTo>
                      <a:pt x="85" y="1"/>
                      <a:pt x="0" y="115"/>
                      <a:pt x="70" y="211"/>
                    </a:cubicBezTo>
                    <a:cubicBezTo>
                      <a:pt x="708" y="1087"/>
                      <a:pt x="1503" y="1803"/>
                      <a:pt x="2440" y="2345"/>
                    </a:cubicBezTo>
                    <a:cubicBezTo>
                      <a:pt x="2462" y="2358"/>
                      <a:pt x="2484" y="2363"/>
                      <a:pt x="2506" y="2363"/>
                    </a:cubicBezTo>
                    <a:cubicBezTo>
                      <a:pt x="2617" y="2363"/>
                      <a:pt x="2699" y="2207"/>
                      <a:pt x="2581" y="2140"/>
                    </a:cubicBezTo>
                    <a:cubicBezTo>
                      <a:pt x="1661" y="1608"/>
                      <a:pt x="883" y="907"/>
                      <a:pt x="258" y="49"/>
                    </a:cubicBezTo>
                    <a:cubicBezTo>
                      <a:pt x="234" y="15"/>
                      <a:pt x="203" y="1"/>
                      <a:pt x="17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9" name="Google Shape;2207;p58"/>
              <p:cNvSpPr/>
              <p:nvPr/>
            </p:nvSpPr>
            <p:spPr>
              <a:xfrm>
                <a:off x="8822288" y="1442202"/>
                <a:ext cx="346074" cy="429223"/>
              </a:xfrm>
              <a:custGeom>
                <a:avLst/>
                <a:gdLst/>
                <a:ahLst/>
                <a:cxnLst/>
                <a:rect l="l" t="t" r="r" b="b"/>
                <a:pathLst>
                  <a:path w="2260" h="2803" extrusionOk="0">
                    <a:moveTo>
                      <a:pt x="868" y="1"/>
                    </a:moveTo>
                    <a:cubicBezTo>
                      <a:pt x="745" y="1"/>
                      <a:pt x="622" y="43"/>
                      <a:pt x="480" y="111"/>
                    </a:cubicBezTo>
                    <a:cubicBezTo>
                      <a:pt x="60" y="313"/>
                      <a:pt x="0" y="909"/>
                      <a:pt x="55" y="1318"/>
                    </a:cubicBezTo>
                    <a:cubicBezTo>
                      <a:pt x="126" y="1839"/>
                      <a:pt x="425" y="2325"/>
                      <a:pt x="859" y="2620"/>
                    </a:cubicBezTo>
                    <a:cubicBezTo>
                      <a:pt x="973" y="2697"/>
                      <a:pt x="1097" y="2764"/>
                      <a:pt x="1231" y="2790"/>
                    </a:cubicBezTo>
                    <a:cubicBezTo>
                      <a:pt x="1274" y="2799"/>
                      <a:pt x="1317" y="2802"/>
                      <a:pt x="1360" y="2802"/>
                    </a:cubicBezTo>
                    <a:cubicBezTo>
                      <a:pt x="1657" y="2802"/>
                      <a:pt x="1948" y="2611"/>
                      <a:pt x="2094" y="2344"/>
                    </a:cubicBezTo>
                    <a:cubicBezTo>
                      <a:pt x="2260" y="2039"/>
                      <a:pt x="2255" y="1664"/>
                      <a:pt x="2144" y="1337"/>
                    </a:cubicBezTo>
                    <a:cubicBezTo>
                      <a:pt x="2041" y="1042"/>
                      <a:pt x="1841" y="718"/>
                      <a:pt x="1601" y="458"/>
                    </a:cubicBezTo>
                    <a:cubicBezTo>
                      <a:pt x="1474" y="318"/>
                      <a:pt x="1333" y="197"/>
                      <a:pt x="1193" y="106"/>
                    </a:cubicBezTo>
                    <a:cubicBezTo>
                      <a:pt x="1078" y="32"/>
                      <a:pt x="973" y="1"/>
                      <a:pt x="868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" name="Google Shape;2208;p58"/>
              <p:cNvSpPr/>
              <p:nvPr/>
            </p:nvSpPr>
            <p:spPr>
              <a:xfrm>
                <a:off x="8759658" y="1391669"/>
                <a:ext cx="359090" cy="269203"/>
              </a:xfrm>
              <a:custGeom>
                <a:avLst/>
                <a:gdLst/>
                <a:ahLst/>
                <a:cxnLst/>
                <a:rect l="l" t="t" r="r" b="b"/>
                <a:pathLst>
                  <a:path w="2345" h="1758" extrusionOk="0">
                    <a:moveTo>
                      <a:pt x="913" y="0"/>
                    </a:moveTo>
                    <a:cubicBezTo>
                      <a:pt x="847" y="0"/>
                      <a:pt x="781" y="7"/>
                      <a:pt x="720" y="31"/>
                    </a:cubicBezTo>
                    <a:cubicBezTo>
                      <a:pt x="464" y="133"/>
                      <a:pt x="244" y="602"/>
                      <a:pt x="145" y="844"/>
                    </a:cubicBezTo>
                    <a:cubicBezTo>
                      <a:pt x="24" y="1135"/>
                      <a:pt x="0" y="1477"/>
                      <a:pt x="138" y="1758"/>
                    </a:cubicBezTo>
                    <a:cubicBezTo>
                      <a:pt x="498" y="1524"/>
                      <a:pt x="819" y="1255"/>
                      <a:pt x="877" y="809"/>
                    </a:cubicBezTo>
                    <a:cubicBezTo>
                      <a:pt x="1129" y="942"/>
                      <a:pt x="1415" y="1009"/>
                      <a:pt x="1700" y="1009"/>
                    </a:cubicBezTo>
                    <a:cubicBezTo>
                      <a:pt x="1920" y="1009"/>
                      <a:pt x="2140" y="969"/>
                      <a:pt x="2345" y="889"/>
                    </a:cubicBezTo>
                    <a:cubicBezTo>
                      <a:pt x="2314" y="849"/>
                      <a:pt x="2288" y="811"/>
                      <a:pt x="2261" y="774"/>
                    </a:cubicBezTo>
                    <a:cubicBezTo>
                      <a:pt x="2136" y="601"/>
                      <a:pt x="2005" y="434"/>
                      <a:pt x="1843" y="298"/>
                    </a:cubicBezTo>
                    <a:cubicBezTo>
                      <a:pt x="1611" y="102"/>
                      <a:pt x="1349" y="31"/>
                      <a:pt x="1052" y="7"/>
                    </a:cubicBezTo>
                    <a:cubicBezTo>
                      <a:pt x="1006" y="4"/>
                      <a:pt x="959" y="0"/>
                      <a:pt x="91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" name="Google Shape;2209;p58"/>
              <p:cNvSpPr/>
              <p:nvPr/>
            </p:nvSpPr>
            <p:spPr>
              <a:xfrm>
                <a:off x="9173418" y="1188311"/>
                <a:ext cx="436880" cy="390941"/>
              </a:xfrm>
              <a:custGeom>
                <a:avLst/>
                <a:gdLst/>
                <a:ahLst/>
                <a:cxnLst/>
                <a:rect l="l" t="t" r="r" b="b"/>
                <a:pathLst>
                  <a:path w="2853" h="2553" extrusionOk="0">
                    <a:moveTo>
                      <a:pt x="911" y="0"/>
                    </a:moveTo>
                    <a:cubicBezTo>
                      <a:pt x="655" y="0"/>
                      <a:pt x="495" y="128"/>
                      <a:pt x="314" y="353"/>
                    </a:cubicBezTo>
                    <a:cubicBezTo>
                      <a:pt x="0" y="747"/>
                      <a:pt x="200" y="1338"/>
                      <a:pt x="429" y="1698"/>
                    </a:cubicBezTo>
                    <a:cubicBezTo>
                      <a:pt x="722" y="2155"/>
                      <a:pt x="1218" y="2469"/>
                      <a:pt x="1762" y="2540"/>
                    </a:cubicBezTo>
                    <a:cubicBezTo>
                      <a:pt x="1823" y="2548"/>
                      <a:pt x="1885" y="2552"/>
                      <a:pt x="1946" y="2552"/>
                    </a:cubicBezTo>
                    <a:cubicBezTo>
                      <a:pt x="2029" y="2552"/>
                      <a:pt x="2112" y="2544"/>
                      <a:pt x="2193" y="2520"/>
                    </a:cubicBezTo>
                    <a:cubicBezTo>
                      <a:pt x="2546" y="2420"/>
                      <a:pt x="2799" y="2051"/>
                      <a:pt x="2826" y="1684"/>
                    </a:cubicBezTo>
                    <a:cubicBezTo>
                      <a:pt x="2853" y="1317"/>
                      <a:pt x="2684" y="963"/>
                      <a:pt x="2436" y="707"/>
                    </a:cubicBezTo>
                    <a:cubicBezTo>
                      <a:pt x="2214" y="477"/>
                      <a:pt x="1881" y="269"/>
                      <a:pt x="1537" y="138"/>
                    </a:cubicBezTo>
                    <a:cubicBezTo>
                      <a:pt x="1354" y="68"/>
                      <a:pt x="1168" y="21"/>
                      <a:pt x="996" y="4"/>
                    </a:cubicBezTo>
                    <a:cubicBezTo>
                      <a:pt x="966" y="1"/>
                      <a:pt x="938" y="0"/>
                      <a:pt x="911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" name="Google Shape;2210;p58"/>
              <p:cNvSpPr/>
              <p:nvPr/>
            </p:nvSpPr>
            <p:spPr>
              <a:xfrm>
                <a:off x="9137432" y="1145894"/>
                <a:ext cx="327239" cy="342246"/>
              </a:xfrm>
              <a:custGeom>
                <a:avLst/>
                <a:gdLst/>
                <a:ahLst/>
                <a:cxnLst/>
                <a:rect l="l" t="t" r="r" b="b"/>
                <a:pathLst>
                  <a:path w="2137" h="2235" extrusionOk="0">
                    <a:moveTo>
                      <a:pt x="1132" y="1"/>
                    </a:moveTo>
                    <a:cubicBezTo>
                      <a:pt x="925" y="1"/>
                      <a:pt x="725" y="56"/>
                      <a:pt x="518" y="140"/>
                    </a:cubicBezTo>
                    <a:cubicBezTo>
                      <a:pt x="407" y="185"/>
                      <a:pt x="292" y="234"/>
                      <a:pt x="209" y="323"/>
                    </a:cubicBezTo>
                    <a:cubicBezTo>
                      <a:pt x="8" y="543"/>
                      <a:pt x="0" y="1093"/>
                      <a:pt x="9" y="1369"/>
                    </a:cubicBezTo>
                    <a:cubicBezTo>
                      <a:pt x="20" y="1700"/>
                      <a:pt x="144" y="2035"/>
                      <a:pt x="399" y="2235"/>
                    </a:cubicBezTo>
                    <a:cubicBezTo>
                      <a:pt x="642" y="1840"/>
                      <a:pt x="834" y="1432"/>
                      <a:pt x="696" y="983"/>
                    </a:cubicBezTo>
                    <a:lnTo>
                      <a:pt x="696" y="983"/>
                    </a:lnTo>
                    <a:cubicBezTo>
                      <a:pt x="703" y="983"/>
                      <a:pt x="710" y="983"/>
                      <a:pt x="717" y="983"/>
                    </a:cubicBezTo>
                    <a:cubicBezTo>
                      <a:pt x="1240" y="983"/>
                      <a:pt x="1771" y="747"/>
                      <a:pt x="2136" y="349"/>
                    </a:cubicBezTo>
                    <a:cubicBezTo>
                      <a:pt x="2093" y="326"/>
                      <a:pt x="2050" y="303"/>
                      <a:pt x="2008" y="281"/>
                    </a:cubicBezTo>
                    <a:cubicBezTo>
                      <a:pt x="1815" y="179"/>
                      <a:pt x="1616" y="84"/>
                      <a:pt x="1402" y="32"/>
                    </a:cubicBezTo>
                    <a:cubicBezTo>
                      <a:pt x="1310" y="11"/>
                      <a:pt x="1220" y="1"/>
                      <a:pt x="113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3" name="Google Shape;2211;p58"/>
              <p:cNvSpPr/>
              <p:nvPr/>
            </p:nvSpPr>
            <p:spPr>
              <a:xfrm>
                <a:off x="8919527" y="1747698"/>
                <a:ext cx="150067" cy="74115"/>
              </a:xfrm>
              <a:custGeom>
                <a:avLst/>
                <a:gdLst/>
                <a:ahLst/>
                <a:cxnLst/>
                <a:rect l="l" t="t" r="r" b="b"/>
                <a:pathLst>
                  <a:path w="980" h="484" extrusionOk="0">
                    <a:moveTo>
                      <a:pt x="185" y="0"/>
                    </a:moveTo>
                    <a:cubicBezTo>
                      <a:pt x="89" y="0"/>
                      <a:pt x="0" y="115"/>
                      <a:pt x="84" y="204"/>
                    </a:cubicBezTo>
                    <a:cubicBezTo>
                      <a:pt x="254" y="387"/>
                      <a:pt x="481" y="484"/>
                      <a:pt x="726" y="484"/>
                    </a:cubicBezTo>
                    <a:cubicBezTo>
                      <a:pt x="758" y="484"/>
                      <a:pt x="791" y="482"/>
                      <a:pt x="824" y="478"/>
                    </a:cubicBezTo>
                    <a:cubicBezTo>
                      <a:pt x="980" y="463"/>
                      <a:pt x="941" y="232"/>
                      <a:pt x="792" y="232"/>
                    </a:cubicBezTo>
                    <a:cubicBezTo>
                      <a:pt x="788" y="232"/>
                      <a:pt x="783" y="232"/>
                      <a:pt x="778" y="233"/>
                    </a:cubicBezTo>
                    <a:cubicBezTo>
                      <a:pt x="757" y="235"/>
                      <a:pt x="737" y="236"/>
                      <a:pt x="716" y="236"/>
                    </a:cubicBezTo>
                    <a:cubicBezTo>
                      <a:pt x="549" y="236"/>
                      <a:pt x="389" y="164"/>
                      <a:pt x="274" y="40"/>
                    </a:cubicBezTo>
                    <a:cubicBezTo>
                      <a:pt x="247" y="12"/>
                      <a:pt x="215" y="0"/>
                      <a:pt x="18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4" name="Google Shape;2212;p58"/>
              <p:cNvSpPr/>
              <p:nvPr/>
            </p:nvSpPr>
            <p:spPr>
              <a:xfrm>
                <a:off x="9357022" y="1473747"/>
                <a:ext cx="186359" cy="55586"/>
              </a:xfrm>
              <a:custGeom>
                <a:avLst/>
                <a:gdLst/>
                <a:ahLst/>
                <a:cxnLst/>
                <a:rect l="l" t="t" r="r" b="b"/>
                <a:pathLst>
                  <a:path w="1217" h="363" extrusionOk="0">
                    <a:moveTo>
                      <a:pt x="197" y="1"/>
                    </a:moveTo>
                    <a:cubicBezTo>
                      <a:pt x="83" y="1"/>
                      <a:pt x="1" y="157"/>
                      <a:pt x="120" y="223"/>
                    </a:cubicBezTo>
                    <a:cubicBezTo>
                      <a:pt x="284" y="315"/>
                      <a:pt x="462" y="362"/>
                      <a:pt x="640" y="362"/>
                    </a:cubicBezTo>
                    <a:cubicBezTo>
                      <a:pt x="792" y="362"/>
                      <a:pt x="945" y="328"/>
                      <a:pt x="1090" y="258"/>
                    </a:cubicBezTo>
                    <a:cubicBezTo>
                      <a:pt x="1216" y="196"/>
                      <a:pt x="1151" y="19"/>
                      <a:pt x="1038" y="19"/>
                    </a:cubicBezTo>
                    <a:cubicBezTo>
                      <a:pt x="1020" y="19"/>
                      <a:pt x="1002" y="23"/>
                      <a:pt x="982" y="33"/>
                    </a:cubicBezTo>
                    <a:cubicBezTo>
                      <a:pt x="870" y="87"/>
                      <a:pt x="750" y="115"/>
                      <a:pt x="631" y="115"/>
                    </a:cubicBezTo>
                    <a:cubicBezTo>
                      <a:pt x="505" y="115"/>
                      <a:pt x="378" y="83"/>
                      <a:pt x="262" y="18"/>
                    </a:cubicBezTo>
                    <a:cubicBezTo>
                      <a:pt x="240" y="6"/>
                      <a:pt x="218" y="1"/>
                      <a:pt x="19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7" name="Google Shape;2213;p58"/>
          <p:cNvGrpSpPr/>
          <p:nvPr/>
        </p:nvGrpSpPr>
        <p:grpSpPr>
          <a:xfrm flipH="1">
            <a:off x="2173043" y="4668819"/>
            <a:ext cx="450954" cy="474681"/>
            <a:chOff x="6439225" y="-732131"/>
            <a:chExt cx="903949" cy="819133"/>
          </a:xfrm>
        </p:grpSpPr>
        <p:sp>
          <p:nvSpPr>
            <p:cNvPr id="116" name="Google Shape;2214;p58"/>
            <p:cNvSpPr/>
            <p:nvPr/>
          </p:nvSpPr>
          <p:spPr>
            <a:xfrm>
              <a:off x="6439225" y="-731974"/>
              <a:ext cx="903949" cy="818825"/>
            </a:xfrm>
            <a:custGeom>
              <a:avLst/>
              <a:gdLst/>
              <a:ahLst/>
              <a:cxnLst/>
              <a:rect l="l" t="t" r="r" b="b"/>
              <a:pathLst>
                <a:path w="9156" h="8294" extrusionOk="0">
                  <a:moveTo>
                    <a:pt x="5329" y="0"/>
                  </a:moveTo>
                  <a:cubicBezTo>
                    <a:pt x="4954" y="385"/>
                    <a:pt x="4749" y="930"/>
                    <a:pt x="4777" y="1466"/>
                  </a:cubicBezTo>
                  <a:cubicBezTo>
                    <a:pt x="4807" y="1987"/>
                    <a:pt x="5056" y="2493"/>
                    <a:pt x="5451" y="2834"/>
                  </a:cubicBezTo>
                  <a:cubicBezTo>
                    <a:pt x="5211" y="3090"/>
                    <a:pt x="4989" y="3365"/>
                    <a:pt x="4781" y="3654"/>
                  </a:cubicBezTo>
                  <a:cubicBezTo>
                    <a:pt x="4671" y="3648"/>
                    <a:pt x="4561" y="3645"/>
                    <a:pt x="4450" y="3645"/>
                  </a:cubicBezTo>
                  <a:cubicBezTo>
                    <a:pt x="3784" y="3645"/>
                    <a:pt x="3127" y="3748"/>
                    <a:pt x="2523" y="4007"/>
                  </a:cubicBezTo>
                  <a:cubicBezTo>
                    <a:pt x="2393" y="3676"/>
                    <a:pt x="2120" y="3435"/>
                    <a:pt x="1721" y="3309"/>
                  </a:cubicBezTo>
                  <a:cubicBezTo>
                    <a:pt x="1589" y="3267"/>
                    <a:pt x="1457" y="3245"/>
                    <a:pt x="1328" y="3245"/>
                  </a:cubicBezTo>
                  <a:cubicBezTo>
                    <a:pt x="1024" y="3245"/>
                    <a:pt x="740" y="3365"/>
                    <a:pt x="529" y="3620"/>
                  </a:cubicBezTo>
                  <a:cubicBezTo>
                    <a:pt x="211" y="4002"/>
                    <a:pt x="1" y="4519"/>
                    <a:pt x="229" y="4997"/>
                  </a:cubicBezTo>
                  <a:cubicBezTo>
                    <a:pt x="431" y="5419"/>
                    <a:pt x="890" y="5703"/>
                    <a:pt x="1356" y="5703"/>
                  </a:cubicBezTo>
                  <a:cubicBezTo>
                    <a:pt x="1380" y="5703"/>
                    <a:pt x="1404" y="5702"/>
                    <a:pt x="1428" y="5701"/>
                  </a:cubicBezTo>
                  <a:cubicBezTo>
                    <a:pt x="1578" y="5692"/>
                    <a:pt x="1726" y="5654"/>
                    <a:pt x="1867" y="5602"/>
                  </a:cubicBezTo>
                  <a:cubicBezTo>
                    <a:pt x="2314" y="5433"/>
                    <a:pt x="2581" y="5080"/>
                    <a:pt x="2610" y="4591"/>
                  </a:cubicBezTo>
                  <a:cubicBezTo>
                    <a:pt x="2613" y="4520"/>
                    <a:pt x="2613" y="4452"/>
                    <a:pt x="2608" y="4387"/>
                  </a:cubicBezTo>
                  <a:cubicBezTo>
                    <a:pt x="2604" y="4337"/>
                    <a:pt x="2599" y="4287"/>
                    <a:pt x="2590" y="4240"/>
                  </a:cubicBezTo>
                  <a:cubicBezTo>
                    <a:pt x="3167" y="3986"/>
                    <a:pt x="3799" y="3886"/>
                    <a:pt x="4439" y="3886"/>
                  </a:cubicBezTo>
                  <a:cubicBezTo>
                    <a:pt x="4498" y="3886"/>
                    <a:pt x="4558" y="3887"/>
                    <a:pt x="4618" y="3889"/>
                  </a:cubicBezTo>
                  <a:cubicBezTo>
                    <a:pt x="4233" y="4463"/>
                    <a:pt x="3906" y="5082"/>
                    <a:pt x="3640" y="5699"/>
                  </a:cubicBezTo>
                  <a:cubicBezTo>
                    <a:pt x="3561" y="5660"/>
                    <a:pt x="3475" y="5626"/>
                    <a:pt x="3385" y="5597"/>
                  </a:cubicBezTo>
                  <a:cubicBezTo>
                    <a:pt x="3236" y="5551"/>
                    <a:pt x="3087" y="5526"/>
                    <a:pt x="2942" y="5526"/>
                  </a:cubicBezTo>
                  <a:cubicBezTo>
                    <a:pt x="2600" y="5526"/>
                    <a:pt x="2280" y="5660"/>
                    <a:pt x="2042" y="5948"/>
                  </a:cubicBezTo>
                  <a:cubicBezTo>
                    <a:pt x="1685" y="6377"/>
                    <a:pt x="1447" y="6961"/>
                    <a:pt x="1705" y="7498"/>
                  </a:cubicBezTo>
                  <a:cubicBezTo>
                    <a:pt x="1932" y="7973"/>
                    <a:pt x="2448" y="8294"/>
                    <a:pt x="2973" y="8294"/>
                  </a:cubicBezTo>
                  <a:cubicBezTo>
                    <a:pt x="3000" y="8294"/>
                    <a:pt x="3028" y="8293"/>
                    <a:pt x="3055" y="8291"/>
                  </a:cubicBezTo>
                  <a:cubicBezTo>
                    <a:pt x="3223" y="8281"/>
                    <a:pt x="3391" y="8239"/>
                    <a:pt x="3549" y="8178"/>
                  </a:cubicBezTo>
                  <a:cubicBezTo>
                    <a:pt x="4053" y="7991"/>
                    <a:pt x="4354" y="7591"/>
                    <a:pt x="4384" y="7041"/>
                  </a:cubicBezTo>
                  <a:cubicBezTo>
                    <a:pt x="4388" y="6962"/>
                    <a:pt x="4388" y="6886"/>
                    <a:pt x="4383" y="6811"/>
                  </a:cubicBezTo>
                  <a:cubicBezTo>
                    <a:pt x="4353" y="6390"/>
                    <a:pt x="4170" y="6053"/>
                    <a:pt x="3849" y="5823"/>
                  </a:cubicBezTo>
                  <a:cubicBezTo>
                    <a:pt x="4213" y="4971"/>
                    <a:pt x="4696" y="4108"/>
                    <a:pt x="5293" y="3372"/>
                  </a:cubicBezTo>
                  <a:cubicBezTo>
                    <a:pt x="5502" y="4037"/>
                    <a:pt x="5637" y="4714"/>
                    <a:pt x="5697" y="5401"/>
                  </a:cubicBezTo>
                  <a:cubicBezTo>
                    <a:pt x="5596" y="5459"/>
                    <a:pt x="5502" y="5540"/>
                    <a:pt x="5418" y="5640"/>
                  </a:cubicBezTo>
                  <a:cubicBezTo>
                    <a:pt x="5100" y="6022"/>
                    <a:pt x="4890" y="6540"/>
                    <a:pt x="5119" y="7017"/>
                  </a:cubicBezTo>
                  <a:cubicBezTo>
                    <a:pt x="5320" y="7439"/>
                    <a:pt x="5779" y="7723"/>
                    <a:pt x="6245" y="7723"/>
                  </a:cubicBezTo>
                  <a:cubicBezTo>
                    <a:pt x="6269" y="7723"/>
                    <a:pt x="6293" y="7723"/>
                    <a:pt x="6317" y="7721"/>
                  </a:cubicBezTo>
                  <a:cubicBezTo>
                    <a:pt x="6468" y="7712"/>
                    <a:pt x="6615" y="7674"/>
                    <a:pt x="6757" y="7622"/>
                  </a:cubicBezTo>
                  <a:cubicBezTo>
                    <a:pt x="7203" y="7454"/>
                    <a:pt x="7472" y="7100"/>
                    <a:pt x="7499" y="6612"/>
                  </a:cubicBezTo>
                  <a:cubicBezTo>
                    <a:pt x="7503" y="6541"/>
                    <a:pt x="7503" y="6473"/>
                    <a:pt x="7498" y="6408"/>
                  </a:cubicBezTo>
                  <a:cubicBezTo>
                    <a:pt x="7459" y="5881"/>
                    <a:pt x="7153" y="5500"/>
                    <a:pt x="6611" y="5329"/>
                  </a:cubicBezTo>
                  <a:cubicBezTo>
                    <a:pt x="6480" y="5287"/>
                    <a:pt x="6348" y="5266"/>
                    <a:pt x="6220" y="5266"/>
                  </a:cubicBezTo>
                  <a:cubicBezTo>
                    <a:pt x="6121" y="5266"/>
                    <a:pt x="6024" y="5279"/>
                    <a:pt x="5931" y="5305"/>
                  </a:cubicBezTo>
                  <a:cubicBezTo>
                    <a:pt x="5862" y="4601"/>
                    <a:pt x="5718" y="3909"/>
                    <a:pt x="5501" y="3226"/>
                  </a:cubicBezTo>
                  <a:cubicBezTo>
                    <a:pt x="5492" y="3201"/>
                    <a:pt x="5480" y="3183"/>
                    <a:pt x="5464" y="3172"/>
                  </a:cubicBezTo>
                  <a:cubicBezTo>
                    <a:pt x="5580" y="3037"/>
                    <a:pt x="5702" y="2908"/>
                    <a:pt x="5826" y="2786"/>
                  </a:cubicBezTo>
                  <a:lnTo>
                    <a:pt x="5865" y="2797"/>
                  </a:lnTo>
                  <a:cubicBezTo>
                    <a:pt x="6332" y="3211"/>
                    <a:pt x="6902" y="3509"/>
                    <a:pt x="7506" y="3659"/>
                  </a:cubicBezTo>
                  <a:cubicBezTo>
                    <a:pt x="7710" y="3709"/>
                    <a:pt x="7925" y="3739"/>
                    <a:pt x="8138" y="3739"/>
                  </a:cubicBezTo>
                  <a:cubicBezTo>
                    <a:pt x="8515" y="3739"/>
                    <a:pt x="8882" y="3644"/>
                    <a:pt x="9155" y="3393"/>
                  </a:cubicBezTo>
                  <a:cubicBezTo>
                    <a:pt x="8747" y="2932"/>
                    <a:pt x="8194" y="2592"/>
                    <a:pt x="7589" y="2470"/>
                  </a:cubicBezTo>
                  <a:cubicBezTo>
                    <a:pt x="7426" y="2437"/>
                    <a:pt x="7259" y="2420"/>
                    <a:pt x="7092" y="2420"/>
                  </a:cubicBezTo>
                  <a:cubicBezTo>
                    <a:pt x="6662" y="2420"/>
                    <a:pt x="6232" y="2530"/>
                    <a:pt x="5863" y="2750"/>
                  </a:cubicBezTo>
                  <a:cubicBezTo>
                    <a:pt x="6449" y="2180"/>
                    <a:pt x="7127" y="1741"/>
                    <a:pt x="7891" y="1527"/>
                  </a:cubicBezTo>
                  <a:cubicBezTo>
                    <a:pt x="8026" y="1488"/>
                    <a:pt x="8010" y="1283"/>
                    <a:pt x="7891" y="1283"/>
                  </a:cubicBezTo>
                  <a:cubicBezTo>
                    <a:pt x="7880" y="1283"/>
                    <a:pt x="7868" y="1285"/>
                    <a:pt x="7856" y="1288"/>
                  </a:cubicBezTo>
                  <a:cubicBezTo>
                    <a:pt x="7083" y="1505"/>
                    <a:pt x="6396" y="1934"/>
                    <a:pt x="5797" y="2489"/>
                  </a:cubicBezTo>
                  <a:cubicBezTo>
                    <a:pt x="5938" y="2107"/>
                    <a:pt x="6006" y="1698"/>
                    <a:pt x="5967" y="1295"/>
                  </a:cubicBezTo>
                  <a:cubicBezTo>
                    <a:pt x="5919" y="804"/>
                    <a:pt x="5701" y="323"/>
                    <a:pt x="5329" y="0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8" name="Google Shape;2215;p58"/>
            <p:cNvGrpSpPr/>
            <p:nvPr/>
          </p:nvGrpSpPr>
          <p:grpSpPr>
            <a:xfrm>
              <a:off x="6439239" y="-732129"/>
              <a:ext cx="903941" cy="819132"/>
              <a:chOff x="12165849" y="-1723350"/>
              <a:chExt cx="1515153" cy="1373003"/>
            </a:xfrm>
          </p:grpSpPr>
          <p:sp>
            <p:nvSpPr>
              <p:cNvPr id="118" name="Google Shape;2216;p58"/>
              <p:cNvSpPr/>
              <p:nvPr/>
            </p:nvSpPr>
            <p:spPr>
              <a:xfrm>
                <a:off x="13127298" y="-1322885"/>
                <a:ext cx="553704" cy="218768"/>
              </a:xfrm>
              <a:custGeom>
                <a:avLst/>
                <a:gdLst/>
                <a:ahLst/>
                <a:cxnLst/>
                <a:rect l="l" t="t" r="r" b="b"/>
                <a:pathLst>
                  <a:path w="3346" h="1322" extrusionOk="0">
                    <a:moveTo>
                      <a:pt x="1284" y="1"/>
                    </a:moveTo>
                    <a:cubicBezTo>
                      <a:pt x="832" y="1"/>
                      <a:pt x="380" y="122"/>
                      <a:pt x="0" y="363"/>
                    </a:cubicBezTo>
                    <a:lnTo>
                      <a:pt x="55" y="379"/>
                    </a:lnTo>
                    <a:cubicBezTo>
                      <a:pt x="522" y="793"/>
                      <a:pt x="1090" y="1091"/>
                      <a:pt x="1696" y="1240"/>
                    </a:cubicBezTo>
                    <a:cubicBezTo>
                      <a:pt x="1900" y="1291"/>
                      <a:pt x="2115" y="1322"/>
                      <a:pt x="2328" y="1322"/>
                    </a:cubicBezTo>
                    <a:cubicBezTo>
                      <a:pt x="2704" y="1322"/>
                      <a:pt x="3072" y="1226"/>
                      <a:pt x="3345" y="975"/>
                    </a:cubicBezTo>
                    <a:cubicBezTo>
                      <a:pt x="2937" y="513"/>
                      <a:pt x="2384" y="171"/>
                      <a:pt x="1779" y="50"/>
                    </a:cubicBezTo>
                    <a:cubicBezTo>
                      <a:pt x="1616" y="17"/>
                      <a:pt x="1450" y="1"/>
                      <a:pt x="1284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9" name="Google Shape;2217;p58"/>
              <p:cNvSpPr/>
              <p:nvPr/>
            </p:nvSpPr>
            <p:spPr>
              <a:xfrm>
                <a:off x="12951556" y="-1723350"/>
                <a:ext cx="209666" cy="473776"/>
              </a:xfrm>
              <a:custGeom>
                <a:avLst/>
                <a:gdLst/>
                <a:ahLst/>
                <a:cxnLst/>
                <a:rect l="l" t="t" r="r" b="b"/>
                <a:pathLst>
                  <a:path w="1267" h="2863" extrusionOk="0">
                    <a:moveTo>
                      <a:pt x="580" y="1"/>
                    </a:moveTo>
                    <a:cubicBezTo>
                      <a:pt x="205" y="385"/>
                      <a:pt x="0" y="930"/>
                      <a:pt x="28" y="1466"/>
                    </a:cubicBezTo>
                    <a:cubicBezTo>
                      <a:pt x="58" y="2002"/>
                      <a:pt x="321" y="2522"/>
                      <a:pt x="735" y="2863"/>
                    </a:cubicBezTo>
                    <a:lnTo>
                      <a:pt x="948" y="2730"/>
                    </a:lnTo>
                    <a:cubicBezTo>
                      <a:pt x="1155" y="2282"/>
                      <a:pt x="1266" y="1785"/>
                      <a:pt x="1218" y="1294"/>
                    </a:cubicBezTo>
                    <a:cubicBezTo>
                      <a:pt x="1169" y="805"/>
                      <a:pt x="952" y="324"/>
                      <a:pt x="58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0" name="Google Shape;2218;p58"/>
              <p:cNvSpPr/>
              <p:nvPr/>
            </p:nvSpPr>
            <p:spPr>
              <a:xfrm>
                <a:off x="12681325" y="-1511203"/>
                <a:ext cx="812850" cy="984124"/>
              </a:xfrm>
              <a:custGeom>
                <a:avLst/>
                <a:gdLst/>
                <a:ahLst/>
                <a:cxnLst/>
                <a:rect l="l" t="t" r="r" b="b"/>
                <a:pathLst>
                  <a:path w="4912" h="5947" extrusionOk="0">
                    <a:moveTo>
                      <a:pt x="4775" y="1"/>
                    </a:moveTo>
                    <a:cubicBezTo>
                      <a:pt x="4764" y="1"/>
                      <a:pt x="4753" y="2"/>
                      <a:pt x="4741" y="6"/>
                    </a:cubicBezTo>
                    <a:cubicBezTo>
                      <a:pt x="2292" y="694"/>
                      <a:pt x="708" y="3507"/>
                      <a:pt x="29" y="5779"/>
                    </a:cubicBezTo>
                    <a:cubicBezTo>
                      <a:pt x="0" y="5874"/>
                      <a:pt x="82" y="5946"/>
                      <a:pt x="156" y="5946"/>
                    </a:cubicBezTo>
                    <a:cubicBezTo>
                      <a:pt x="198" y="5946"/>
                      <a:pt x="238" y="5923"/>
                      <a:pt x="254" y="5869"/>
                    </a:cubicBezTo>
                    <a:cubicBezTo>
                      <a:pt x="902" y="3697"/>
                      <a:pt x="2422" y="905"/>
                      <a:pt x="4776" y="245"/>
                    </a:cubicBezTo>
                    <a:cubicBezTo>
                      <a:pt x="4912" y="207"/>
                      <a:pt x="4895" y="1"/>
                      <a:pt x="477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1" name="Google Shape;2219;p58"/>
              <p:cNvSpPr/>
              <p:nvPr/>
            </p:nvSpPr>
            <p:spPr>
              <a:xfrm>
                <a:off x="13033966" y="-1201421"/>
                <a:ext cx="123946" cy="565288"/>
              </a:xfrm>
              <a:custGeom>
                <a:avLst/>
                <a:gdLst/>
                <a:ahLst/>
                <a:cxnLst/>
                <a:rect l="l" t="t" r="r" b="b"/>
                <a:pathLst>
                  <a:path w="749" h="3416" extrusionOk="0">
                    <a:moveTo>
                      <a:pt x="157" y="1"/>
                    </a:moveTo>
                    <a:cubicBezTo>
                      <a:pt x="83" y="1"/>
                      <a:pt x="1" y="75"/>
                      <a:pt x="31" y="171"/>
                    </a:cubicBezTo>
                    <a:cubicBezTo>
                      <a:pt x="355" y="1182"/>
                      <a:pt x="508" y="2221"/>
                      <a:pt x="490" y="3284"/>
                    </a:cubicBezTo>
                    <a:cubicBezTo>
                      <a:pt x="488" y="3368"/>
                      <a:pt x="559" y="3415"/>
                      <a:pt x="624" y="3415"/>
                    </a:cubicBezTo>
                    <a:cubicBezTo>
                      <a:pt x="679" y="3415"/>
                      <a:pt x="729" y="3382"/>
                      <a:pt x="731" y="3311"/>
                    </a:cubicBezTo>
                    <a:cubicBezTo>
                      <a:pt x="748" y="2207"/>
                      <a:pt x="590" y="1129"/>
                      <a:pt x="253" y="76"/>
                    </a:cubicBezTo>
                    <a:cubicBezTo>
                      <a:pt x="236" y="23"/>
                      <a:pt x="198" y="1"/>
                      <a:pt x="157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2" name="Google Shape;2220;p58"/>
              <p:cNvSpPr/>
              <p:nvPr/>
            </p:nvSpPr>
            <p:spPr>
              <a:xfrm>
                <a:off x="12442534" y="-1120004"/>
                <a:ext cx="548078" cy="165979"/>
              </a:xfrm>
              <a:custGeom>
                <a:avLst/>
                <a:gdLst/>
                <a:ahLst/>
                <a:cxnLst/>
                <a:rect l="l" t="t" r="r" b="b"/>
                <a:pathLst>
                  <a:path w="3312" h="1003" extrusionOk="0">
                    <a:moveTo>
                      <a:pt x="2779" y="1"/>
                    </a:moveTo>
                    <a:cubicBezTo>
                      <a:pt x="1824" y="1"/>
                      <a:pt x="890" y="211"/>
                      <a:pt x="103" y="788"/>
                    </a:cubicBezTo>
                    <a:cubicBezTo>
                      <a:pt x="0" y="862"/>
                      <a:pt x="80" y="1003"/>
                      <a:pt x="180" y="1003"/>
                    </a:cubicBezTo>
                    <a:cubicBezTo>
                      <a:pt x="203" y="1003"/>
                      <a:pt x="227" y="996"/>
                      <a:pt x="251" y="979"/>
                    </a:cubicBezTo>
                    <a:cubicBezTo>
                      <a:pt x="992" y="436"/>
                      <a:pt x="1873" y="242"/>
                      <a:pt x="2771" y="242"/>
                    </a:cubicBezTo>
                    <a:cubicBezTo>
                      <a:pt x="2891" y="242"/>
                      <a:pt x="3011" y="245"/>
                      <a:pt x="3130" y="252"/>
                    </a:cubicBezTo>
                    <a:cubicBezTo>
                      <a:pt x="3133" y="252"/>
                      <a:pt x="3136" y="252"/>
                      <a:pt x="3139" y="252"/>
                    </a:cubicBezTo>
                    <a:cubicBezTo>
                      <a:pt x="3287" y="252"/>
                      <a:pt x="3311" y="20"/>
                      <a:pt x="3158" y="11"/>
                    </a:cubicBezTo>
                    <a:cubicBezTo>
                      <a:pt x="3031" y="4"/>
                      <a:pt x="2905" y="1"/>
                      <a:pt x="277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3" name="Google Shape;2221;p58"/>
              <p:cNvSpPr/>
              <p:nvPr/>
            </p:nvSpPr>
            <p:spPr>
              <a:xfrm>
                <a:off x="12975220" y="-851428"/>
                <a:ext cx="432406" cy="406756"/>
              </a:xfrm>
              <a:custGeom>
                <a:avLst/>
                <a:gdLst/>
                <a:ahLst/>
                <a:cxnLst/>
                <a:rect l="l" t="t" r="r" b="b"/>
                <a:pathLst>
                  <a:path w="2613" h="2458" extrusionOk="0">
                    <a:moveTo>
                      <a:pt x="1328" y="0"/>
                    </a:moveTo>
                    <a:cubicBezTo>
                      <a:pt x="1025" y="0"/>
                      <a:pt x="740" y="119"/>
                      <a:pt x="528" y="374"/>
                    </a:cubicBezTo>
                    <a:cubicBezTo>
                      <a:pt x="210" y="756"/>
                      <a:pt x="0" y="1273"/>
                      <a:pt x="229" y="1752"/>
                    </a:cubicBezTo>
                    <a:cubicBezTo>
                      <a:pt x="430" y="2173"/>
                      <a:pt x="889" y="2457"/>
                      <a:pt x="1355" y="2457"/>
                    </a:cubicBezTo>
                    <a:cubicBezTo>
                      <a:pt x="1379" y="2457"/>
                      <a:pt x="1403" y="2456"/>
                      <a:pt x="1428" y="2455"/>
                    </a:cubicBezTo>
                    <a:cubicBezTo>
                      <a:pt x="1578" y="2445"/>
                      <a:pt x="1726" y="2408"/>
                      <a:pt x="1867" y="2355"/>
                    </a:cubicBezTo>
                    <a:cubicBezTo>
                      <a:pt x="2314" y="2188"/>
                      <a:pt x="2582" y="1834"/>
                      <a:pt x="2609" y="1345"/>
                    </a:cubicBezTo>
                    <a:cubicBezTo>
                      <a:pt x="2612" y="1274"/>
                      <a:pt x="2610" y="1206"/>
                      <a:pt x="2607" y="1141"/>
                    </a:cubicBezTo>
                    <a:cubicBezTo>
                      <a:pt x="2568" y="614"/>
                      <a:pt x="2262" y="234"/>
                      <a:pt x="1720" y="63"/>
                    </a:cubicBezTo>
                    <a:cubicBezTo>
                      <a:pt x="1589" y="22"/>
                      <a:pt x="1457" y="0"/>
                      <a:pt x="132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4" name="Google Shape;2222;p58"/>
              <p:cNvSpPr/>
              <p:nvPr/>
            </p:nvSpPr>
            <p:spPr>
              <a:xfrm>
                <a:off x="12165849" y="-1186197"/>
                <a:ext cx="432240" cy="406756"/>
              </a:xfrm>
              <a:custGeom>
                <a:avLst/>
                <a:gdLst/>
                <a:ahLst/>
                <a:cxnLst/>
                <a:rect l="l" t="t" r="r" b="b"/>
                <a:pathLst>
                  <a:path w="2612" h="2458" extrusionOk="0">
                    <a:moveTo>
                      <a:pt x="1328" y="1"/>
                    </a:moveTo>
                    <a:cubicBezTo>
                      <a:pt x="1024" y="1"/>
                      <a:pt x="740" y="120"/>
                      <a:pt x="529" y="375"/>
                    </a:cubicBezTo>
                    <a:cubicBezTo>
                      <a:pt x="211" y="756"/>
                      <a:pt x="1" y="1274"/>
                      <a:pt x="229" y="1753"/>
                    </a:cubicBezTo>
                    <a:cubicBezTo>
                      <a:pt x="431" y="2174"/>
                      <a:pt x="889" y="2458"/>
                      <a:pt x="1356" y="2458"/>
                    </a:cubicBezTo>
                    <a:cubicBezTo>
                      <a:pt x="1380" y="2458"/>
                      <a:pt x="1404" y="2457"/>
                      <a:pt x="1428" y="2456"/>
                    </a:cubicBezTo>
                    <a:cubicBezTo>
                      <a:pt x="1578" y="2447"/>
                      <a:pt x="1726" y="2408"/>
                      <a:pt x="1867" y="2356"/>
                    </a:cubicBezTo>
                    <a:cubicBezTo>
                      <a:pt x="2314" y="2189"/>
                      <a:pt x="2581" y="1835"/>
                      <a:pt x="2610" y="1346"/>
                    </a:cubicBezTo>
                    <a:cubicBezTo>
                      <a:pt x="2612" y="1276"/>
                      <a:pt x="2611" y="1208"/>
                      <a:pt x="2607" y="1142"/>
                    </a:cubicBezTo>
                    <a:cubicBezTo>
                      <a:pt x="2569" y="615"/>
                      <a:pt x="2262" y="236"/>
                      <a:pt x="1721" y="64"/>
                    </a:cubicBezTo>
                    <a:cubicBezTo>
                      <a:pt x="1589" y="22"/>
                      <a:pt x="1457" y="1"/>
                      <a:pt x="132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5" name="Google Shape;2223;p58"/>
              <p:cNvSpPr/>
              <p:nvPr/>
            </p:nvSpPr>
            <p:spPr>
              <a:xfrm>
                <a:off x="12405136" y="-808403"/>
                <a:ext cx="487015" cy="458056"/>
              </a:xfrm>
              <a:custGeom>
                <a:avLst/>
                <a:gdLst/>
                <a:ahLst/>
                <a:cxnLst/>
                <a:rect l="l" t="t" r="r" b="b"/>
                <a:pathLst>
                  <a:path w="2943" h="2768" extrusionOk="0">
                    <a:moveTo>
                      <a:pt x="1497" y="0"/>
                    </a:moveTo>
                    <a:cubicBezTo>
                      <a:pt x="1155" y="0"/>
                      <a:pt x="835" y="134"/>
                      <a:pt x="596" y="421"/>
                    </a:cubicBezTo>
                    <a:cubicBezTo>
                      <a:pt x="239" y="851"/>
                      <a:pt x="1" y="1435"/>
                      <a:pt x="259" y="1973"/>
                    </a:cubicBezTo>
                    <a:cubicBezTo>
                      <a:pt x="486" y="2447"/>
                      <a:pt x="1002" y="2767"/>
                      <a:pt x="1527" y="2767"/>
                    </a:cubicBezTo>
                    <a:cubicBezTo>
                      <a:pt x="1554" y="2767"/>
                      <a:pt x="1582" y="2766"/>
                      <a:pt x="1609" y="2765"/>
                    </a:cubicBezTo>
                    <a:cubicBezTo>
                      <a:pt x="1777" y="2754"/>
                      <a:pt x="1945" y="2712"/>
                      <a:pt x="2103" y="2653"/>
                    </a:cubicBezTo>
                    <a:cubicBezTo>
                      <a:pt x="2606" y="2465"/>
                      <a:pt x="2908" y="2065"/>
                      <a:pt x="2938" y="1515"/>
                    </a:cubicBezTo>
                    <a:cubicBezTo>
                      <a:pt x="2942" y="1436"/>
                      <a:pt x="2942" y="1359"/>
                      <a:pt x="2937" y="1285"/>
                    </a:cubicBezTo>
                    <a:cubicBezTo>
                      <a:pt x="2895" y="692"/>
                      <a:pt x="2548" y="264"/>
                      <a:pt x="1939" y="71"/>
                    </a:cubicBezTo>
                    <a:cubicBezTo>
                      <a:pt x="1790" y="24"/>
                      <a:pt x="1641" y="0"/>
                      <a:pt x="149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6" name="Google Shape;2224;p58"/>
              <p:cNvSpPr/>
              <p:nvPr/>
            </p:nvSpPr>
            <p:spPr>
              <a:xfrm>
                <a:off x="12251403" y="-1132250"/>
                <a:ext cx="116500" cy="149596"/>
              </a:xfrm>
              <a:custGeom>
                <a:avLst/>
                <a:gdLst/>
                <a:ahLst/>
                <a:cxnLst/>
                <a:rect l="l" t="t" r="r" b="b"/>
                <a:pathLst>
                  <a:path w="704" h="904" extrusionOk="0">
                    <a:moveTo>
                      <a:pt x="545" y="0"/>
                    </a:moveTo>
                    <a:cubicBezTo>
                      <a:pt x="528" y="0"/>
                      <a:pt x="509" y="5"/>
                      <a:pt x="490" y="15"/>
                    </a:cubicBezTo>
                    <a:cubicBezTo>
                      <a:pt x="205" y="169"/>
                      <a:pt x="18" y="445"/>
                      <a:pt x="4" y="772"/>
                    </a:cubicBezTo>
                    <a:cubicBezTo>
                      <a:pt x="0" y="857"/>
                      <a:pt x="70" y="904"/>
                      <a:pt x="135" y="904"/>
                    </a:cubicBezTo>
                    <a:cubicBezTo>
                      <a:pt x="190" y="904"/>
                      <a:pt x="241" y="871"/>
                      <a:pt x="244" y="800"/>
                    </a:cubicBezTo>
                    <a:cubicBezTo>
                      <a:pt x="255" y="563"/>
                      <a:pt x="374" y="352"/>
                      <a:pt x="585" y="239"/>
                    </a:cubicBezTo>
                    <a:cubicBezTo>
                      <a:pt x="704" y="174"/>
                      <a:pt x="651" y="0"/>
                      <a:pt x="54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7" name="Google Shape;2225;p58"/>
              <p:cNvSpPr/>
              <p:nvPr/>
            </p:nvSpPr>
            <p:spPr>
              <a:xfrm>
                <a:off x="12498633" y="-752801"/>
                <a:ext cx="125932" cy="178887"/>
              </a:xfrm>
              <a:custGeom>
                <a:avLst/>
                <a:gdLst/>
                <a:ahLst/>
                <a:cxnLst/>
                <a:rect l="l" t="t" r="r" b="b"/>
                <a:pathLst>
                  <a:path w="761" h="1081" extrusionOk="0">
                    <a:moveTo>
                      <a:pt x="600" y="0"/>
                    </a:moveTo>
                    <a:cubicBezTo>
                      <a:pt x="583" y="0"/>
                      <a:pt x="565" y="5"/>
                      <a:pt x="546" y="14"/>
                    </a:cubicBezTo>
                    <a:cubicBezTo>
                      <a:pt x="188" y="201"/>
                      <a:pt x="34" y="560"/>
                      <a:pt x="6" y="949"/>
                    </a:cubicBezTo>
                    <a:cubicBezTo>
                      <a:pt x="0" y="1034"/>
                      <a:pt x="69" y="1080"/>
                      <a:pt x="134" y="1080"/>
                    </a:cubicBezTo>
                    <a:cubicBezTo>
                      <a:pt x="189" y="1080"/>
                      <a:pt x="242" y="1047"/>
                      <a:pt x="246" y="976"/>
                    </a:cubicBezTo>
                    <a:cubicBezTo>
                      <a:pt x="267" y="681"/>
                      <a:pt x="361" y="383"/>
                      <a:pt x="642" y="238"/>
                    </a:cubicBezTo>
                    <a:cubicBezTo>
                      <a:pt x="760" y="175"/>
                      <a:pt x="706" y="0"/>
                      <a:pt x="60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8" name="Google Shape;2226;p58"/>
              <p:cNvSpPr/>
              <p:nvPr/>
            </p:nvSpPr>
            <p:spPr>
              <a:xfrm>
                <a:off x="13043233" y="-783912"/>
                <a:ext cx="117162" cy="165648"/>
              </a:xfrm>
              <a:custGeom>
                <a:avLst/>
                <a:gdLst/>
                <a:ahLst/>
                <a:cxnLst/>
                <a:rect l="l" t="t" r="r" b="b"/>
                <a:pathLst>
                  <a:path w="708" h="1001" extrusionOk="0">
                    <a:moveTo>
                      <a:pt x="553" y="0"/>
                    </a:moveTo>
                    <a:cubicBezTo>
                      <a:pt x="536" y="0"/>
                      <a:pt x="517" y="5"/>
                      <a:pt x="498" y="16"/>
                    </a:cubicBezTo>
                    <a:cubicBezTo>
                      <a:pt x="179" y="196"/>
                      <a:pt x="0" y="535"/>
                      <a:pt x="49" y="901"/>
                    </a:cubicBezTo>
                    <a:cubicBezTo>
                      <a:pt x="59" y="969"/>
                      <a:pt x="111" y="1000"/>
                      <a:pt x="164" y="1000"/>
                    </a:cubicBezTo>
                    <a:cubicBezTo>
                      <a:pt x="232" y="1000"/>
                      <a:pt x="300" y="951"/>
                      <a:pt x="289" y="865"/>
                    </a:cubicBezTo>
                    <a:cubicBezTo>
                      <a:pt x="254" y="614"/>
                      <a:pt x="369" y="364"/>
                      <a:pt x="592" y="238"/>
                    </a:cubicBezTo>
                    <a:cubicBezTo>
                      <a:pt x="707" y="173"/>
                      <a:pt x="656" y="0"/>
                      <a:pt x="553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59393" name="Rectangle 1"/>
          <p:cNvSpPr>
            <a:spLocks noChangeArrowheads="1"/>
          </p:cNvSpPr>
          <p:nvPr/>
        </p:nvSpPr>
        <p:spPr bwMode="auto">
          <a:xfrm>
            <a:off x="0" y="839095"/>
            <a:ext cx="9144000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sz="40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25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在你周遭的人，</a:t>
            </a:r>
            <a:endParaRPr kumimoji="1" lang="en-US" altLang="zh-TW" sz="4000" b="1" i="0" u="none" strike="noStrike" cap="none" normalizeH="0" baseline="0" dirty="0" smtClean="0">
              <a:ln>
                <a:noFill/>
              </a:ln>
              <a:solidFill>
                <a:schemeClr val="accent6">
                  <a:lumMod val="25000"/>
                </a:schemeClr>
              </a:solidFill>
              <a:effectLst/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sz="40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25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你是最聰明的那一個嗎？</a:t>
            </a:r>
            <a:endParaRPr kumimoji="1" lang="en-US" altLang="zh-TW" sz="4000" b="1" i="0" u="none" strike="noStrike" cap="none" normalizeH="0" baseline="0" dirty="0" smtClean="0">
              <a:ln>
                <a:noFill/>
              </a:ln>
              <a:solidFill>
                <a:schemeClr val="accent6">
                  <a:lumMod val="25000"/>
                </a:schemeClr>
              </a:solidFill>
              <a:effectLst/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sz="4000" b="1" i="0" u="none" strike="noStrike" cap="none" normalizeH="0" baseline="0" dirty="0" smtClean="0">
              <a:ln>
                <a:noFill/>
              </a:ln>
              <a:solidFill>
                <a:schemeClr val="accent6">
                  <a:lumMod val="25000"/>
                </a:schemeClr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sz="40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25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在你周遭的人，</a:t>
            </a:r>
            <a:endParaRPr kumimoji="1" lang="en-US" altLang="zh-TW" sz="4000" b="1" i="0" u="none" strike="noStrike" cap="none" normalizeH="0" baseline="0" dirty="0" smtClean="0">
              <a:ln>
                <a:noFill/>
              </a:ln>
              <a:solidFill>
                <a:schemeClr val="accent6">
                  <a:lumMod val="25000"/>
                </a:schemeClr>
              </a:solidFill>
              <a:effectLst/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sz="40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25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你是最努力的那一個嗎？</a:t>
            </a:r>
            <a:endParaRPr kumimoji="1" lang="zh-TW" sz="4000" b="1" i="0" u="none" strike="noStrike" cap="none" normalizeH="0" baseline="0" dirty="0" smtClean="0">
              <a:ln>
                <a:noFill/>
              </a:ln>
              <a:solidFill>
                <a:schemeClr val="accent6">
                  <a:lumMod val="25000"/>
                </a:schemeClr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2162;p58"/>
          <p:cNvGrpSpPr/>
          <p:nvPr/>
        </p:nvGrpSpPr>
        <p:grpSpPr>
          <a:xfrm rot="-5400000">
            <a:off x="7131321" y="4723609"/>
            <a:ext cx="377862" cy="461920"/>
            <a:chOff x="6" y="0"/>
            <a:chExt cx="604372" cy="672054"/>
          </a:xfrm>
        </p:grpSpPr>
        <p:sp>
          <p:nvSpPr>
            <p:cNvPr id="2163" name="Google Shape;2163;p58"/>
            <p:cNvSpPr/>
            <p:nvPr/>
          </p:nvSpPr>
          <p:spPr>
            <a:xfrm>
              <a:off x="2013" y="0"/>
              <a:ext cx="600342" cy="672054"/>
            </a:xfrm>
            <a:custGeom>
              <a:avLst/>
              <a:gdLst/>
              <a:ahLst/>
              <a:cxnLst/>
              <a:rect l="l" t="t" r="r" b="b"/>
              <a:pathLst>
                <a:path w="6195" h="6935" extrusionOk="0">
                  <a:moveTo>
                    <a:pt x="1263" y="0"/>
                  </a:moveTo>
                  <a:lnTo>
                    <a:pt x="1263" y="0"/>
                  </a:lnTo>
                  <a:cubicBezTo>
                    <a:pt x="1064" y="40"/>
                    <a:pt x="871" y="98"/>
                    <a:pt x="701" y="182"/>
                  </a:cubicBezTo>
                  <a:cubicBezTo>
                    <a:pt x="698" y="201"/>
                    <a:pt x="700" y="222"/>
                    <a:pt x="701" y="240"/>
                  </a:cubicBezTo>
                  <a:cubicBezTo>
                    <a:pt x="728" y="657"/>
                    <a:pt x="875" y="1066"/>
                    <a:pt x="1115" y="1409"/>
                  </a:cubicBezTo>
                  <a:cubicBezTo>
                    <a:pt x="3" y="2361"/>
                    <a:pt x="0" y="3987"/>
                    <a:pt x="720" y="5218"/>
                  </a:cubicBezTo>
                  <a:cubicBezTo>
                    <a:pt x="723" y="5225"/>
                    <a:pt x="727" y="5229"/>
                    <a:pt x="730" y="5237"/>
                  </a:cubicBezTo>
                  <a:cubicBezTo>
                    <a:pt x="761" y="5231"/>
                    <a:pt x="794" y="5226"/>
                    <a:pt x="825" y="5221"/>
                  </a:cubicBezTo>
                  <a:cubicBezTo>
                    <a:pt x="835" y="5219"/>
                    <a:pt x="845" y="5217"/>
                    <a:pt x="853" y="5216"/>
                  </a:cubicBezTo>
                  <a:cubicBezTo>
                    <a:pt x="859" y="5214"/>
                    <a:pt x="866" y="5213"/>
                    <a:pt x="871" y="5213"/>
                  </a:cubicBezTo>
                  <a:cubicBezTo>
                    <a:pt x="965" y="5377"/>
                    <a:pt x="1077" y="5529"/>
                    <a:pt x="1192" y="5673"/>
                  </a:cubicBezTo>
                  <a:cubicBezTo>
                    <a:pt x="1489" y="6043"/>
                    <a:pt x="1862" y="6309"/>
                    <a:pt x="2295" y="6507"/>
                  </a:cubicBezTo>
                  <a:cubicBezTo>
                    <a:pt x="2910" y="6788"/>
                    <a:pt x="3573" y="6934"/>
                    <a:pt x="4239" y="6934"/>
                  </a:cubicBezTo>
                  <a:cubicBezTo>
                    <a:pt x="4599" y="6934"/>
                    <a:pt x="4959" y="6892"/>
                    <a:pt x="5313" y="6805"/>
                  </a:cubicBezTo>
                  <a:cubicBezTo>
                    <a:pt x="5417" y="6854"/>
                    <a:pt x="5530" y="6886"/>
                    <a:pt x="5646" y="6894"/>
                  </a:cubicBezTo>
                  <a:cubicBezTo>
                    <a:pt x="5658" y="6862"/>
                    <a:pt x="5649" y="6823"/>
                    <a:pt x="5640" y="6789"/>
                  </a:cubicBezTo>
                  <a:cubicBezTo>
                    <a:pt x="5627" y="6726"/>
                    <a:pt x="5609" y="6665"/>
                    <a:pt x="5590" y="6605"/>
                  </a:cubicBezTo>
                  <a:cubicBezTo>
                    <a:pt x="6014" y="5870"/>
                    <a:pt x="6194" y="5105"/>
                    <a:pt x="6144" y="4256"/>
                  </a:cubicBezTo>
                  <a:cubicBezTo>
                    <a:pt x="6101" y="3511"/>
                    <a:pt x="5821" y="2784"/>
                    <a:pt x="5358" y="2199"/>
                  </a:cubicBezTo>
                  <a:cubicBezTo>
                    <a:pt x="5377" y="2148"/>
                    <a:pt x="5397" y="2096"/>
                    <a:pt x="5413" y="2042"/>
                  </a:cubicBezTo>
                  <a:cubicBezTo>
                    <a:pt x="4799" y="1261"/>
                    <a:pt x="3842" y="801"/>
                    <a:pt x="2845" y="801"/>
                  </a:cubicBezTo>
                  <a:cubicBezTo>
                    <a:pt x="2816" y="801"/>
                    <a:pt x="2786" y="801"/>
                    <a:pt x="2756" y="802"/>
                  </a:cubicBezTo>
                  <a:cubicBezTo>
                    <a:pt x="2295" y="814"/>
                    <a:pt x="1831" y="933"/>
                    <a:pt x="1438" y="1173"/>
                  </a:cubicBezTo>
                  <a:cubicBezTo>
                    <a:pt x="1381" y="1071"/>
                    <a:pt x="1332" y="965"/>
                    <a:pt x="1294" y="854"/>
                  </a:cubicBezTo>
                  <a:cubicBezTo>
                    <a:pt x="1200" y="580"/>
                    <a:pt x="1178" y="275"/>
                    <a:pt x="1263" y="0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" name="Google Shape;2164;p58"/>
            <p:cNvGrpSpPr/>
            <p:nvPr/>
          </p:nvGrpSpPr>
          <p:grpSpPr>
            <a:xfrm>
              <a:off x="6" y="8"/>
              <a:ext cx="604372" cy="672029"/>
              <a:chOff x="5789475" y="-1569693"/>
              <a:chExt cx="920457" cy="1023499"/>
            </a:xfrm>
          </p:grpSpPr>
          <p:sp>
            <p:nvSpPr>
              <p:cNvPr id="2165" name="Google Shape;2165;p58"/>
              <p:cNvSpPr/>
              <p:nvPr/>
            </p:nvSpPr>
            <p:spPr>
              <a:xfrm>
                <a:off x="5889861" y="-1268093"/>
                <a:ext cx="820071" cy="721898"/>
              </a:xfrm>
              <a:custGeom>
                <a:avLst/>
                <a:gdLst/>
                <a:ahLst/>
                <a:cxnLst/>
                <a:rect l="l" t="t" r="r" b="b"/>
                <a:pathLst>
                  <a:path w="5555" h="4890" extrusionOk="0">
                    <a:moveTo>
                      <a:pt x="4588" y="1"/>
                    </a:moveTo>
                    <a:lnTo>
                      <a:pt x="0" y="2580"/>
                    </a:lnTo>
                    <a:cubicBezTo>
                      <a:pt x="79" y="2971"/>
                      <a:pt x="311" y="3324"/>
                      <a:pt x="556" y="3628"/>
                    </a:cubicBezTo>
                    <a:cubicBezTo>
                      <a:pt x="853" y="3998"/>
                      <a:pt x="1227" y="4265"/>
                      <a:pt x="1660" y="4462"/>
                    </a:cubicBezTo>
                    <a:cubicBezTo>
                      <a:pt x="2274" y="4744"/>
                      <a:pt x="2937" y="4890"/>
                      <a:pt x="3604" y="4890"/>
                    </a:cubicBezTo>
                    <a:cubicBezTo>
                      <a:pt x="3963" y="4890"/>
                      <a:pt x="4323" y="4847"/>
                      <a:pt x="4677" y="4760"/>
                    </a:cubicBezTo>
                    <a:cubicBezTo>
                      <a:pt x="4781" y="4810"/>
                      <a:pt x="4894" y="4841"/>
                      <a:pt x="5009" y="4849"/>
                    </a:cubicBezTo>
                    <a:cubicBezTo>
                      <a:pt x="5022" y="4817"/>
                      <a:pt x="5013" y="4778"/>
                      <a:pt x="5003" y="4745"/>
                    </a:cubicBezTo>
                    <a:cubicBezTo>
                      <a:pt x="4987" y="4683"/>
                      <a:pt x="4969" y="4624"/>
                      <a:pt x="4950" y="4563"/>
                    </a:cubicBezTo>
                    <a:cubicBezTo>
                      <a:pt x="5374" y="3830"/>
                      <a:pt x="5554" y="3062"/>
                      <a:pt x="5504" y="2214"/>
                    </a:cubicBezTo>
                    <a:cubicBezTo>
                      <a:pt x="5457" y="1403"/>
                      <a:pt x="5128" y="609"/>
                      <a:pt x="4588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6" name="Google Shape;2166;p58"/>
              <p:cNvSpPr/>
              <p:nvPr/>
            </p:nvSpPr>
            <p:spPr>
              <a:xfrm>
                <a:off x="5898571" y="-1569693"/>
                <a:ext cx="165786" cy="263367"/>
              </a:xfrm>
              <a:custGeom>
                <a:avLst/>
                <a:gdLst/>
                <a:ahLst/>
                <a:cxnLst/>
                <a:rect l="l" t="t" r="r" b="b"/>
                <a:pathLst>
                  <a:path w="1123" h="1784" extrusionOk="0">
                    <a:moveTo>
                      <a:pt x="565" y="1"/>
                    </a:moveTo>
                    <a:cubicBezTo>
                      <a:pt x="367" y="39"/>
                      <a:pt x="173" y="98"/>
                      <a:pt x="3" y="182"/>
                    </a:cubicBezTo>
                    <a:cubicBezTo>
                      <a:pt x="1" y="200"/>
                      <a:pt x="2" y="221"/>
                      <a:pt x="3" y="239"/>
                    </a:cubicBezTo>
                    <a:cubicBezTo>
                      <a:pt x="42" y="824"/>
                      <a:pt x="314" y="1388"/>
                      <a:pt x="747" y="1783"/>
                    </a:cubicBezTo>
                    <a:cubicBezTo>
                      <a:pt x="875" y="1771"/>
                      <a:pt x="1001" y="1747"/>
                      <a:pt x="1123" y="1707"/>
                    </a:cubicBezTo>
                    <a:cubicBezTo>
                      <a:pt x="902" y="1454"/>
                      <a:pt x="703" y="1173"/>
                      <a:pt x="595" y="855"/>
                    </a:cubicBezTo>
                    <a:cubicBezTo>
                      <a:pt x="503" y="579"/>
                      <a:pt x="481" y="275"/>
                      <a:pt x="56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7" name="Google Shape;2167;p58"/>
              <p:cNvSpPr/>
              <p:nvPr/>
            </p:nvSpPr>
            <p:spPr>
              <a:xfrm>
                <a:off x="5789770" y="-1451592"/>
                <a:ext cx="805160" cy="654876"/>
              </a:xfrm>
              <a:custGeom>
                <a:avLst/>
                <a:gdLst/>
                <a:ahLst/>
                <a:cxnLst/>
                <a:rect l="l" t="t" r="r" b="b"/>
                <a:pathLst>
                  <a:path w="5454" h="4436" extrusionOk="0">
                    <a:moveTo>
                      <a:pt x="2882" y="0"/>
                    </a:moveTo>
                    <a:cubicBezTo>
                      <a:pt x="2854" y="0"/>
                      <a:pt x="2825" y="1"/>
                      <a:pt x="2797" y="2"/>
                    </a:cubicBezTo>
                    <a:cubicBezTo>
                      <a:pt x="2285" y="14"/>
                      <a:pt x="1772" y="158"/>
                      <a:pt x="1355" y="452"/>
                    </a:cubicBezTo>
                    <a:cubicBezTo>
                      <a:pt x="47" y="1375"/>
                      <a:pt x="1" y="3118"/>
                      <a:pt x="761" y="4416"/>
                    </a:cubicBezTo>
                    <a:cubicBezTo>
                      <a:pt x="764" y="4424"/>
                      <a:pt x="768" y="4429"/>
                      <a:pt x="770" y="4435"/>
                    </a:cubicBezTo>
                    <a:cubicBezTo>
                      <a:pt x="2683" y="4143"/>
                      <a:pt x="4848" y="3065"/>
                      <a:pt x="5453" y="1242"/>
                    </a:cubicBezTo>
                    <a:cubicBezTo>
                      <a:pt x="4838" y="460"/>
                      <a:pt x="3880" y="0"/>
                      <a:pt x="2882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8" name="Google Shape;2168;p58"/>
              <p:cNvSpPr/>
              <p:nvPr/>
            </p:nvSpPr>
            <p:spPr>
              <a:xfrm>
                <a:off x="5890156" y="-987455"/>
                <a:ext cx="752162" cy="441111"/>
              </a:xfrm>
              <a:custGeom>
                <a:avLst/>
                <a:gdLst/>
                <a:ahLst/>
                <a:cxnLst/>
                <a:rect l="l" t="t" r="r" b="b"/>
                <a:pathLst>
                  <a:path w="5095" h="2988" extrusionOk="0">
                    <a:moveTo>
                      <a:pt x="1204" y="1"/>
                    </a:moveTo>
                    <a:lnTo>
                      <a:pt x="0" y="678"/>
                    </a:lnTo>
                    <a:cubicBezTo>
                      <a:pt x="79" y="1068"/>
                      <a:pt x="310" y="1422"/>
                      <a:pt x="555" y="1726"/>
                    </a:cubicBezTo>
                    <a:cubicBezTo>
                      <a:pt x="852" y="2096"/>
                      <a:pt x="1226" y="2363"/>
                      <a:pt x="1659" y="2560"/>
                    </a:cubicBezTo>
                    <a:cubicBezTo>
                      <a:pt x="2274" y="2841"/>
                      <a:pt x="2938" y="2988"/>
                      <a:pt x="3604" y="2988"/>
                    </a:cubicBezTo>
                    <a:cubicBezTo>
                      <a:pt x="3963" y="2988"/>
                      <a:pt x="4323" y="2945"/>
                      <a:pt x="4676" y="2858"/>
                    </a:cubicBezTo>
                    <a:cubicBezTo>
                      <a:pt x="4780" y="2908"/>
                      <a:pt x="4894" y="2939"/>
                      <a:pt x="5009" y="2947"/>
                    </a:cubicBezTo>
                    <a:cubicBezTo>
                      <a:pt x="5021" y="2914"/>
                      <a:pt x="5012" y="2876"/>
                      <a:pt x="5004" y="2843"/>
                    </a:cubicBezTo>
                    <a:cubicBezTo>
                      <a:pt x="4987" y="2782"/>
                      <a:pt x="4968" y="2723"/>
                      <a:pt x="4949" y="2662"/>
                    </a:cubicBezTo>
                    <a:cubicBezTo>
                      <a:pt x="5001" y="2572"/>
                      <a:pt x="5051" y="2482"/>
                      <a:pt x="5094" y="2390"/>
                    </a:cubicBezTo>
                    <a:cubicBezTo>
                      <a:pt x="5025" y="2384"/>
                      <a:pt x="4957" y="2377"/>
                      <a:pt x="4891" y="2369"/>
                    </a:cubicBezTo>
                    <a:cubicBezTo>
                      <a:pt x="3776" y="2247"/>
                      <a:pt x="2640" y="1868"/>
                      <a:pt x="1873" y="1050"/>
                    </a:cubicBezTo>
                    <a:cubicBezTo>
                      <a:pt x="1586" y="743"/>
                      <a:pt x="1365" y="387"/>
                      <a:pt x="1204" y="1"/>
                    </a:cubicBezTo>
                    <a:close/>
                  </a:path>
                </a:pathLst>
              </a:custGeom>
              <a:solidFill>
                <a:srgbClr val="4D0029">
                  <a:alpha val="427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9" name="Google Shape;2169;p58"/>
              <p:cNvSpPr/>
              <p:nvPr/>
            </p:nvSpPr>
            <p:spPr>
              <a:xfrm>
                <a:off x="5828301" y="-1450263"/>
                <a:ext cx="752014" cy="643656"/>
              </a:xfrm>
              <a:custGeom>
                <a:avLst/>
                <a:gdLst/>
                <a:ahLst/>
                <a:cxnLst/>
                <a:rect l="l" t="t" r="r" b="b"/>
                <a:pathLst>
                  <a:path w="5094" h="4360" extrusionOk="0">
                    <a:moveTo>
                      <a:pt x="1584" y="434"/>
                    </a:moveTo>
                    <a:cubicBezTo>
                      <a:pt x="1765" y="474"/>
                      <a:pt x="1948" y="509"/>
                      <a:pt x="2131" y="543"/>
                    </a:cubicBezTo>
                    <a:cubicBezTo>
                      <a:pt x="2093" y="729"/>
                      <a:pt x="2057" y="914"/>
                      <a:pt x="2024" y="1101"/>
                    </a:cubicBezTo>
                    <a:cubicBezTo>
                      <a:pt x="1839" y="1065"/>
                      <a:pt x="1655" y="1029"/>
                      <a:pt x="1472" y="988"/>
                    </a:cubicBezTo>
                    <a:cubicBezTo>
                      <a:pt x="1507" y="804"/>
                      <a:pt x="1544" y="619"/>
                      <a:pt x="1584" y="434"/>
                    </a:cubicBezTo>
                    <a:close/>
                    <a:moveTo>
                      <a:pt x="2233" y="562"/>
                    </a:moveTo>
                    <a:cubicBezTo>
                      <a:pt x="2417" y="595"/>
                      <a:pt x="2601" y="626"/>
                      <a:pt x="2787" y="653"/>
                    </a:cubicBezTo>
                    <a:cubicBezTo>
                      <a:pt x="2748" y="841"/>
                      <a:pt x="2714" y="1028"/>
                      <a:pt x="2683" y="1215"/>
                    </a:cubicBezTo>
                    <a:cubicBezTo>
                      <a:pt x="2497" y="1186"/>
                      <a:pt x="2312" y="1153"/>
                      <a:pt x="2126" y="1119"/>
                    </a:cubicBezTo>
                    <a:cubicBezTo>
                      <a:pt x="2159" y="934"/>
                      <a:pt x="2196" y="748"/>
                      <a:pt x="2233" y="562"/>
                    </a:cubicBezTo>
                    <a:close/>
                    <a:moveTo>
                      <a:pt x="2888" y="671"/>
                    </a:moveTo>
                    <a:cubicBezTo>
                      <a:pt x="3074" y="698"/>
                      <a:pt x="3259" y="725"/>
                      <a:pt x="3446" y="748"/>
                    </a:cubicBezTo>
                    <a:cubicBezTo>
                      <a:pt x="3410" y="935"/>
                      <a:pt x="3375" y="1123"/>
                      <a:pt x="3344" y="1311"/>
                    </a:cubicBezTo>
                    <a:cubicBezTo>
                      <a:pt x="3158" y="1286"/>
                      <a:pt x="2971" y="1260"/>
                      <a:pt x="2783" y="1232"/>
                    </a:cubicBezTo>
                    <a:cubicBezTo>
                      <a:pt x="2816" y="1043"/>
                      <a:pt x="2850" y="856"/>
                      <a:pt x="2888" y="671"/>
                    </a:cubicBezTo>
                    <a:close/>
                    <a:moveTo>
                      <a:pt x="3548" y="760"/>
                    </a:moveTo>
                    <a:cubicBezTo>
                      <a:pt x="3735" y="783"/>
                      <a:pt x="3922" y="804"/>
                      <a:pt x="4109" y="824"/>
                    </a:cubicBezTo>
                    <a:cubicBezTo>
                      <a:pt x="4073" y="1012"/>
                      <a:pt x="4039" y="1201"/>
                      <a:pt x="4010" y="1391"/>
                    </a:cubicBezTo>
                    <a:cubicBezTo>
                      <a:pt x="3822" y="1370"/>
                      <a:pt x="3634" y="1349"/>
                      <a:pt x="3447" y="1325"/>
                    </a:cubicBezTo>
                    <a:cubicBezTo>
                      <a:pt x="3478" y="1137"/>
                      <a:pt x="3511" y="948"/>
                      <a:pt x="3548" y="760"/>
                    </a:cubicBezTo>
                    <a:close/>
                    <a:moveTo>
                      <a:pt x="4212" y="834"/>
                    </a:moveTo>
                    <a:cubicBezTo>
                      <a:pt x="4399" y="854"/>
                      <a:pt x="4587" y="872"/>
                      <a:pt x="4774" y="888"/>
                    </a:cubicBezTo>
                    <a:cubicBezTo>
                      <a:pt x="4739" y="1076"/>
                      <a:pt x="4706" y="1265"/>
                      <a:pt x="4676" y="1455"/>
                    </a:cubicBezTo>
                    <a:cubicBezTo>
                      <a:pt x="4488" y="1438"/>
                      <a:pt x="4300" y="1420"/>
                      <a:pt x="4111" y="1400"/>
                    </a:cubicBezTo>
                    <a:cubicBezTo>
                      <a:pt x="4143" y="1212"/>
                      <a:pt x="4175" y="1023"/>
                      <a:pt x="4212" y="834"/>
                    </a:cubicBezTo>
                    <a:close/>
                    <a:moveTo>
                      <a:pt x="806" y="935"/>
                    </a:moveTo>
                    <a:cubicBezTo>
                      <a:pt x="988" y="982"/>
                      <a:pt x="1171" y="1027"/>
                      <a:pt x="1354" y="1066"/>
                    </a:cubicBezTo>
                    <a:cubicBezTo>
                      <a:pt x="1321" y="1253"/>
                      <a:pt x="1289" y="1437"/>
                      <a:pt x="1262" y="1624"/>
                    </a:cubicBezTo>
                    <a:cubicBezTo>
                      <a:pt x="1078" y="1581"/>
                      <a:pt x="893" y="1535"/>
                      <a:pt x="710" y="1487"/>
                    </a:cubicBezTo>
                    <a:cubicBezTo>
                      <a:pt x="740" y="1301"/>
                      <a:pt x="772" y="1118"/>
                      <a:pt x="806" y="935"/>
                    </a:cubicBezTo>
                    <a:close/>
                    <a:moveTo>
                      <a:pt x="1454" y="1087"/>
                    </a:moveTo>
                    <a:cubicBezTo>
                      <a:pt x="1638" y="1128"/>
                      <a:pt x="1822" y="1166"/>
                      <a:pt x="2008" y="1200"/>
                    </a:cubicBezTo>
                    <a:cubicBezTo>
                      <a:pt x="1976" y="1387"/>
                      <a:pt x="1946" y="1574"/>
                      <a:pt x="1920" y="1762"/>
                    </a:cubicBezTo>
                    <a:cubicBezTo>
                      <a:pt x="1734" y="1725"/>
                      <a:pt x="1548" y="1688"/>
                      <a:pt x="1362" y="1646"/>
                    </a:cubicBezTo>
                    <a:cubicBezTo>
                      <a:pt x="1391" y="1459"/>
                      <a:pt x="1422" y="1274"/>
                      <a:pt x="1454" y="1087"/>
                    </a:cubicBezTo>
                    <a:close/>
                    <a:moveTo>
                      <a:pt x="2108" y="1218"/>
                    </a:moveTo>
                    <a:cubicBezTo>
                      <a:pt x="2295" y="1254"/>
                      <a:pt x="2480" y="1285"/>
                      <a:pt x="2666" y="1315"/>
                    </a:cubicBezTo>
                    <a:cubicBezTo>
                      <a:pt x="2635" y="1502"/>
                      <a:pt x="2607" y="1691"/>
                      <a:pt x="2581" y="1879"/>
                    </a:cubicBezTo>
                    <a:cubicBezTo>
                      <a:pt x="2394" y="1849"/>
                      <a:pt x="2207" y="1816"/>
                      <a:pt x="2020" y="1781"/>
                    </a:cubicBezTo>
                    <a:cubicBezTo>
                      <a:pt x="2047" y="1592"/>
                      <a:pt x="2077" y="1405"/>
                      <a:pt x="2108" y="1218"/>
                    </a:cubicBezTo>
                    <a:close/>
                    <a:moveTo>
                      <a:pt x="2768" y="1331"/>
                    </a:moveTo>
                    <a:cubicBezTo>
                      <a:pt x="2955" y="1359"/>
                      <a:pt x="3140" y="1385"/>
                      <a:pt x="3328" y="1410"/>
                    </a:cubicBezTo>
                    <a:cubicBezTo>
                      <a:pt x="3299" y="1599"/>
                      <a:pt x="3271" y="1787"/>
                      <a:pt x="3244" y="1976"/>
                    </a:cubicBezTo>
                    <a:cubicBezTo>
                      <a:pt x="3056" y="1952"/>
                      <a:pt x="2870" y="1924"/>
                      <a:pt x="2683" y="1895"/>
                    </a:cubicBezTo>
                    <a:cubicBezTo>
                      <a:pt x="2709" y="1706"/>
                      <a:pt x="2737" y="1518"/>
                      <a:pt x="2768" y="1331"/>
                    </a:cubicBezTo>
                    <a:close/>
                    <a:moveTo>
                      <a:pt x="3431" y="1425"/>
                    </a:moveTo>
                    <a:cubicBezTo>
                      <a:pt x="3617" y="1448"/>
                      <a:pt x="3806" y="1471"/>
                      <a:pt x="3992" y="1492"/>
                    </a:cubicBezTo>
                    <a:cubicBezTo>
                      <a:pt x="3964" y="1680"/>
                      <a:pt x="3937" y="1870"/>
                      <a:pt x="3912" y="2059"/>
                    </a:cubicBezTo>
                    <a:cubicBezTo>
                      <a:pt x="3723" y="2038"/>
                      <a:pt x="3535" y="2016"/>
                      <a:pt x="3347" y="1991"/>
                    </a:cubicBezTo>
                    <a:cubicBezTo>
                      <a:pt x="3371" y="1802"/>
                      <a:pt x="3400" y="1613"/>
                      <a:pt x="3431" y="1425"/>
                    </a:cubicBezTo>
                    <a:close/>
                    <a:moveTo>
                      <a:pt x="4096" y="1502"/>
                    </a:moveTo>
                    <a:cubicBezTo>
                      <a:pt x="4284" y="1521"/>
                      <a:pt x="4472" y="1540"/>
                      <a:pt x="4660" y="1557"/>
                    </a:cubicBezTo>
                    <a:cubicBezTo>
                      <a:pt x="4632" y="1746"/>
                      <a:pt x="4604" y="1936"/>
                      <a:pt x="4580" y="2127"/>
                    </a:cubicBezTo>
                    <a:cubicBezTo>
                      <a:pt x="4392" y="2110"/>
                      <a:pt x="4201" y="2090"/>
                      <a:pt x="4013" y="2070"/>
                    </a:cubicBezTo>
                    <a:cubicBezTo>
                      <a:pt x="4038" y="1881"/>
                      <a:pt x="4065" y="1692"/>
                      <a:pt x="4096" y="1502"/>
                    </a:cubicBezTo>
                    <a:close/>
                    <a:moveTo>
                      <a:pt x="695" y="1586"/>
                    </a:moveTo>
                    <a:cubicBezTo>
                      <a:pt x="878" y="1634"/>
                      <a:pt x="1062" y="1679"/>
                      <a:pt x="1246" y="1723"/>
                    </a:cubicBezTo>
                    <a:cubicBezTo>
                      <a:pt x="1219" y="1908"/>
                      <a:pt x="1194" y="2095"/>
                      <a:pt x="1172" y="2283"/>
                    </a:cubicBezTo>
                    <a:cubicBezTo>
                      <a:pt x="986" y="2238"/>
                      <a:pt x="801" y="2191"/>
                      <a:pt x="617" y="2141"/>
                    </a:cubicBezTo>
                    <a:cubicBezTo>
                      <a:pt x="640" y="1955"/>
                      <a:pt x="666" y="1770"/>
                      <a:pt x="695" y="1586"/>
                    </a:cubicBezTo>
                    <a:close/>
                    <a:moveTo>
                      <a:pt x="1347" y="1745"/>
                    </a:moveTo>
                    <a:cubicBezTo>
                      <a:pt x="1533" y="1787"/>
                      <a:pt x="1720" y="1827"/>
                      <a:pt x="1905" y="1861"/>
                    </a:cubicBezTo>
                    <a:cubicBezTo>
                      <a:pt x="1879" y="2049"/>
                      <a:pt x="1856" y="2238"/>
                      <a:pt x="1833" y="2426"/>
                    </a:cubicBezTo>
                    <a:cubicBezTo>
                      <a:pt x="1647" y="2389"/>
                      <a:pt x="1460" y="2349"/>
                      <a:pt x="1272" y="2306"/>
                    </a:cubicBezTo>
                    <a:cubicBezTo>
                      <a:pt x="1294" y="2119"/>
                      <a:pt x="1320" y="1932"/>
                      <a:pt x="1347" y="1745"/>
                    </a:cubicBezTo>
                    <a:close/>
                    <a:moveTo>
                      <a:pt x="2008" y="1880"/>
                    </a:moveTo>
                    <a:cubicBezTo>
                      <a:pt x="2193" y="1916"/>
                      <a:pt x="2380" y="1948"/>
                      <a:pt x="2568" y="1978"/>
                    </a:cubicBezTo>
                    <a:cubicBezTo>
                      <a:pt x="2542" y="2168"/>
                      <a:pt x="2518" y="2356"/>
                      <a:pt x="2497" y="2545"/>
                    </a:cubicBezTo>
                    <a:cubicBezTo>
                      <a:pt x="2309" y="2514"/>
                      <a:pt x="2123" y="2481"/>
                      <a:pt x="1935" y="2445"/>
                    </a:cubicBezTo>
                    <a:cubicBezTo>
                      <a:pt x="1957" y="2256"/>
                      <a:pt x="1981" y="2068"/>
                      <a:pt x="2008" y="1880"/>
                    </a:cubicBezTo>
                    <a:close/>
                    <a:moveTo>
                      <a:pt x="2668" y="1995"/>
                    </a:moveTo>
                    <a:cubicBezTo>
                      <a:pt x="2856" y="2023"/>
                      <a:pt x="3044" y="2051"/>
                      <a:pt x="3231" y="2078"/>
                    </a:cubicBezTo>
                    <a:cubicBezTo>
                      <a:pt x="3207" y="2266"/>
                      <a:pt x="3185" y="2455"/>
                      <a:pt x="3164" y="2644"/>
                    </a:cubicBezTo>
                    <a:cubicBezTo>
                      <a:pt x="2976" y="2618"/>
                      <a:pt x="2788" y="2591"/>
                      <a:pt x="2599" y="2561"/>
                    </a:cubicBezTo>
                    <a:cubicBezTo>
                      <a:pt x="2620" y="2371"/>
                      <a:pt x="2643" y="2183"/>
                      <a:pt x="2668" y="1995"/>
                    </a:cubicBezTo>
                    <a:close/>
                    <a:moveTo>
                      <a:pt x="3333" y="2090"/>
                    </a:moveTo>
                    <a:cubicBezTo>
                      <a:pt x="3522" y="2115"/>
                      <a:pt x="3710" y="2137"/>
                      <a:pt x="3898" y="2158"/>
                    </a:cubicBezTo>
                    <a:cubicBezTo>
                      <a:pt x="3874" y="2349"/>
                      <a:pt x="3851" y="2539"/>
                      <a:pt x="3832" y="2728"/>
                    </a:cubicBezTo>
                    <a:cubicBezTo>
                      <a:pt x="3642" y="2707"/>
                      <a:pt x="3454" y="2684"/>
                      <a:pt x="3265" y="2659"/>
                    </a:cubicBezTo>
                    <a:cubicBezTo>
                      <a:pt x="3286" y="2470"/>
                      <a:pt x="3309" y="2279"/>
                      <a:pt x="3333" y="2090"/>
                    </a:cubicBezTo>
                    <a:close/>
                    <a:moveTo>
                      <a:pt x="603" y="2243"/>
                    </a:moveTo>
                    <a:cubicBezTo>
                      <a:pt x="789" y="2293"/>
                      <a:pt x="974" y="2340"/>
                      <a:pt x="1162" y="2384"/>
                    </a:cubicBezTo>
                    <a:cubicBezTo>
                      <a:pt x="1140" y="2570"/>
                      <a:pt x="1120" y="2758"/>
                      <a:pt x="1101" y="2946"/>
                    </a:cubicBezTo>
                    <a:cubicBezTo>
                      <a:pt x="913" y="2902"/>
                      <a:pt x="727" y="2853"/>
                      <a:pt x="541" y="2802"/>
                    </a:cubicBezTo>
                    <a:cubicBezTo>
                      <a:pt x="560" y="2616"/>
                      <a:pt x="581" y="2429"/>
                      <a:pt x="603" y="2243"/>
                    </a:cubicBezTo>
                    <a:close/>
                    <a:moveTo>
                      <a:pt x="1262" y="2409"/>
                    </a:moveTo>
                    <a:cubicBezTo>
                      <a:pt x="1448" y="2452"/>
                      <a:pt x="1634" y="2492"/>
                      <a:pt x="1822" y="2528"/>
                    </a:cubicBezTo>
                    <a:cubicBezTo>
                      <a:pt x="1802" y="2715"/>
                      <a:pt x="1783" y="2904"/>
                      <a:pt x="1764" y="3093"/>
                    </a:cubicBezTo>
                    <a:cubicBezTo>
                      <a:pt x="1576" y="3055"/>
                      <a:pt x="1387" y="3014"/>
                      <a:pt x="1202" y="2972"/>
                    </a:cubicBezTo>
                    <a:cubicBezTo>
                      <a:pt x="1220" y="2783"/>
                      <a:pt x="1240" y="2596"/>
                      <a:pt x="1262" y="2409"/>
                    </a:cubicBezTo>
                    <a:close/>
                    <a:moveTo>
                      <a:pt x="1924" y="2545"/>
                    </a:moveTo>
                    <a:cubicBezTo>
                      <a:pt x="2110" y="2581"/>
                      <a:pt x="2298" y="2614"/>
                      <a:pt x="2485" y="2645"/>
                    </a:cubicBezTo>
                    <a:cubicBezTo>
                      <a:pt x="2465" y="2836"/>
                      <a:pt x="2448" y="3025"/>
                      <a:pt x="2431" y="3214"/>
                    </a:cubicBezTo>
                    <a:cubicBezTo>
                      <a:pt x="2243" y="3183"/>
                      <a:pt x="2055" y="3149"/>
                      <a:pt x="1866" y="3113"/>
                    </a:cubicBezTo>
                    <a:cubicBezTo>
                      <a:pt x="1883" y="2922"/>
                      <a:pt x="1903" y="2734"/>
                      <a:pt x="1924" y="2545"/>
                    </a:cubicBezTo>
                    <a:close/>
                    <a:moveTo>
                      <a:pt x="2589" y="2661"/>
                    </a:moveTo>
                    <a:cubicBezTo>
                      <a:pt x="2777" y="2691"/>
                      <a:pt x="2965" y="2719"/>
                      <a:pt x="3154" y="2745"/>
                    </a:cubicBezTo>
                    <a:cubicBezTo>
                      <a:pt x="3133" y="2936"/>
                      <a:pt x="3116" y="3125"/>
                      <a:pt x="3098" y="3315"/>
                    </a:cubicBezTo>
                    <a:cubicBezTo>
                      <a:pt x="2909" y="3288"/>
                      <a:pt x="2721" y="3260"/>
                      <a:pt x="2532" y="3230"/>
                    </a:cubicBezTo>
                    <a:cubicBezTo>
                      <a:pt x="2549" y="3041"/>
                      <a:pt x="2568" y="2851"/>
                      <a:pt x="2589" y="2661"/>
                    </a:cubicBezTo>
                    <a:close/>
                    <a:moveTo>
                      <a:pt x="530" y="2904"/>
                    </a:moveTo>
                    <a:cubicBezTo>
                      <a:pt x="716" y="2954"/>
                      <a:pt x="902" y="3003"/>
                      <a:pt x="1091" y="3047"/>
                    </a:cubicBezTo>
                    <a:cubicBezTo>
                      <a:pt x="1074" y="3235"/>
                      <a:pt x="1058" y="3423"/>
                      <a:pt x="1042" y="3613"/>
                    </a:cubicBezTo>
                    <a:cubicBezTo>
                      <a:pt x="854" y="3568"/>
                      <a:pt x="666" y="3518"/>
                      <a:pt x="479" y="3466"/>
                    </a:cubicBezTo>
                    <a:cubicBezTo>
                      <a:pt x="495" y="3278"/>
                      <a:pt x="512" y="3092"/>
                      <a:pt x="530" y="2904"/>
                    </a:cubicBezTo>
                    <a:close/>
                    <a:moveTo>
                      <a:pt x="1193" y="3072"/>
                    </a:moveTo>
                    <a:cubicBezTo>
                      <a:pt x="1380" y="3115"/>
                      <a:pt x="1566" y="3156"/>
                      <a:pt x="1757" y="3193"/>
                    </a:cubicBezTo>
                    <a:cubicBezTo>
                      <a:pt x="1738" y="3383"/>
                      <a:pt x="1722" y="3573"/>
                      <a:pt x="1710" y="3762"/>
                    </a:cubicBezTo>
                    <a:cubicBezTo>
                      <a:pt x="1519" y="3724"/>
                      <a:pt x="1331" y="3683"/>
                      <a:pt x="1145" y="3638"/>
                    </a:cubicBezTo>
                    <a:cubicBezTo>
                      <a:pt x="1158" y="3449"/>
                      <a:pt x="1174" y="3260"/>
                      <a:pt x="1193" y="3072"/>
                    </a:cubicBezTo>
                    <a:close/>
                    <a:moveTo>
                      <a:pt x="1856" y="3213"/>
                    </a:moveTo>
                    <a:cubicBezTo>
                      <a:pt x="2044" y="3250"/>
                      <a:pt x="2232" y="3283"/>
                      <a:pt x="2421" y="3315"/>
                    </a:cubicBezTo>
                    <a:cubicBezTo>
                      <a:pt x="2406" y="3505"/>
                      <a:pt x="2390" y="3695"/>
                      <a:pt x="2377" y="3887"/>
                    </a:cubicBezTo>
                    <a:cubicBezTo>
                      <a:pt x="2187" y="3855"/>
                      <a:pt x="1998" y="3821"/>
                      <a:pt x="1810" y="3783"/>
                    </a:cubicBezTo>
                    <a:cubicBezTo>
                      <a:pt x="1825" y="3594"/>
                      <a:pt x="1838" y="3402"/>
                      <a:pt x="1856" y="3213"/>
                    </a:cubicBezTo>
                    <a:close/>
                    <a:moveTo>
                      <a:pt x="473" y="3569"/>
                    </a:moveTo>
                    <a:cubicBezTo>
                      <a:pt x="660" y="3621"/>
                      <a:pt x="848" y="3669"/>
                      <a:pt x="1036" y="3715"/>
                    </a:cubicBezTo>
                    <a:cubicBezTo>
                      <a:pt x="1022" y="3904"/>
                      <a:pt x="1009" y="4092"/>
                      <a:pt x="996" y="4282"/>
                    </a:cubicBezTo>
                    <a:cubicBezTo>
                      <a:pt x="807" y="4237"/>
                      <a:pt x="619" y="4187"/>
                      <a:pt x="432" y="4134"/>
                    </a:cubicBezTo>
                    <a:cubicBezTo>
                      <a:pt x="443" y="3946"/>
                      <a:pt x="458" y="3757"/>
                      <a:pt x="473" y="3569"/>
                    </a:cubicBezTo>
                    <a:close/>
                    <a:moveTo>
                      <a:pt x="2360" y="1"/>
                    </a:moveTo>
                    <a:lnTo>
                      <a:pt x="2360" y="1"/>
                    </a:lnTo>
                    <a:cubicBezTo>
                      <a:pt x="2323" y="4"/>
                      <a:pt x="2287" y="9"/>
                      <a:pt x="2251" y="14"/>
                    </a:cubicBezTo>
                    <a:cubicBezTo>
                      <a:pt x="2218" y="156"/>
                      <a:pt x="2183" y="299"/>
                      <a:pt x="2154" y="443"/>
                    </a:cubicBezTo>
                    <a:cubicBezTo>
                      <a:pt x="1971" y="409"/>
                      <a:pt x="1788" y="374"/>
                      <a:pt x="1606" y="335"/>
                    </a:cubicBezTo>
                    <a:cubicBezTo>
                      <a:pt x="1619" y="275"/>
                      <a:pt x="1633" y="215"/>
                      <a:pt x="1647" y="157"/>
                    </a:cubicBezTo>
                    <a:lnTo>
                      <a:pt x="1647" y="157"/>
                    </a:lnTo>
                    <a:cubicBezTo>
                      <a:pt x="1607" y="171"/>
                      <a:pt x="1568" y="187"/>
                      <a:pt x="1530" y="203"/>
                    </a:cubicBezTo>
                    <a:cubicBezTo>
                      <a:pt x="1522" y="239"/>
                      <a:pt x="1513" y="277"/>
                      <a:pt x="1504" y="314"/>
                    </a:cubicBezTo>
                    <a:cubicBezTo>
                      <a:pt x="1456" y="303"/>
                      <a:pt x="1409" y="292"/>
                      <a:pt x="1362" y="281"/>
                    </a:cubicBezTo>
                    <a:cubicBezTo>
                      <a:pt x="1318" y="304"/>
                      <a:pt x="1273" y="328"/>
                      <a:pt x="1231" y="353"/>
                    </a:cubicBezTo>
                    <a:cubicBezTo>
                      <a:pt x="1314" y="372"/>
                      <a:pt x="1398" y="393"/>
                      <a:pt x="1482" y="412"/>
                    </a:cubicBezTo>
                    <a:cubicBezTo>
                      <a:pt x="1443" y="596"/>
                      <a:pt x="1404" y="780"/>
                      <a:pt x="1371" y="966"/>
                    </a:cubicBezTo>
                    <a:cubicBezTo>
                      <a:pt x="1188" y="924"/>
                      <a:pt x="1005" y="881"/>
                      <a:pt x="823" y="834"/>
                    </a:cubicBezTo>
                    <a:cubicBezTo>
                      <a:pt x="837" y="762"/>
                      <a:pt x="853" y="690"/>
                      <a:pt x="868" y="618"/>
                    </a:cubicBezTo>
                    <a:lnTo>
                      <a:pt x="868" y="618"/>
                    </a:lnTo>
                    <a:cubicBezTo>
                      <a:pt x="822" y="659"/>
                      <a:pt x="779" y="701"/>
                      <a:pt x="737" y="742"/>
                    </a:cubicBezTo>
                    <a:cubicBezTo>
                      <a:pt x="733" y="763"/>
                      <a:pt x="728" y="785"/>
                      <a:pt x="723" y="806"/>
                    </a:cubicBezTo>
                    <a:cubicBezTo>
                      <a:pt x="711" y="803"/>
                      <a:pt x="698" y="799"/>
                      <a:pt x="686" y="796"/>
                    </a:cubicBezTo>
                    <a:cubicBezTo>
                      <a:pt x="660" y="824"/>
                      <a:pt x="636" y="851"/>
                      <a:pt x="612" y="879"/>
                    </a:cubicBezTo>
                    <a:cubicBezTo>
                      <a:pt x="643" y="888"/>
                      <a:pt x="672" y="898"/>
                      <a:pt x="704" y="905"/>
                    </a:cubicBezTo>
                    <a:cubicBezTo>
                      <a:pt x="670" y="1088"/>
                      <a:pt x="639" y="1271"/>
                      <a:pt x="608" y="1456"/>
                    </a:cubicBezTo>
                    <a:cubicBezTo>
                      <a:pt x="502" y="1427"/>
                      <a:pt x="394" y="1395"/>
                      <a:pt x="289" y="1363"/>
                    </a:cubicBezTo>
                    <a:cubicBezTo>
                      <a:pt x="273" y="1394"/>
                      <a:pt x="258" y="1425"/>
                      <a:pt x="244" y="1456"/>
                    </a:cubicBezTo>
                    <a:cubicBezTo>
                      <a:pt x="361" y="1490"/>
                      <a:pt x="476" y="1525"/>
                      <a:pt x="593" y="1557"/>
                    </a:cubicBezTo>
                    <a:cubicBezTo>
                      <a:pt x="565" y="1741"/>
                      <a:pt x="538" y="1927"/>
                      <a:pt x="514" y="2112"/>
                    </a:cubicBezTo>
                    <a:cubicBezTo>
                      <a:pt x="366" y="2070"/>
                      <a:pt x="216" y="2027"/>
                      <a:pt x="69" y="1981"/>
                    </a:cubicBezTo>
                    <a:cubicBezTo>
                      <a:pt x="61" y="2014"/>
                      <a:pt x="54" y="2048"/>
                      <a:pt x="49" y="2081"/>
                    </a:cubicBezTo>
                    <a:cubicBezTo>
                      <a:pt x="200" y="2127"/>
                      <a:pt x="350" y="2171"/>
                      <a:pt x="502" y="2212"/>
                    </a:cubicBezTo>
                    <a:cubicBezTo>
                      <a:pt x="478" y="2399"/>
                      <a:pt x="457" y="2586"/>
                      <a:pt x="439" y="2772"/>
                    </a:cubicBezTo>
                    <a:cubicBezTo>
                      <a:pt x="293" y="2730"/>
                      <a:pt x="146" y="2687"/>
                      <a:pt x="1" y="2641"/>
                    </a:cubicBezTo>
                    <a:lnTo>
                      <a:pt x="1" y="2641"/>
                    </a:lnTo>
                    <a:cubicBezTo>
                      <a:pt x="1" y="2677"/>
                      <a:pt x="2" y="2712"/>
                      <a:pt x="3" y="2748"/>
                    </a:cubicBezTo>
                    <a:cubicBezTo>
                      <a:pt x="144" y="2792"/>
                      <a:pt x="287" y="2834"/>
                      <a:pt x="429" y="2874"/>
                    </a:cubicBezTo>
                    <a:cubicBezTo>
                      <a:pt x="410" y="3062"/>
                      <a:pt x="393" y="3250"/>
                      <a:pt x="377" y="3438"/>
                    </a:cubicBezTo>
                    <a:cubicBezTo>
                      <a:pt x="278" y="3409"/>
                      <a:pt x="180" y="3378"/>
                      <a:pt x="80" y="3349"/>
                    </a:cubicBezTo>
                    <a:lnTo>
                      <a:pt x="80" y="3349"/>
                    </a:lnTo>
                    <a:cubicBezTo>
                      <a:pt x="89" y="3387"/>
                      <a:pt x="99" y="3424"/>
                      <a:pt x="108" y="3462"/>
                    </a:cubicBezTo>
                    <a:cubicBezTo>
                      <a:pt x="195" y="3488"/>
                      <a:pt x="282" y="3516"/>
                      <a:pt x="369" y="3540"/>
                    </a:cubicBezTo>
                    <a:cubicBezTo>
                      <a:pt x="355" y="3722"/>
                      <a:pt x="342" y="3904"/>
                      <a:pt x="330" y="4087"/>
                    </a:cubicBezTo>
                    <a:cubicBezTo>
                      <a:pt x="359" y="4150"/>
                      <a:pt x="389" y="4212"/>
                      <a:pt x="421" y="4272"/>
                    </a:cubicBezTo>
                    <a:cubicBezTo>
                      <a:pt x="423" y="4261"/>
                      <a:pt x="423" y="4249"/>
                      <a:pt x="423" y="4239"/>
                    </a:cubicBezTo>
                    <a:cubicBezTo>
                      <a:pt x="577" y="4282"/>
                      <a:pt x="732" y="4321"/>
                      <a:pt x="886" y="4359"/>
                    </a:cubicBezTo>
                    <a:cubicBezTo>
                      <a:pt x="959" y="4344"/>
                      <a:pt x="1032" y="4328"/>
                      <a:pt x="1106" y="4311"/>
                    </a:cubicBezTo>
                    <a:cubicBezTo>
                      <a:pt x="1103" y="4309"/>
                      <a:pt x="1100" y="4309"/>
                      <a:pt x="1096" y="4308"/>
                    </a:cubicBezTo>
                    <a:cubicBezTo>
                      <a:pt x="1108" y="4119"/>
                      <a:pt x="1120" y="3929"/>
                      <a:pt x="1134" y="3739"/>
                    </a:cubicBezTo>
                    <a:cubicBezTo>
                      <a:pt x="1323" y="3784"/>
                      <a:pt x="1511" y="3825"/>
                      <a:pt x="1699" y="3864"/>
                    </a:cubicBezTo>
                    <a:cubicBezTo>
                      <a:pt x="1692" y="3961"/>
                      <a:pt x="1687" y="4057"/>
                      <a:pt x="1680" y="4154"/>
                    </a:cubicBezTo>
                    <a:cubicBezTo>
                      <a:pt x="1716" y="4144"/>
                      <a:pt x="1751" y="4131"/>
                      <a:pt x="1785" y="4121"/>
                    </a:cubicBezTo>
                    <a:cubicBezTo>
                      <a:pt x="1790" y="4042"/>
                      <a:pt x="1794" y="3963"/>
                      <a:pt x="1799" y="3884"/>
                    </a:cubicBezTo>
                    <a:cubicBezTo>
                      <a:pt x="1941" y="3912"/>
                      <a:pt x="2082" y="3937"/>
                      <a:pt x="2223" y="3962"/>
                    </a:cubicBezTo>
                    <a:cubicBezTo>
                      <a:pt x="2309" y="3927"/>
                      <a:pt x="2394" y="3893"/>
                      <a:pt x="2479" y="3856"/>
                    </a:cubicBezTo>
                    <a:cubicBezTo>
                      <a:pt x="2491" y="3682"/>
                      <a:pt x="2504" y="3507"/>
                      <a:pt x="2520" y="3333"/>
                    </a:cubicBezTo>
                    <a:cubicBezTo>
                      <a:pt x="2708" y="3363"/>
                      <a:pt x="2897" y="3392"/>
                      <a:pt x="3087" y="3418"/>
                    </a:cubicBezTo>
                    <a:cubicBezTo>
                      <a:pt x="3082" y="3465"/>
                      <a:pt x="3080" y="3512"/>
                      <a:pt x="3076" y="3558"/>
                    </a:cubicBezTo>
                    <a:cubicBezTo>
                      <a:pt x="3113" y="3538"/>
                      <a:pt x="3148" y="3517"/>
                      <a:pt x="3184" y="3496"/>
                    </a:cubicBezTo>
                    <a:cubicBezTo>
                      <a:pt x="3185" y="3475"/>
                      <a:pt x="3186" y="3454"/>
                      <a:pt x="3189" y="3431"/>
                    </a:cubicBezTo>
                    <a:cubicBezTo>
                      <a:pt x="3217" y="3435"/>
                      <a:pt x="3247" y="3438"/>
                      <a:pt x="3275" y="3441"/>
                    </a:cubicBezTo>
                    <a:cubicBezTo>
                      <a:pt x="3321" y="3414"/>
                      <a:pt x="3367" y="3386"/>
                      <a:pt x="3411" y="3356"/>
                    </a:cubicBezTo>
                    <a:cubicBezTo>
                      <a:pt x="3339" y="3347"/>
                      <a:pt x="3269" y="3340"/>
                      <a:pt x="3196" y="3330"/>
                    </a:cubicBezTo>
                    <a:cubicBezTo>
                      <a:pt x="3212" y="3140"/>
                      <a:pt x="3231" y="2950"/>
                      <a:pt x="3250" y="2760"/>
                    </a:cubicBezTo>
                    <a:cubicBezTo>
                      <a:pt x="3443" y="2784"/>
                      <a:pt x="3631" y="2807"/>
                      <a:pt x="3822" y="2830"/>
                    </a:cubicBezTo>
                    <a:cubicBezTo>
                      <a:pt x="3812" y="2916"/>
                      <a:pt x="3806" y="3003"/>
                      <a:pt x="3798" y="3088"/>
                    </a:cubicBezTo>
                    <a:cubicBezTo>
                      <a:pt x="3835" y="3058"/>
                      <a:pt x="3872" y="3029"/>
                      <a:pt x="3908" y="2999"/>
                    </a:cubicBezTo>
                    <a:cubicBezTo>
                      <a:pt x="3914" y="2946"/>
                      <a:pt x="3918" y="2894"/>
                      <a:pt x="3923" y="2842"/>
                    </a:cubicBezTo>
                    <a:lnTo>
                      <a:pt x="4076" y="2858"/>
                    </a:lnTo>
                    <a:cubicBezTo>
                      <a:pt x="4110" y="2827"/>
                      <a:pt x="4143" y="2796"/>
                      <a:pt x="4175" y="2766"/>
                    </a:cubicBezTo>
                    <a:cubicBezTo>
                      <a:pt x="4095" y="2758"/>
                      <a:pt x="4013" y="2750"/>
                      <a:pt x="3933" y="2741"/>
                    </a:cubicBezTo>
                    <a:cubicBezTo>
                      <a:pt x="3952" y="2550"/>
                      <a:pt x="3974" y="2361"/>
                      <a:pt x="3999" y="2171"/>
                    </a:cubicBezTo>
                    <a:cubicBezTo>
                      <a:pt x="4188" y="2192"/>
                      <a:pt x="4377" y="2210"/>
                      <a:pt x="4565" y="2227"/>
                    </a:cubicBezTo>
                    <a:cubicBezTo>
                      <a:pt x="4560" y="2274"/>
                      <a:pt x="4555" y="2323"/>
                      <a:pt x="4549" y="2370"/>
                    </a:cubicBezTo>
                    <a:cubicBezTo>
                      <a:pt x="4611" y="2295"/>
                      <a:pt x="4671" y="2219"/>
                      <a:pt x="4727" y="2140"/>
                    </a:cubicBezTo>
                    <a:cubicBezTo>
                      <a:pt x="4713" y="2138"/>
                      <a:pt x="4697" y="2137"/>
                      <a:pt x="4682" y="2136"/>
                    </a:cubicBezTo>
                    <a:cubicBezTo>
                      <a:pt x="4707" y="1945"/>
                      <a:pt x="4733" y="1756"/>
                      <a:pt x="4764" y="1566"/>
                    </a:cubicBezTo>
                    <a:lnTo>
                      <a:pt x="5050" y="1589"/>
                    </a:lnTo>
                    <a:cubicBezTo>
                      <a:pt x="5066" y="1557"/>
                      <a:pt x="5078" y="1524"/>
                      <a:pt x="5093" y="1490"/>
                    </a:cubicBezTo>
                    <a:cubicBezTo>
                      <a:pt x="4989" y="1482"/>
                      <a:pt x="4884" y="1473"/>
                      <a:pt x="4779" y="1464"/>
                    </a:cubicBezTo>
                    <a:cubicBezTo>
                      <a:pt x="4810" y="1275"/>
                      <a:pt x="4842" y="1085"/>
                      <a:pt x="4878" y="897"/>
                    </a:cubicBezTo>
                    <a:lnTo>
                      <a:pt x="4885" y="897"/>
                    </a:lnTo>
                    <a:cubicBezTo>
                      <a:pt x="4844" y="857"/>
                      <a:pt x="4802" y="820"/>
                      <a:pt x="4760" y="783"/>
                    </a:cubicBezTo>
                    <a:cubicBezTo>
                      <a:pt x="4583" y="767"/>
                      <a:pt x="4407" y="751"/>
                      <a:pt x="4231" y="734"/>
                    </a:cubicBezTo>
                    <a:cubicBezTo>
                      <a:pt x="4248" y="638"/>
                      <a:pt x="4269" y="543"/>
                      <a:pt x="4289" y="449"/>
                    </a:cubicBezTo>
                    <a:cubicBezTo>
                      <a:pt x="4258" y="431"/>
                      <a:pt x="4226" y="412"/>
                      <a:pt x="4195" y="395"/>
                    </a:cubicBezTo>
                    <a:cubicBezTo>
                      <a:pt x="4172" y="505"/>
                      <a:pt x="4148" y="615"/>
                      <a:pt x="4127" y="725"/>
                    </a:cubicBezTo>
                    <a:cubicBezTo>
                      <a:pt x="3940" y="705"/>
                      <a:pt x="3754" y="684"/>
                      <a:pt x="3567" y="660"/>
                    </a:cubicBezTo>
                    <a:cubicBezTo>
                      <a:pt x="3600" y="496"/>
                      <a:pt x="3636" y="331"/>
                      <a:pt x="3675" y="166"/>
                    </a:cubicBezTo>
                    <a:lnTo>
                      <a:pt x="3577" y="135"/>
                    </a:lnTo>
                    <a:cubicBezTo>
                      <a:pt x="3537" y="304"/>
                      <a:pt x="3500" y="476"/>
                      <a:pt x="3464" y="647"/>
                    </a:cubicBezTo>
                    <a:cubicBezTo>
                      <a:pt x="3279" y="623"/>
                      <a:pt x="3093" y="597"/>
                      <a:pt x="2908" y="570"/>
                    </a:cubicBezTo>
                    <a:cubicBezTo>
                      <a:pt x="2945" y="386"/>
                      <a:pt x="2987" y="202"/>
                      <a:pt x="3031" y="19"/>
                    </a:cubicBezTo>
                    <a:cubicBezTo>
                      <a:pt x="2998" y="15"/>
                      <a:pt x="2963" y="9"/>
                      <a:pt x="2929" y="5"/>
                    </a:cubicBezTo>
                    <a:cubicBezTo>
                      <a:pt x="2884" y="187"/>
                      <a:pt x="2844" y="370"/>
                      <a:pt x="2805" y="554"/>
                    </a:cubicBezTo>
                    <a:cubicBezTo>
                      <a:pt x="2621" y="526"/>
                      <a:pt x="2437" y="496"/>
                      <a:pt x="2254" y="463"/>
                    </a:cubicBezTo>
                    <a:cubicBezTo>
                      <a:pt x="2287" y="308"/>
                      <a:pt x="2323" y="155"/>
                      <a:pt x="2360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70" name="Google Shape;2170;p58"/>
              <p:cNvSpPr/>
              <p:nvPr/>
            </p:nvSpPr>
            <p:spPr>
              <a:xfrm>
                <a:off x="5789475" y="-1417933"/>
                <a:ext cx="353420" cy="621217"/>
              </a:xfrm>
              <a:custGeom>
                <a:avLst/>
                <a:gdLst/>
                <a:ahLst/>
                <a:cxnLst/>
                <a:rect l="l" t="t" r="r" b="b"/>
                <a:pathLst>
                  <a:path w="2394" h="4208" extrusionOk="0">
                    <a:moveTo>
                      <a:pt x="1756" y="1"/>
                    </a:moveTo>
                    <a:lnTo>
                      <a:pt x="1756" y="1"/>
                    </a:lnTo>
                    <a:cubicBezTo>
                      <a:pt x="1617" y="62"/>
                      <a:pt x="1481" y="135"/>
                      <a:pt x="1356" y="224"/>
                    </a:cubicBezTo>
                    <a:cubicBezTo>
                      <a:pt x="46" y="1147"/>
                      <a:pt x="0" y="2890"/>
                      <a:pt x="762" y="4188"/>
                    </a:cubicBezTo>
                    <a:cubicBezTo>
                      <a:pt x="766" y="4196"/>
                      <a:pt x="770" y="4201"/>
                      <a:pt x="772" y="4207"/>
                    </a:cubicBezTo>
                    <a:cubicBezTo>
                      <a:pt x="1306" y="4125"/>
                      <a:pt x="1860" y="3982"/>
                      <a:pt x="2394" y="3779"/>
                    </a:cubicBezTo>
                    <a:cubicBezTo>
                      <a:pt x="1865" y="3122"/>
                      <a:pt x="1592" y="2270"/>
                      <a:pt x="1572" y="1425"/>
                    </a:cubicBezTo>
                    <a:cubicBezTo>
                      <a:pt x="1562" y="944"/>
                      <a:pt x="1630" y="464"/>
                      <a:pt x="1756" y="1"/>
                    </a:cubicBezTo>
                    <a:close/>
                  </a:path>
                </a:pathLst>
              </a:custGeom>
              <a:solidFill>
                <a:srgbClr val="4D0029">
                  <a:alpha val="427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71" name="Google Shape;2171;p58"/>
              <p:cNvSpPr/>
              <p:nvPr/>
            </p:nvSpPr>
            <p:spPr>
              <a:xfrm>
                <a:off x="6592414" y="-1027166"/>
                <a:ext cx="81786" cy="247276"/>
              </a:xfrm>
              <a:custGeom>
                <a:avLst/>
                <a:gdLst/>
                <a:ahLst/>
                <a:cxnLst/>
                <a:rect l="l" t="t" r="r" b="b"/>
                <a:pathLst>
                  <a:path w="554" h="1675" extrusionOk="0">
                    <a:moveTo>
                      <a:pt x="187" y="1"/>
                    </a:moveTo>
                    <a:cubicBezTo>
                      <a:pt x="93" y="1"/>
                      <a:pt x="1" y="75"/>
                      <a:pt x="43" y="187"/>
                    </a:cubicBezTo>
                    <a:cubicBezTo>
                      <a:pt x="196" y="605"/>
                      <a:pt x="249" y="1037"/>
                      <a:pt x="180" y="1481"/>
                    </a:cubicBezTo>
                    <a:cubicBezTo>
                      <a:pt x="161" y="1598"/>
                      <a:pt x="261" y="1674"/>
                      <a:pt x="351" y="1674"/>
                    </a:cubicBezTo>
                    <a:cubicBezTo>
                      <a:pt x="410" y="1674"/>
                      <a:pt x="464" y="1641"/>
                      <a:pt x="477" y="1562"/>
                    </a:cubicBezTo>
                    <a:cubicBezTo>
                      <a:pt x="554" y="1064"/>
                      <a:pt x="514" y="579"/>
                      <a:pt x="340" y="107"/>
                    </a:cubicBezTo>
                    <a:cubicBezTo>
                      <a:pt x="313" y="33"/>
                      <a:pt x="250" y="1"/>
                      <a:pt x="18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4" name="Google Shape;2195;p58"/>
          <p:cNvGrpSpPr/>
          <p:nvPr/>
        </p:nvGrpSpPr>
        <p:grpSpPr>
          <a:xfrm rot="-10767679">
            <a:off x="741465" y="4433127"/>
            <a:ext cx="765630" cy="706789"/>
            <a:chOff x="3269788" y="3643102"/>
            <a:chExt cx="1124719" cy="1059583"/>
          </a:xfrm>
        </p:grpSpPr>
        <p:sp>
          <p:nvSpPr>
            <p:cNvPr id="2196" name="Google Shape;2196;p58"/>
            <p:cNvSpPr/>
            <p:nvPr/>
          </p:nvSpPr>
          <p:spPr>
            <a:xfrm flipH="1">
              <a:off x="3269788" y="3646810"/>
              <a:ext cx="1124719" cy="1052153"/>
            </a:xfrm>
            <a:custGeom>
              <a:avLst/>
              <a:gdLst/>
              <a:ahLst/>
              <a:cxnLst/>
              <a:rect l="l" t="t" r="r" b="b"/>
              <a:pathLst>
                <a:path w="6784" h="6402" extrusionOk="0">
                  <a:moveTo>
                    <a:pt x="5408" y="1"/>
                  </a:moveTo>
                  <a:cubicBezTo>
                    <a:pt x="4808" y="1"/>
                    <a:pt x="4173" y="202"/>
                    <a:pt x="3798" y="615"/>
                  </a:cubicBezTo>
                  <a:cubicBezTo>
                    <a:pt x="3615" y="816"/>
                    <a:pt x="3468" y="1047"/>
                    <a:pt x="3301" y="1261"/>
                  </a:cubicBezTo>
                  <a:cubicBezTo>
                    <a:pt x="3442" y="879"/>
                    <a:pt x="3254" y="405"/>
                    <a:pt x="2889" y="227"/>
                  </a:cubicBezTo>
                  <a:cubicBezTo>
                    <a:pt x="2797" y="182"/>
                    <a:pt x="2708" y="162"/>
                    <a:pt x="2622" y="162"/>
                  </a:cubicBezTo>
                  <a:cubicBezTo>
                    <a:pt x="2108" y="162"/>
                    <a:pt x="1703" y="881"/>
                    <a:pt x="1567" y="1296"/>
                  </a:cubicBezTo>
                  <a:cubicBezTo>
                    <a:pt x="1465" y="1610"/>
                    <a:pt x="1414" y="1940"/>
                    <a:pt x="1420" y="2271"/>
                  </a:cubicBezTo>
                  <a:cubicBezTo>
                    <a:pt x="1332" y="2034"/>
                    <a:pt x="1135" y="1833"/>
                    <a:pt x="890" y="1768"/>
                  </a:cubicBezTo>
                  <a:cubicBezTo>
                    <a:pt x="835" y="1753"/>
                    <a:pt x="777" y="1745"/>
                    <a:pt x="718" y="1745"/>
                  </a:cubicBezTo>
                  <a:cubicBezTo>
                    <a:pt x="523" y="1745"/>
                    <a:pt x="327" y="1829"/>
                    <a:pt x="207" y="1982"/>
                  </a:cubicBezTo>
                  <a:cubicBezTo>
                    <a:pt x="80" y="2145"/>
                    <a:pt x="47" y="2364"/>
                    <a:pt x="53" y="2572"/>
                  </a:cubicBezTo>
                  <a:cubicBezTo>
                    <a:pt x="69" y="3072"/>
                    <a:pt x="287" y="3539"/>
                    <a:pt x="444" y="4015"/>
                  </a:cubicBezTo>
                  <a:cubicBezTo>
                    <a:pt x="476" y="4112"/>
                    <a:pt x="498" y="4209"/>
                    <a:pt x="514" y="4305"/>
                  </a:cubicBezTo>
                  <a:lnTo>
                    <a:pt x="513" y="4305"/>
                  </a:lnTo>
                  <a:cubicBezTo>
                    <a:pt x="566" y="4638"/>
                    <a:pt x="534" y="4963"/>
                    <a:pt x="504" y="5312"/>
                  </a:cubicBezTo>
                  <a:cubicBezTo>
                    <a:pt x="325" y="5633"/>
                    <a:pt x="163" y="5967"/>
                    <a:pt x="23" y="6312"/>
                  </a:cubicBezTo>
                  <a:cubicBezTo>
                    <a:pt x="0" y="6366"/>
                    <a:pt x="45" y="6401"/>
                    <a:pt x="91" y="6401"/>
                  </a:cubicBezTo>
                  <a:cubicBezTo>
                    <a:pt x="121" y="6401"/>
                    <a:pt x="152" y="6386"/>
                    <a:pt x="167" y="6352"/>
                  </a:cubicBezTo>
                  <a:cubicBezTo>
                    <a:pt x="306" y="6009"/>
                    <a:pt x="467" y="5678"/>
                    <a:pt x="647" y="5356"/>
                  </a:cubicBezTo>
                  <a:cubicBezTo>
                    <a:pt x="777" y="5298"/>
                    <a:pt x="926" y="5278"/>
                    <a:pt x="1075" y="5278"/>
                  </a:cubicBezTo>
                  <a:cubicBezTo>
                    <a:pt x="1146" y="5278"/>
                    <a:pt x="1216" y="5282"/>
                    <a:pt x="1286" y="5289"/>
                  </a:cubicBezTo>
                  <a:cubicBezTo>
                    <a:pt x="1390" y="5299"/>
                    <a:pt x="1495" y="5314"/>
                    <a:pt x="1597" y="5329"/>
                  </a:cubicBezTo>
                  <a:cubicBezTo>
                    <a:pt x="2006" y="5395"/>
                    <a:pt x="2411" y="5501"/>
                    <a:pt x="2823" y="5548"/>
                  </a:cubicBezTo>
                  <a:cubicBezTo>
                    <a:pt x="2950" y="5563"/>
                    <a:pt x="3081" y="5571"/>
                    <a:pt x="3211" y="5571"/>
                  </a:cubicBezTo>
                  <a:cubicBezTo>
                    <a:pt x="3606" y="5571"/>
                    <a:pt x="4002" y="5492"/>
                    <a:pt x="4323" y="5270"/>
                  </a:cubicBezTo>
                  <a:cubicBezTo>
                    <a:pt x="4418" y="5204"/>
                    <a:pt x="4508" y="5120"/>
                    <a:pt x="4543" y="5009"/>
                  </a:cubicBezTo>
                  <a:cubicBezTo>
                    <a:pt x="4573" y="4905"/>
                    <a:pt x="4549" y="4790"/>
                    <a:pt x="4507" y="4689"/>
                  </a:cubicBezTo>
                  <a:cubicBezTo>
                    <a:pt x="4503" y="4681"/>
                    <a:pt x="4500" y="4672"/>
                    <a:pt x="4497" y="4664"/>
                  </a:cubicBezTo>
                  <a:cubicBezTo>
                    <a:pt x="4381" y="4404"/>
                    <a:pt x="4151" y="4196"/>
                    <a:pt x="3880" y="4109"/>
                  </a:cubicBezTo>
                  <a:lnTo>
                    <a:pt x="3880" y="4109"/>
                  </a:lnTo>
                  <a:cubicBezTo>
                    <a:pt x="4102" y="4132"/>
                    <a:pt x="4327" y="4154"/>
                    <a:pt x="4551" y="4154"/>
                  </a:cubicBezTo>
                  <a:cubicBezTo>
                    <a:pt x="4702" y="4154"/>
                    <a:pt x="4853" y="4144"/>
                    <a:pt x="5001" y="4117"/>
                  </a:cubicBezTo>
                  <a:cubicBezTo>
                    <a:pt x="5053" y="4109"/>
                    <a:pt x="5105" y="4097"/>
                    <a:pt x="5158" y="4083"/>
                  </a:cubicBezTo>
                  <a:cubicBezTo>
                    <a:pt x="5579" y="3970"/>
                    <a:pt x="6429" y="3367"/>
                    <a:pt x="5906" y="2905"/>
                  </a:cubicBezTo>
                  <a:cubicBezTo>
                    <a:pt x="5670" y="2695"/>
                    <a:pt x="5342" y="2636"/>
                    <a:pt x="5019" y="2636"/>
                  </a:cubicBezTo>
                  <a:cubicBezTo>
                    <a:pt x="4983" y="2636"/>
                    <a:pt x="4946" y="2637"/>
                    <a:pt x="4910" y="2638"/>
                  </a:cubicBezTo>
                  <a:cubicBezTo>
                    <a:pt x="4873" y="2640"/>
                    <a:pt x="4837" y="2642"/>
                    <a:pt x="4800" y="2645"/>
                  </a:cubicBezTo>
                  <a:cubicBezTo>
                    <a:pt x="5487" y="2413"/>
                    <a:pt x="6115" y="2013"/>
                    <a:pt x="6616" y="1488"/>
                  </a:cubicBezTo>
                  <a:cubicBezTo>
                    <a:pt x="6663" y="1439"/>
                    <a:pt x="6699" y="1380"/>
                    <a:pt x="6724" y="1315"/>
                  </a:cubicBezTo>
                  <a:cubicBezTo>
                    <a:pt x="6775" y="1175"/>
                    <a:pt x="6784" y="1010"/>
                    <a:pt x="6778" y="863"/>
                  </a:cubicBezTo>
                  <a:cubicBezTo>
                    <a:pt x="6775" y="765"/>
                    <a:pt x="6761" y="666"/>
                    <a:pt x="6721" y="576"/>
                  </a:cubicBezTo>
                  <a:cubicBezTo>
                    <a:pt x="6698" y="518"/>
                    <a:pt x="6665" y="467"/>
                    <a:pt x="6626" y="420"/>
                  </a:cubicBezTo>
                  <a:cubicBezTo>
                    <a:pt x="6510" y="279"/>
                    <a:pt x="6337" y="183"/>
                    <a:pt x="6161" y="121"/>
                  </a:cubicBezTo>
                  <a:cubicBezTo>
                    <a:pt x="6149" y="117"/>
                    <a:pt x="6135" y="112"/>
                    <a:pt x="6123" y="107"/>
                  </a:cubicBezTo>
                  <a:cubicBezTo>
                    <a:pt x="6120" y="106"/>
                    <a:pt x="6118" y="106"/>
                    <a:pt x="6113" y="105"/>
                  </a:cubicBezTo>
                  <a:cubicBezTo>
                    <a:pt x="6103" y="101"/>
                    <a:pt x="6091" y="99"/>
                    <a:pt x="6081" y="95"/>
                  </a:cubicBezTo>
                  <a:cubicBezTo>
                    <a:pt x="6078" y="94"/>
                    <a:pt x="6076" y="94"/>
                    <a:pt x="6075" y="92"/>
                  </a:cubicBezTo>
                  <a:cubicBezTo>
                    <a:pt x="5869" y="31"/>
                    <a:pt x="5641" y="1"/>
                    <a:pt x="5408" y="1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5" name="Google Shape;2197;p58"/>
            <p:cNvGrpSpPr/>
            <p:nvPr/>
          </p:nvGrpSpPr>
          <p:grpSpPr>
            <a:xfrm flipH="1">
              <a:off x="3270671" y="3643102"/>
              <a:ext cx="1122964" cy="1059583"/>
              <a:chOff x="9699508" y="-1671885"/>
              <a:chExt cx="1122964" cy="1059583"/>
            </a:xfrm>
          </p:grpSpPr>
          <p:sp>
            <p:nvSpPr>
              <p:cNvPr id="2198" name="Google Shape;2198;p58"/>
              <p:cNvSpPr/>
              <p:nvPr/>
            </p:nvSpPr>
            <p:spPr>
              <a:xfrm>
                <a:off x="9707121" y="-1671885"/>
                <a:ext cx="1115352" cy="922234"/>
              </a:xfrm>
              <a:custGeom>
                <a:avLst/>
                <a:gdLst/>
                <a:ahLst/>
                <a:cxnLst/>
                <a:rect l="l" t="t" r="r" b="b"/>
                <a:pathLst>
                  <a:path w="6740" h="5573" extrusionOk="0">
                    <a:moveTo>
                      <a:pt x="5361" y="1"/>
                    </a:moveTo>
                    <a:cubicBezTo>
                      <a:pt x="4761" y="1"/>
                      <a:pt x="4127" y="203"/>
                      <a:pt x="3752" y="616"/>
                    </a:cubicBezTo>
                    <a:cubicBezTo>
                      <a:pt x="3569" y="818"/>
                      <a:pt x="3423" y="1048"/>
                      <a:pt x="3255" y="1262"/>
                    </a:cubicBezTo>
                    <a:cubicBezTo>
                      <a:pt x="3396" y="882"/>
                      <a:pt x="3208" y="407"/>
                      <a:pt x="2843" y="228"/>
                    </a:cubicBezTo>
                    <a:cubicBezTo>
                      <a:pt x="2751" y="183"/>
                      <a:pt x="2662" y="163"/>
                      <a:pt x="2576" y="163"/>
                    </a:cubicBezTo>
                    <a:cubicBezTo>
                      <a:pt x="2062" y="163"/>
                      <a:pt x="1658" y="882"/>
                      <a:pt x="1521" y="1297"/>
                    </a:cubicBezTo>
                    <a:cubicBezTo>
                      <a:pt x="1420" y="1611"/>
                      <a:pt x="1368" y="1942"/>
                      <a:pt x="1374" y="2272"/>
                    </a:cubicBezTo>
                    <a:cubicBezTo>
                      <a:pt x="1288" y="2034"/>
                      <a:pt x="1089" y="1834"/>
                      <a:pt x="844" y="1770"/>
                    </a:cubicBezTo>
                    <a:cubicBezTo>
                      <a:pt x="788" y="1754"/>
                      <a:pt x="729" y="1746"/>
                      <a:pt x="670" y="1746"/>
                    </a:cubicBezTo>
                    <a:cubicBezTo>
                      <a:pt x="475" y="1746"/>
                      <a:pt x="280" y="1830"/>
                      <a:pt x="161" y="1984"/>
                    </a:cubicBezTo>
                    <a:cubicBezTo>
                      <a:pt x="34" y="2147"/>
                      <a:pt x="1" y="2367"/>
                      <a:pt x="7" y="2573"/>
                    </a:cubicBezTo>
                    <a:cubicBezTo>
                      <a:pt x="23" y="3073"/>
                      <a:pt x="242" y="3540"/>
                      <a:pt x="398" y="4016"/>
                    </a:cubicBezTo>
                    <a:cubicBezTo>
                      <a:pt x="557" y="4502"/>
                      <a:pt x="484" y="4953"/>
                      <a:pt x="446" y="5456"/>
                    </a:cubicBezTo>
                    <a:cubicBezTo>
                      <a:pt x="605" y="5320"/>
                      <a:pt x="818" y="5280"/>
                      <a:pt x="1032" y="5280"/>
                    </a:cubicBezTo>
                    <a:cubicBezTo>
                      <a:pt x="1101" y="5280"/>
                      <a:pt x="1169" y="5284"/>
                      <a:pt x="1237" y="5290"/>
                    </a:cubicBezTo>
                    <a:cubicBezTo>
                      <a:pt x="1755" y="5340"/>
                      <a:pt x="2259" y="5489"/>
                      <a:pt x="2775" y="5549"/>
                    </a:cubicBezTo>
                    <a:cubicBezTo>
                      <a:pt x="2903" y="5564"/>
                      <a:pt x="3033" y="5573"/>
                      <a:pt x="3163" y="5573"/>
                    </a:cubicBezTo>
                    <a:cubicBezTo>
                      <a:pt x="3559" y="5573"/>
                      <a:pt x="3954" y="5494"/>
                      <a:pt x="4275" y="5270"/>
                    </a:cubicBezTo>
                    <a:cubicBezTo>
                      <a:pt x="4371" y="5205"/>
                      <a:pt x="4462" y="5122"/>
                      <a:pt x="4495" y="5011"/>
                    </a:cubicBezTo>
                    <a:cubicBezTo>
                      <a:pt x="4526" y="4906"/>
                      <a:pt x="4502" y="4792"/>
                      <a:pt x="4460" y="4690"/>
                    </a:cubicBezTo>
                    <a:cubicBezTo>
                      <a:pt x="4347" y="4418"/>
                      <a:pt x="4111" y="4201"/>
                      <a:pt x="3831" y="4110"/>
                    </a:cubicBezTo>
                    <a:lnTo>
                      <a:pt x="3831" y="4110"/>
                    </a:lnTo>
                    <a:cubicBezTo>
                      <a:pt x="4054" y="4133"/>
                      <a:pt x="4279" y="4156"/>
                      <a:pt x="4503" y="4156"/>
                    </a:cubicBezTo>
                    <a:cubicBezTo>
                      <a:pt x="4708" y="4156"/>
                      <a:pt x="4910" y="4137"/>
                      <a:pt x="5109" y="4084"/>
                    </a:cubicBezTo>
                    <a:cubicBezTo>
                      <a:pt x="5528" y="3972"/>
                      <a:pt x="6380" y="3367"/>
                      <a:pt x="5857" y="2906"/>
                    </a:cubicBezTo>
                    <a:cubicBezTo>
                      <a:pt x="5620" y="2697"/>
                      <a:pt x="5294" y="2637"/>
                      <a:pt x="4972" y="2637"/>
                    </a:cubicBezTo>
                    <a:cubicBezTo>
                      <a:pt x="4897" y="2637"/>
                      <a:pt x="4822" y="2640"/>
                      <a:pt x="4748" y="2646"/>
                    </a:cubicBezTo>
                    <a:cubicBezTo>
                      <a:pt x="5435" y="2415"/>
                      <a:pt x="6063" y="2013"/>
                      <a:pt x="6564" y="1489"/>
                    </a:cubicBezTo>
                    <a:cubicBezTo>
                      <a:pt x="6715" y="1331"/>
                      <a:pt x="6740" y="1076"/>
                      <a:pt x="6731" y="863"/>
                    </a:cubicBezTo>
                    <a:cubicBezTo>
                      <a:pt x="6727" y="766"/>
                      <a:pt x="6711" y="666"/>
                      <a:pt x="6674" y="575"/>
                    </a:cubicBezTo>
                    <a:cubicBezTo>
                      <a:pt x="6579" y="349"/>
                      <a:pt x="6350" y="203"/>
                      <a:pt x="6115" y="121"/>
                    </a:cubicBezTo>
                    <a:cubicBezTo>
                      <a:pt x="5888" y="41"/>
                      <a:pt x="5628" y="1"/>
                      <a:pt x="536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99" name="Google Shape;2199;p58"/>
              <p:cNvSpPr/>
              <p:nvPr/>
            </p:nvSpPr>
            <p:spPr>
              <a:xfrm>
                <a:off x="9699508" y="-1503591"/>
                <a:ext cx="843630" cy="891289"/>
              </a:xfrm>
              <a:custGeom>
                <a:avLst/>
                <a:gdLst/>
                <a:ahLst/>
                <a:cxnLst/>
                <a:rect l="l" t="t" r="r" b="b"/>
                <a:pathLst>
                  <a:path w="5098" h="5386" extrusionOk="0">
                    <a:moveTo>
                      <a:pt x="4268" y="0"/>
                    </a:moveTo>
                    <a:cubicBezTo>
                      <a:pt x="4256" y="0"/>
                      <a:pt x="4244" y="5"/>
                      <a:pt x="4232" y="15"/>
                    </a:cubicBezTo>
                    <a:cubicBezTo>
                      <a:pt x="3994" y="241"/>
                      <a:pt x="3856" y="538"/>
                      <a:pt x="3835" y="863"/>
                    </a:cubicBezTo>
                    <a:cubicBezTo>
                      <a:pt x="3354" y="1150"/>
                      <a:pt x="2902" y="1480"/>
                      <a:pt x="2484" y="1846"/>
                    </a:cubicBezTo>
                    <a:cubicBezTo>
                      <a:pt x="2439" y="1354"/>
                      <a:pt x="2512" y="871"/>
                      <a:pt x="2710" y="414"/>
                    </a:cubicBezTo>
                    <a:cubicBezTo>
                      <a:pt x="2728" y="371"/>
                      <a:pt x="2692" y="332"/>
                      <a:pt x="2658" y="332"/>
                    </a:cubicBezTo>
                    <a:cubicBezTo>
                      <a:pt x="2642" y="332"/>
                      <a:pt x="2627" y="341"/>
                      <a:pt x="2618" y="360"/>
                    </a:cubicBezTo>
                    <a:cubicBezTo>
                      <a:pt x="2401" y="862"/>
                      <a:pt x="2322" y="1388"/>
                      <a:pt x="2386" y="1932"/>
                    </a:cubicBezTo>
                    <a:cubicBezTo>
                      <a:pt x="1973" y="2305"/>
                      <a:pt x="1593" y="2715"/>
                      <a:pt x="1253" y="3159"/>
                    </a:cubicBezTo>
                    <a:cubicBezTo>
                      <a:pt x="1105" y="2626"/>
                      <a:pt x="1101" y="2078"/>
                      <a:pt x="1106" y="1528"/>
                    </a:cubicBezTo>
                    <a:cubicBezTo>
                      <a:pt x="1107" y="1494"/>
                      <a:pt x="1081" y="1477"/>
                      <a:pt x="1054" y="1477"/>
                    </a:cubicBezTo>
                    <a:cubicBezTo>
                      <a:pt x="1027" y="1477"/>
                      <a:pt x="1000" y="1494"/>
                      <a:pt x="1000" y="1528"/>
                    </a:cubicBezTo>
                    <a:cubicBezTo>
                      <a:pt x="995" y="2108"/>
                      <a:pt x="997" y="2685"/>
                      <a:pt x="1167" y="3243"/>
                    </a:cubicBezTo>
                    <a:cubicBezTo>
                      <a:pt x="1169" y="3249"/>
                      <a:pt x="1172" y="3255"/>
                      <a:pt x="1176" y="3260"/>
                    </a:cubicBezTo>
                    <a:cubicBezTo>
                      <a:pt x="711" y="3884"/>
                      <a:pt x="321" y="4566"/>
                      <a:pt x="23" y="5297"/>
                    </a:cubicBezTo>
                    <a:cubicBezTo>
                      <a:pt x="1" y="5350"/>
                      <a:pt x="44" y="5385"/>
                      <a:pt x="91" y="5385"/>
                    </a:cubicBezTo>
                    <a:cubicBezTo>
                      <a:pt x="121" y="5385"/>
                      <a:pt x="152" y="5370"/>
                      <a:pt x="167" y="5336"/>
                    </a:cubicBezTo>
                    <a:cubicBezTo>
                      <a:pt x="462" y="4611"/>
                      <a:pt x="851" y="3934"/>
                      <a:pt x="1315" y="3320"/>
                    </a:cubicBezTo>
                    <a:cubicBezTo>
                      <a:pt x="1823" y="3496"/>
                      <a:pt x="2348" y="3586"/>
                      <a:pt x="2881" y="3586"/>
                    </a:cubicBezTo>
                    <a:cubicBezTo>
                      <a:pt x="3029" y="3586"/>
                      <a:pt x="3177" y="3579"/>
                      <a:pt x="3326" y="3565"/>
                    </a:cubicBezTo>
                    <a:cubicBezTo>
                      <a:pt x="3392" y="3558"/>
                      <a:pt x="3394" y="3458"/>
                      <a:pt x="3331" y="3458"/>
                    </a:cubicBezTo>
                    <a:cubicBezTo>
                      <a:pt x="3330" y="3458"/>
                      <a:pt x="3328" y="3458"/>
                      <a:pt x="3326" y="3459"/>
                    </a:cubicBezTo>
                    <a:cubicBezTo>
                      <a:pt x="3178" y="3472"/>
                      <a:pt x="3032" y="3479"/>
                      <a:pt x="2885" y="3479"/>
                    </a:cubicBezTo>
                    <a:cubicBezTo>
                      <a:pt x="2374" y="3479"/>
                      <a:pt x="1871" y="3396"/>
                      <a:pt x="1383" y="3231"/>
                    </a:cubicBezTo>
                    <a:cubicBezTo>
                      <a:pt x="1708" y="2809"/>
                      <a:pt x="2069" y="2417"/>
                      <a:pt x="2463" y="2061"/>
                    </a:cubicBezTo>
                    <a:cubicBezTo>
                      <a:pt x="2657" y="2183"/>
                      <a:pt x="2903" y="2199"/>
                      <a:pt x="3125" y="2228"/>
                    </a:cubicBezTo>
                    <a:cubicBezTo>
                      <a:pt x="3275" y="2247"/>
                      <a:pt x="3426" y="2255"/>
                      <a:pt x="3578" y="2255"/>
                    </a:cubicBezTo>
                    <a:cubicBezTo>
                      <a:pt x="3757" y="2255"/>
                      <a:pt x="3937" y="2244"/>
                      <a:pt x="4116" y="2224"/>
                    </a:cubicBezTo>
                    <a:cubicBezTo>
                      <a:pt x="4181" y="2217"/>
                      <a:pt x="4184" y="2118"/>
                      <a:pt x="4124" y="2118"/>
                    </a:cubicBezTo>
                    <a:cubicBezTo>
                      <a:pt x="4121" y="2118"/>
                      <a:pt x="4119" y="2118"/>
                      <a:pt x="4116" y="2118"/>
                    </a:cubicBezTo>
                    <a:cubicBezTo>
                      <a:pt x="3938" y="2137"/>
                      <a:pt x="3760" y="2147"/>
                      <a:pt x="3582" y="2147"/>
                    </a:cubicBezTo>
                    <a:cubicBezTo>
                      <a:pt x="3496" y="2147"/>
                      <a:pt x="3409" y="2145"/>
                      <a:pt x="3323" y="2140"/>
                    </a:cubicBezTo>
                    <a:cubicBezTo>
                      <a:pt x="3082" y="2128"/>
                      <a:pt x="2768" y="2110"/>
                      <a:pt x="2548" y="1987"/>
                    </a:cubicBezTo>
                    <a:cubicBezTo>
                      <a:pt x="2946" y="1634"/>
                      <a:pt x="3376" y="1314"/>
                      <a:pt x="3834" y="1036"/>
                    </a:cubicBezTo>
                    <a:cubicBezTo>
                      <a:pt x="3838" y="1046"/>
                      <a:pt x="3843" y="1057"/>
                      <a:pt x="3856" y="1064"/>
                    </a:cubicBezTo>
                    <a:cubicBezTo>
                      <a:pt x="4024" y="1170"/>
                      <a:pt x="4254" y="1200"/>
                      <a:pt x="4484" y="1200"/>
                    </a:cubicBezTo>
                    <a:cubicBezTo>
                      <a:pt x="4670" y="1200"/>
                      <a:pt x="4856" y="1181"/>
                      <a:pt x="5008" y="1167"/>
                    </a:cubicBezTo>
                    <a:cubicBezTo>
                      <a:pt x="5071" y="1158"/>
                      <a:pt x="5073" y="1059"/>
                      <a:pt x="5011" y="1059"/>
                    </a:cubicBezTo>
                    <a:cubicBezTo>
                      <a:pt x="5009" y="1059"/>
                      <a:pt x="5007" y="1059"/>
                      <a:pt x="5005" y="1059"/>
                    </a:cubicBezTo>
                    <a:cubicBezTo>
                      <a:pt x="4858" y="1073"/>
                      <a:pt x="4673" y="1093"/>
                      <a:pt x="4488" y="1093"/>
                    </a:cubicBezTo>
                    <a:cubicBezTo>
                      <a:pt x="4281" y="1093"/>
                      <a:pt x="4076" y="1068"/>
                      <a:pt x="3926" y="980"/>
                    </a:cubicBezTo>
                    <a:cubicBezTo>
                      <a:pt x="4276" y="773"/>
                      <a:pt x="4640" y="586"/>
                      <a:pt x="5021" y="425"/>
                    </a:cubicBezTo>
                    <a:cubicBezTo>
                      <a:pt x="5098" y="392"/>
                      <a:pt x="5049" y="291"/>
                      <a:pt x="4978" y="291"/>
                    </a:cubicBezTo>
                    <a:cubicBezTo>
                      <a:pt x="4968" y="291"/>
                      <a:pt x="4957" y="293"/>
                      <a:pt x="4946" y="298"/>
                    </a:cubicBezTo>
                    <a:cubicBezTo>
                      <a:pt x="4601" y="444"/>
                      <a:pt x="4268" y="612"/>
                      <a:pt x="3946" y="798"/>
                    </a:cubicBezTo>
                    <a:cubicBezTo>
                      <a:pt x="3979" y="526"/>
                      <a:pt x="4103" y="282"/>
                      <a:pt x="4308" y="90"/>
                    </a:cubicBezTo>
                    <a:cubicBezTo>
                      <a:pt x="4346" y="53"/>
                      <a:pt x="4310" y="0"/>
                      <a:pt x="4268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6" name="Google Shape;2200;p58"/>
          <p:cNvGrpSpPr/>
          <p:nvPr/>
        </p:nvGrpSpPr>
        <p:grpSpPr>
          <a:xfrm>
            <a:off x="8231853" y="4183510"/>
            <a:ext cx="416799" cy="572715"/>
            <a:chOff x="8430725" y="132438"/>
            <a:chExt cx="592549" cy="814209"/>
          </a:xfrm>
        </p:grpSpPr>
        <p:sp>
          <p:nvSpPr>
            <p:cNvPr id="2201" name="Google Shape;2201;p58"/>
            <p:cNvSpPr/>
            <p:nvPr/>
          </p:nvSpPr>
          <p:spPr>
            <a:xfrm flipH="1">
              <a:off x="8430725" y="132441"/>
              <a:ext cx="592548" cy="814207"/>
            </a:xfrm>
            <a:custGeom>
              <a:avLst/>
              <a:gdLst/>
              <a:ahLst/>
              <a:cxnLst/>
              <a:rect l="l" t="t" r="r" b="b"/>
              <a:pathLst>
                <a:path w="5825" h="8004" extrusionOk="0">
                  <a:moveTo>
                    <a:pt x="375" y="1"/>
                  </a:moveTo>
                  <a:cubicBezTo>
                    <a:pt x="240" y="1"/>
                    <a:pt x="110" y="107"/>
                    <a:pt x="59" y="236"/>
                  </a:cubicBezTo>
                  <a:cubicBezTo>
                    <a:pt x="1" y="388"/>
                    <a:pt x="27" y="560"/>
                    <a:pt x="73" y="717"/>
                  </a:cubicBezTo>
                  <a:cubicBezTo>
                    <a:pt x="247" y="1318"/>
                    <a:pt x="717" y="1822"/>
                    <a:pt x="1301" y="2043"/>
                  </a:cubicBezTo>
                  <a:cubicBezTo>
                    <a:pt x="974" y="2955"/>
                    <a:pt x="867" y="3934"/>
                    <a:pt x="992" y="4901"/>
                  </a:cubicBezTo>
                  <a:cubicBezTo>
                    <a:pt x="990" y="4901"/>
                    <a:pt x="989" y="4903"/>
                    <a:pt x="989" y="4903"/>
                  </a:cubicBezTo>
                  <a:cubicBezTo>
                    <a:pt x="733" y="5004"/>
                    <a:pt x="513" y="5474"/>
                    <a:pt x="414" y="5715"/>
                  </a:cubicBezTo>
                  <a:cubicBezTo>
                    <a:pt x="293" y="6005"/>
                    <a:pt x="268" y="6348"/>
                    <a:pt x="407" y="6629"/>
                  </a:cubicBezTo>
                  <a:cubicBezTo>
                    <a:pt x="518" y="6557"/>
                    <a:pt x="626" y="6481"/>
                    <a:pt x="722" y="6399"/>
                  </a:cubicBezTo>
                  <a:cubicBezTo>
                    <a:pt x="725" y="6441"/>
                    <a:pt x="728" y="6482"/>
                    <a:pt x="736" y="6519"/>
                  </a:cubicBezTo>
                  <a:cubicBezTo>
                    <a:pt x="806" y="7039"/>
                    <a:pt x="1105" y="7525"/>
                    <a:pt x="1539" y="7821"/>
                  </a:cubicBezTo>
                  <a:cubicBezTo>
                    <a:pt x="1653" y="7899"/>
                    <a:pt x="1777" y="7965"/>
                    <a:pt x="1912" y="7991"/>
                  </a:cubicBezTo>
                  <a:cubicBezTo>
                    <a:pt x="1955" y="7999"/>
                    <a:pt x="1999" y="8003"/>
                    <a:pt x="2042" y="8003"/>
                  </a:cubicBezTo>
                  <a:cubicBezTo>
                    <a:pt x="2339" y="8003"/>
                    <a:pt x="2630" y="7811"/>
                    <a:pt x="2775" y="7545"/>
                  </a:cubicBezTo>
                  <a:cubicBezTo>
                    <a:pt x="2940" y="7241"/>
                    <a:pt x="2935" y="6866"/>
                    <a:pt x="2824" y="6537"/>
                  </a:cubicBezTo>
                  <a:cubicBezTo>
                    <a:pt x="2744" y="6302"/>
                    <a:pt x="2599" y="6048"/>
                    <a:pt x="2421" y="5821"/>
                  </a:cubicBezTo>
                  <a:cubicBezTo>
                    <a:pt x="2487" y="5804"/>
                    <a:pt x="2552" y="5783"/>
                    <a:pt x="2616" y="5758"/>
                  </a:cubicBezTo>
                  <a:lnTo>
                    <a:pt x="2534" y="5644"/>
                  </a:lnTo>
                  <a:cubicBezTo>
                    <a:pt x="2409" y="5473"/>
                    <a:pt x="2278" y="5304"/>
                    <a:pt x="2116" y="5169"/>
                  </a:cubicBezTo>
                  <a:cubicBezTo>
                    <a:pt x="1883" y="4973"/>
                    <a:pt x="1621" y="4902"/>
                    <a:pt x="1324" y="4879"/>
                  </a:cubicBezTo>
                  <a:cubicBezTo>
                    <a:pt x="1298" y="4877"/>
                    <a:pt x="1271" y="4875"/>
                    <a:pt x="1245" y="4874"/>
                  </a:cubicBezTo>
                  <a:cubicBezTo>
                    <a:pt x="1146" y="4104"/>
                    <a:pt x="1199" y="3328"/>
                    <a:pt x="1397" y="2589"/>
                  </a:cubicBezTo>
                  <a:cubicBezTo>
                    <a:pt x="1802" y="3116"/>
                    <a:pt x="2268" y="3581"/>
                    <a:pt x="2788" y="3982"/>
                  </a:cubicBezTo>
                  <a:cubicBezTo>
                    <a:pt x="2745" y="4212"/>
                    <a:pt x="2745" y="4472"/>
                    <a:pt x="2751" y="4637"/>
                  </a:cubicBezTo>
                  <a:cubicBezTo>
                    <a:pt x="2761" y="4969"/>
                    <a:pt x="2886" y="5303"/>
                    <a:pt x="3141" y="5503"/>
                  </a:cubicBezTo>
                  <a:cubicBezTo>
                    <a:pt x="3215" y="5382"/>
                    <a:pt x="3285" y="5260"/>
                    <a:pt x="3341" y="5135"/>
                  </a:cubicBezTo>
                  <a:cubicBezTo>
                    <a:pt x="3362" y="5173"/>
                    <a:pt x="3383" y="5209"/>
                    <a:pt x="3405" y="5244"/>
                  </a:cubicBezTo>
                  <a:cubicBezTo>
                    <a:pt x="3698" y="5701"/>
                    <a:pt x="4195" y="6014"/>
                    <a:pt x="4738" y="6086"/>
                  </a:cubicBezTo>
                  <a:cubicBezTo>
                    <a:pt x="4799" y="6093"/>
                    <a:pt x="4860" y="6098"/>
                    <a:pt x="4922" y="6098"/>
                  </a:cubicBezTo>
                  <a:cubicBezTo>
                    <a:pt x="5005" y="6098"/>
                    <a:pt x="5088" y="6089"/>
                    <a:pt x="5168" y="6066"/>
                  </a:cubicBezTo>
                  <a:cubicBezTo>
                    <a:pt x="5523" y="5965"/>
                    <a:pt x="5775" y="5596"/>
                    <a:pt x="5801" y="5229"/>
                  </a:cubicBezTo>
                  <a:cubicBezTo>
                    <a:pt x="5825" y="4859"/>
                    <a:pt x="5657" y="4508"/>
                    <a:pt x="5410" y="4252"/>
                  </a:cubicBezTo>
                  <a:cubicBezTo>
                    <a:pt x="5232" y="4068"/>
                    <a:pt x="4982" y="3897"/>
                    <a:pt x="4714" y="3770"/>
                  </a:cubicBezTo>
                  <a:cubicBezTo>
                    <a:pt x="4770" y="3721"/>
                    <a:pt x="4822" y="3670"/>
                    <a:pt x="4872" y="3615"/>
                  </a:cubicBezTo>
                  <a:cubicBezTo>
                    <a:pt x="4829" y="3592"/>
                    <a:pt x="4787" y="3570"/>
                    <a:pt x="4744" y="3547"/>
                  </a:cubicBezTo>
                  <a:cubicBezTo>
                    <a:pt x="4550" y="3445"/>
                    <a:pt x="4351" y="3350"/>
                    <a:pt x="4137" y="3299"/>
                  </a:cubicBezTo>
                  <a:cubicBezTo>
                    <a:pt x="4045" y="3277"/>
                    <a:pt x="3955" y="3267"/>
                    <a:pt x="3866" y="3267"/>
                  </a:cubicBezTo>
                  <a:cubicBezTo>
                    <a:pt x="3660" y="3267"/>
                    <a:pt x="3461" y="3321"/>
                    <a:pt x="3254" y="3406"/>
                  </a:cubicBezTo>
                  <a:cubicBezTo>
                    <a:pt x="3143" y="3452"/>
                    <a:pt x="3028" y="3500"/>
                    <a:pt x="2945" y="3589"/>
                  </a:cubicBezTo>
                  <a:cubicBezTo>
                    <a:pt x="2913" y="3625"/>
                    <a:pt x="2884" y="3670"/>
                    <a:pt x="2860" y="3722"/>
                  </a:cubicBezTo>
                  <a:cubicBezTo>
                    <a:pt x="2341" y="3310"/>
                    <a:pt x="1879" y="2832"/>
                    <a:pt x="1479" y="2290"/>
                  </a:cubicBezTo>
                  <a:cubicBezTo>
                    <a:pt x="1486" y="2268"/>
                    <a:pt x="1494" y="2245"/>
                    <a:pt x="1501" y="2223"/>
                  </a:cubicBezTo>
                  <a:cubicBezTo>
                    <a:pt x="1966" y="2460"/>
                    <a:pt x="2489" y="2588"/>
                    <a:pt x="3012" y="2589"/>
                  </a:cubicBezTo>
                  <a:cubicBezTo>
                    <a:pt x="3148" y="2589"/>
                    <a:pt x="3287" y="2582"/>
                    <a:pt x="3414" y="2531"/>
                  </a:cubicBezTo>
                  <a:cubicBezTo>
                    <a:pt x="3540" y="2481"/>
                    <a:pt x="3654" y="2385"/>
                    <a:pt x="3696" y="2255"/>
                  </a:cubicBezTo>
                  <a:cubicBezTo>
                    <a:pt x="3745" y="2102"/>
                    <a:pt x="3682" y="1926"/>
                    <a:pt x="3569" y="1810"/>
                  </a:cubicBezTo>
                  <a:cubicBezTo>
                    <a:pt x="3455" y="1694"/>
                    <a:pt x="3300" y="1629"/>
                    <a:pt x="3143" y="1588"/>
                  </a:cubicBezTo>
                  <a:cubicBezTo>
                    <a:pt x="2996" y="1550"/>
                    <a:pt x="2844" y="1531"/>
                    <a:pt x="2692" y="1531"/>
                  </a:cubicBezTo>
                  <a:cubicBezTo>
                    <a:pt x="2321" y="1531"/>
                    <a:pt x="1950" y="1643"/>
                    <a:pt x="1642" y="1851"/>
                  </a:cubicBezTo>
                  <a:cubicBezTo>
                    <a:pt x="1820" y="1420"/>
                    <a:pt x="2051" y="1009"/>
                    <a:pt x="2332" y="622"/>
                  </a:cubicBezTo>
                  <a:cubicBezTo>
                    <a:pt x="2401" y="528"/>
                    <a:pt x="2314" y="429"/>
                    <a:pt x="2224" y="429"/>
                  </a:cubicBezTo>
                  <a:cubicBezTo>
                    <a:pt x="2189" y="429"/>
                    <a:pt x="2154" y="444"/>
                    <a:pt x="2127" y="481"/>
                  </a:cubicBezTo>
                  <a:cubicBezTo>
                    <a:pt x="1850" y="860"/>
                    <a:pt x="1621" y="1265"/>
                    <a:pt x="1439" y="1689"/>
                  </a:cubicBezTo>
                  <a:cubicBezTo>
                    <a:pt x="1324" y="1083"/>
                    <a:pt x="1072" y="499"/>
                    <a:pt x="606" y="108"/>
                  </a:cubicBezTo>
                  <a:cubicBezTo>
                    <a:pt x="558" y="68"/>
                    <a:pt x="504" y="28"/>
                    <a:pt x="444" y="10"/>
                  </a:cubicBezTo>
                  <a:cubicBezTo>
                    <a:pt x="421" y="4"/>
                    <a:pt x="398" y="1"/>
                    <a:pt x="375" y="1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7" name="Google Shape;2202;p58"/>
            <p:cNvGrpSpPr/>
            <p:nvPr/>
          </p:nvGrpSpPr>
          <p:grpSpPr>
            <a:xfrm flipH="1">
              <a:off x="8430728" y="132438"/>
              <a:ext cx="592546" cy="814204"/>
              <a:chOff x="8718313" y="645768"/>
              <a:chExt cx="891985" cy="1225658"/>
            </a:xfrm>
          </p:grpSpPr>
          <p:sp>
            <p:nvSpPr>
              <p:cNvPr id="2203" name="Google Shape;2203;p58"/>
              <p:cNvSpPr/>
              <p:nvPr/>
            </p:nvSpPr>
            <p:spPr>
              <a:xfrm>
                <a:off x="8718313" y="645768"/>
                <a:ext cx="228929" cy="318664"/>
              </a:xfrm>
              <a:custGeom>
                <a:avLst/>
                <a:gdLst/>
                <a:ahLst/>
                <a:cxnLst/>
                <a:rect l="l" t="t" r="r" b="b"/>
                <a:pathLst>
                  <a:path w="1495" h="2081" extrusionOk="0">
                    <a:moveTo>
                      <a:pt x="375" y="0"/>
                    </a:moveTo>
                    <a:cubicBezTo>
                      <a:pt x="240" y="0"/>
                      <a:pt x="109" y="106"/>
                      <a:pt x="59" y="236"/>
                    </a:cubicBezTo>
                    <a:cubicBezTo>
                      <a:pt x="1" y="390"/>
                      <a:pt x="27" y="560"/>
                      <a:pt x="73" y="717"/>
                    </a:cubicBezTo>
                    <a:cubicBezTo>
                      <a:pt x="253" y="1337"/>
                      <a:pt x="749" y="1854"/>
                      <a:pt x="1360" y="2064"/>
                    </a:cubicBezTo>
                    <a:lnTo>
                      <a:pt x="1495" y="2080"/>
                    </a:lnTo>
                    <a:cubicBezTo>
                      <a:pt x="1424" y="1344"/>
                      <a:pt x="1173" y="584"/>
                      <a:pt x="606" y="108"/>
                    </a:cubicBezTo>
                    <a:cubicBezTo>
                      <a:pt x="558" y="68"/>
                      <a:pt x="506" y="27"/>
                      <a:pt x="444" y="10"/>
                    </a:cubicBezTo>
                    <a:cubicBezTo>
                      <a:pt x="421" y="3"/>
                      <a:pt x="398" y="0"/>
                      <a:pt x="37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4" name="Google Shape;2204;p58"/>
              <p:cNvSpPr/>
              <p:nvPr/>
            </p:nvSpPr>
            <p:spPr>
              <a:xfrm>
                <a:off x="8941271" y="880211"/>
                <a:ext cx="350668" cy="162318"/>
              </a:xfrm>
              <a:custGeom>
                <a:avLst/>
                <a:gdLst/>
                <a:ahLst/>
                <a:cxnLst/>
                <a:rect l="l" t="t" r="r" b="b"/>
                <a:pathLst>
                  <a:path w="2290" h="1060" extrusionOk="0">
                    <a:moveTo>
                      <a:pt x="1236" y="1"/>
                    </a:moveTo>
                    <a:cubicBezTo>
                      <a:pt x="790" y="1"/>
                      <a:pt x="344" y="162"/>
                      <a:pt x="10" y="456"/>
                    </a:cubicBezTo>
                    <a:lnTo>
                      <a:pt x="0" y="671"/>
                    </a:lnTo>
                    <a:cubicBezTo>
                      <a:pt x="478" y="923"/>
                      <a:pt x="1017" y="1057"/>
                      <a:pt x="1556" y="1060"/>
                    </a:cubicBezTo>
                    <a:cubicBezTo>
                      <a:pt x="1692" y="1060"/>
                      <a:pt x="1830" y="1051"/>
                      <a:pt x="1958" y="1001"/>
                    </a:cubicBezTo>
                    <a:cubicBezTo>
                      <a:pt x="2084" y="952"/>
                      <a:pt x="2198" y="856"/>
                      <a:pt x="2240" y="726"/>
                    </a:cubicBezTo>
                    <a:cubicBezTo>
                      <a:pt x="2289" y="571"/>
                      <a:pt x="2226" y="397"/>
                      <a:pt x="2112" y="281"/>
                    </a:cubicBezTo>
                    <a:cubicBezTo>
                      <a:pt x="1999" y="163"/>
                      <a:pt x="1844" y="99"/>
                      <a:pt x="1687" y="58"/>
                    </a:cubicBezTo>
                    <a:cubicBezTo>
                      <a:pt x="1539" y="19"/>
                      <a:pt x="1387" y="1"/>
                      <a:pt x="123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5" name="Google Shape;2205;p58"/>
              <p:cNvSpPr/>
              <p:nvPr/>
            </p:nvSpPr>
            <p:spPr>
              <a:xfrm>
                <a:off x="8815704" y="711308"/>
                <a:ext cx="270581" cy="864113"/>
              </a:xfrm>
              <a:custGeom>
                <a:avLst/>
                <a:gdLst/>
                <a:ahLst/>
                <a:cxnLst/>
                <a:rect l="l" t="t" r="r" b="b"/>
                <a:pathLst>
                  <a:path w="1767" h="5643" extrusionOk="0">
                    <a:moveTo>
                      <a:pt x="1590" y="0"/>
                    </a:moveTo>
                    <a:cubicBezTo>
                      <a:pt x="1554" y="0"/>
                      <a:pt x="1519" y="16"/>
                      <a:pt x="1492" y="53"/>
                    </a:cubicBezTo>
                    <a:cubicBezTo>
                      <a:pt x="336" y="1640"/>
                      <a:pt x="0" y="3677"/>
                      <a:pt x="594" y="5548"/>
                    </a:cubicBezTo>
                    <a:cubicBezTo>
                      <a:pt x="615" y="5613"/>
                      <a:pt x="671" y="5643"/>
                      <a:pt x="726" y="5643"/>
                    </a:cubicBezTo>
                    <a:cubicBezTo>
                      <a:pt x="798" y="5643"/>
                      <a:pt x="866" y="5591"/>
                      <a:pt x="839" y="5503"/>
                    </a:cubicBezTo>
                    <a:cubicBezTo>
                      <a:pt x="263" y="3689"/>
                      <a:pt x="575" y="1733"/>
                      <a:pt x="1697" y="194"/>
                    </a:cubicBezTo>
                    <a:cubicBezTo>
                      <a:pt x="1767" y="100"/>
                      <a:pt x="1679" y="0"/>
                      <a:pt x="1590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6" name="Google Shape;2206;p58"/>
              <p:cNvSpPr/>
              <p:nvPr/>
            </p:nvSpPr>
            <p:spPr>
              <a:xfrm>
                <a:off x="8901304" y="983269"/>
                <a:ext cx="413451" cy="361999"/>
              </a:xfrm>
              <a:custGeom>
                <a:avLst/>
                <a:gdLst/>
                <a:ahLst/>
                <a:cxnLst/>
                <a:rect l="l" t="t" r="r" b="b"/>
                <a:pathLst>
                  <a:path w="2700" h="2364" extrusionOk="0">
                    <a:moveTo>
                      <a:pt x="172" y="1"/>
                    </a:moveTo>
                    <a:cubicBezTo>
                      <a:pt x="85" y="1"/>
                      <a:pt x="0" y="115"/>
                      <a:pt x="70" y="211"/>
                    </a:cubicBezTo>
                    <a:cubicBezTo>
                      <a:pt x="708" y="1087"/>
                      <a:pt x="1503" y="1803"/>
                      <a:pt x="2440" y="2345"/>
                    </a:cubicBezTo>
                    <a:cubicBezTo>
                      <a:pt x="2462" y="2358"/>
                      <a:pt x="2484" y="2363"/>
                      <a:pt x="2506" y="2363"/>
                    </a:cubicBezTo>
                    <a:cubicBezTo>
                      <a:pt x="2617" y="2363"/>
                      <a:pt x="2699" y="2207"/>
                      <a:pt x="2581" y="2140"/>
                    </a:cubicBezTo>
                    <a:cubicBezTo>
                      <a:pt x="1661" y="1608"/>
                      <a:pt x="883" y="907"/>
                      <a:pt x="258" y="49"/>
                    </a:cubicBezTo>
                    <a:cubicBezTo>
                      <a:pt x="234" y="15"/>
                      <a:pt x="203" y="1"/>
                      <a:pt x="17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7" name="Google Shape;2207;p58"/>
              <p:cNvSpPr/>
              <p:nvPr/>
            </p:nvSpPr>
            <p:spPr>
              <a:xfrm>
                <a:off x="8822288" y="1442202"/>
                <a:ext cx="346074" cy="429223"/>
              </a:xfrm>
              <a:custGeom>
                <a:avLst/>
                <a:gdLst/>
                <a:ahLst/>
                <a:cxnLst/>
                <a:rect l="l" t="t" r="r" b="b"/>
                <a:pathLst>
                  <a:path w="2260" h="2803" extrusionOk="0">
                    <a:moveTo>
                      <a:pt x="868" y="1"/>
                    </a:moveTo>
                    <a:cubicBezTo>
                      <a:pt x="745" y="1"/>
                      <a:pt x="622" y="43"/>
                      <a:pt x="480" y="111"/>
                    </a:cubicBezTo>
                    <a:cubicBezTo>
                      <a:pt x="60" y="313"/>
                      <a:pt x="0" y="909"/>
                      <a:pt x="55" y="1318"/>
                    </a:cubicBezTo>
                    <a:cubicBezTo>
                      <a:pt x="126" y="1839"/>
                      <a:pt x="425" y="2325"/>
                      <a:pt x="859" y="2620"/>
                    </a:cubicBezTo>
                    <a:cubicBezTo>
                      <a:pt x="973" y="2697"/>
                      <a:pt x="1097" y="2764"/>
                      <a:pt x="1231" y="2790"/>
                    </a:cubicBezTo>
                    <a:cubicBezTo>
                      <a:pt x="1274" y="2799"/>
                      <a:pt x="1317" y="2802"/>
                      <a:pt x="1360" y="2802"/>
                    </a:cubicBezTo>
                    <a:cubicBezTo>
                      <a:pt x="1657" y="2802"/>
                      <a:pt x="1948" y="2611"/>
                      <a:pt x="2094" y="2344"/>
                    </a:cubicBezTo>
                    <a:cubicBezTo>
                      <a:pt x="2260" y="2039"/>
                      <a:pt x="2255" y="1664"/>
                      <a:pt x="2144" y="1337"/>
                    </a:cubicBezTo>
                    <a:cubicBezTo>
                      <a:pt x="2041" y="1042"/>
                      <a:pt x="1841" y="718"/>
                      <a:pt x="1601" y="458"/>
                    </a:cubicBezTo>
                    <a:cubicBezTo>
                      <a:pt x="1474" y="318"/>
                      <a:pt x="1333" y="197"/>
                      <a:pt x="1193" y="106"/>
                    </a:cubicBezTo>
                    <a:cubicBezTo>
                      <a:pt x="1078" y="32"/>
                      <a:pt x="973" y="1"/>
                      <a:pt x="868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8" name="Google Shape;2208;p58"/>
              <p:cNvSpPr/>
              <p:nvPr/>
            </p:nvSpPr>
            <p:spPr>
              <a:xfrm>
                <a:off x="8759658" y="1391669"/>
                <a:ext cx="359090" cy="269203"/>
              </a:xfrm>
              <a:custGeom>
                <a:avLst/>
                <a:gdLst/>
                <a:ahLst/>
                <a:cxnLst/>
                <a:rect l="l" t="t" r="r" b="b"/>
                <a:pathLst>
                  <a:path w="2345" h="1758" extrusionOk="0">
                    <a:moveTo>
                      <a:pt x="913" y="0"/>
                    </a:moveTo>
                    <a:cubicBezTo>
                      <a:pt x="847" y="0"/>
                      <a:pt x="781" y="7"/>
                      <a:pt x="720" y="31"/>
                    </a:cubicBezTo>
                    <a:cubicBezTo>
                      <a:pt x="464" y="133"/>
                      <a:pt x="244" y="602"/>
                      <a:pt x="145" y="844"/>
                    </a:cubicBezTo>
                    <a:cubicBezTo>
                      <a:pt x="24" y="1135"/>
                      <a:pt x="0" y="1477"/>
                      <a:pt x="138" y="1758"/>
                    </a:cubicBezTo>
                    <a:cubicBezTo>
                      <a:pt x="498" y="1524"/>
                      <a:pt x="819" y="1255"/>
                      <a:pt x="877" y="809"/>
                    </a:cubicBezTo>
                    <a:cubicBezTo>
                      <a:pt x="1129" y="942"/>
                      <a:pt x="1415" y="1009"/>
                      <a:pt x="1700" y="1009"/>
                    </a:cubicBezTo>
                    <a:cubicBezTo>
                      <a:pt x="1920" y="1009"/>
                      <a:pt x="2140" y="969"/>
                      <a:pt x="2345" y="889"/>
                    </a:cubicBezTo>
                    <a:cubicBezTo>
                      <a:pt x="2314" y="849"/>
                      <a:pt x="2288" y="811"/>
                      <a:pt x="2261" y="774"/>
                    </a:cubicBezTo>
                    <a:cubicBezTo>
                      <a:pt x="2136" y="601"/>
                      <a:pt x="2005" y="434"/>
                      <a:pt x="1843" y="298"/>
                    </a:cubicBezTo>
                    <a:cubicBezTo>
                      <a:pt x="1611" y="102"/>
                      <a:pt x="1349" y="31"/>
                      <a:pt x="1052" y="7"/>
                    </a:cubicBezTo>
                    <a:cubicBezTo>
                      <a:pt x="1006" y="4"/>
                      <a:pt x="959" y="0"/>
                      <a:pt x="91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9" name="Google Shape;2209;p58"/>
              <p:cNvSpPr/>
              <p:nvPr/>
            </p:nvSpPr>
            <p:spPr>
              <a:xfrm>
                <a:off x="9173418" y="1188311"/>
                <a:ext cx="436880" cy="390941"/>
              </a:xfrm>
              <a:custGeom>
                <a:avLst/>
                <a:gdLst/>
                <a:ahLst/>
                <a:cxnLst/>
                <a:rect l="l" t="t" r="r" b="b"/>
                <a:pathLst>
                  <a:path w="2853" h="2553" extrusionOk="0">
                    <a:moveTo>
                      <a:pt x="911" y="0"/>
                    </a:moveTo>
                    <a:cubicBezTo>
                      <a:pt x="655" y="0"/>
                      <a:pt x="495" y="128"/>
                      <a:pt x="314" y="353"/>
                    </a:cubicBezTo>
                    <a:cubicBezTo>
                      <a:pt x="0" y="747"/>
                      <a:pt x="200" y="1338"/>
                      <a:pt x="429" y="1698"/>
                    </a:cubicBezTo>
                    <a:cubicBezTo>
                      <a:pt x="722" y="2155"/>
                      <a:pt x="1218" y="2469"/>
                      <a:pt x="1762" y="2540"/>
                    </a:cubicBezTo>
                    <a:cubicBezTo>
                      <a:pt x="1823" y="2548"/>
                      <a:pt x="1885" y="2552"/>
                      <a:pt x="1946" y="2552"/>
                    </a:cubicBezTo>
                    <a:cubicBezTo>
                      <a:pt x="2029" y="2552"/>
                      <a:pt x="2112" y="2544"/>
                      <a:pt x="2193" y="2520"/>
                    </a:cubicBezTo>
                    <a:cubicBezTo>
                      <a:pt x="2546" y="2420"/>
                      <a:pt x="2799" y="2051"/>
                      <a:pt x="2826" y="1684"/>
                    </a:cubicBezTo>
                    <a:cubicBezTo>
                      <a:pt x="2853" y="1317"/>
                      <a:pt x="2684" y="963"/>
                      <a:pt x="2436" y="707"/>
                    </a:cubicBezTo>
                    <a:cubicBezTo>
                      <a:pt x="2214" y="477"/>
                      <a:pt x="1881" y="269"/>
                      <a:pt x="1537" y="138"/>
                    </a:cubicBezTo>
                    <a:cubicBezTo>
                      <a:pt x="1354" y="68"/>
                      <a:pt x="1168" y="21"/>
                      <a:pt x="996" y="4"/>
                    </a:cubicBezTo>
                    <a:cubicBezTo>
                      <a:pt x="966" y="1"/>
                      <a:pt x="938" y="0"/>
                      <a:pt x="911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0" name="Google Shape;2210;p58"/>
              <p:cNvSpPr/>
              <p:nvPr/>
            </p:nvSpPr>
            <p:spPr>
              <a:xfrm>
                <a:off x="9137432" y="1145894"/>
                <a:ext cx="327239" cy="342246"/>
              </a:xfrm>
              <a:custGeom>
                <a:avLst/>
                <a:gdLst/>
                <a:ahLst/>
                <a:cxnLst/>
                <a:rect l="l" t="t" r="r" b="b"/>
                <a:pathLst>
                  <a:path w="2137" h="2235" extrusionOk="0">
                    <a:moveTo>
                      <a:pt x="1132" y="1"/>
                    </a:moveTo>
                    <a:cubicBezTo>
                      <a:pt x="925" y="1"/>
                      <a:pt x="725" y="56"/>
                      <a:pt x="518" y="140"/>
                    </a:cubicBezTo>
                    <a:cubicBezTo>
                      <a:pt x="407" y="185"/>
                      <a:pt x="292" y="234"/>
                      <a:pt x="209" y="323"/>
                    </a:cubicBezTo>
                    <a:cubicBezTo>
                      <a:pt x="8" y="543"/>
                      <a:pt x="0" y="1093"/>
                      <a:pt x="9" y="1369"/>
                    </a:cubicBezTo>
                    <a:cubicBezTo>
                      <a:pt x="20" y="1700"/>
                      <a:pt x="144" y="2035"/>
                      <a:pt x="399" y="2235"/>
                    </a:cubicBezTo>
                    <a:cubicBezTo>
                      <a:pt x="642" y="1840"/>
                      <a:pt x="834" y="1432"/>
                      <a:pt x="696" y="983"/>
                    </a:cubicBezTo>
                    <a:lnTo>
                      <a:pt x="696" y="983"/>
                    </a:lnTo>
                    <a:cubicBezTo>
                      <a:pt x="703" y="983"/>
                      <a:pt x="710" y="983"/>
                      <a:pt x="717" y="983"/>
                    </a:cubicBezTo>
                    <a:cubicBezTo>
                      <a:pt x="1240" y="983"/>
                      <a:pt x="1771" y="747"/>
                      <a:pt x="2136" y="349"/>
                    </a:cubicBezTo>
                    <a:cubicBezTo>
                      <a:pt x="2093" y="326"/>
                      <a:pt x="2050" y="303"/>
                      <a:pt x="2008" y="281"/>
                    </a:cubicBezTo>
                    <a:cubicBezTo>
                      <a:pt x="1815" y="179"/>
                      <a:pt x="1616" y="84"/>
                      <a:pt x="1402" y="32"/>
                    </a:cubicBezTo>
                    <a:cubicBezTo>
                      <a:pt x="1310" y="11"/>
                      <a:pt x="1220" y="1"/>
                      <a:pt x="113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1" name="Google Shape;2211;p58"/>
              <p:cNvSpPr/>
              <p:nvPr/>
            </p:nvSpPr>
            <p:spPr>
              <a:xfrm>
                <a:off x="8919527" y="1747698"/>
                <a:ext cx="150067" cy="74115"/>
              </a:xfrm>
              <a:custGeom>
                <a:avLst/>
                <a:gdLst/>
                <a:ahLst/>
                <a:cxnLst/>
                <a:rect l="l" t="t" r="r" b="b"/>
                <a:pathLst>
                  <a:path w="980" h="484" extrusionOk="0">
                    <a:moveTo>
                      <a:pt x="185" y="0"/>
                    </a:moveTo>
                    <a:cubicBezTo>
                      <a:pt x="89" y="0"/>
                      <a:pt x="0" y="115"/>
                      <a:pt x="84" y="204"/>
                    </a:cubicBezTo>
                    <a:cubicBezTo>
                      <a:pt x="254" y="387"/>
                      <a:pt x="481" y="484"/>
                      <a:pt x="726" y="484"/>
                    </a:cubicBezTo>
                    <a:cubicBezTo>
                      <a:pt x="758" y="484"/>
                      <a:pt x="791" y="482"/>
                      <a:pt x="824" y="478"/>
                    </a:cubicBezTo>
                    <a:cubicBezTo>
                      <a:pt x="980" y="463"/>
                      <a:pt x="941" y="232"/>
                      <a:pt x="792" y="232"/>
                    </a:cubicBezTo>
                    <a:cubicBezTo>
                      <a:pt x="788" y="232"/>
                      <a:pt x="783" y="232"/>
                      <a:pt x="778" y="233"/>
                    </a:cubicBezTo>
                    <a:cubicBezTo>
                      <a:pt x="757" y="235"/>
                      <a:pt x="737" y="236"/>
                      <a:pt x="716" y="236"/>
                    </a:cubicBezTo>
                    <a:cubicBezTo>
                      <a:pt x="549" y="236"/>
                      <a:pt x="389" y="164"/>
                      <a:pt x="274" y="40"/>
                    </a:cubicBezTo>
                    <a:cubicBezTo>
                      <a:pt x="247" y="12"/>
                      <a:pt x="215" y="0"/>
                      <a:pt x="18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2" name="Google Shape;2212;p58"/>
              <p:cNvSpPr/>
              <p:nvPr/>
            </p:nvSpPr>
            <p:spPr>
              <a:xfrm>
                <a:off x="9357022" y="1473747"/>
                <a:ext cx="186359" cy="55586"/>
              </a:xfrm>
              <a:custGeom>
                <a:avLst/>
                <a:gdLst/>
                <a:ahLst/>
                <a:cxnLst/>
                <a:rect l="l" t="t" r="r" b="b"/>
                <a:pathLst>
                  <a:path w="1217" h="363" extrusionOk="0">
                    <a:moveTo>
                      <a:pt x="197" y="1"/>
                    </a:moveTo>
                    <a:cubicBezTo>
                      <a:pt x="83" y="1"/>
                      <a:pt x="1" y="157"/>
                      <a:pt x="120" y="223"/>
                    </a:cubicBezTo>
                    <a:cubicBezTo>
                      <a:pt x="284" y="315"/>
                      <a:pt x="462" y="362"/>
                      <a:pt x="640" y="362"/>
                    </a:cubicBezTo>
                    <a:cubicBezTo>
                      <a:pt x="792" y="362"/>
                      <a:pt x="945" y="328"/>
                      <a:pt x="1090" y="258"/>
                    </a:cubicBezTo>
                    <a:cubicBezTo>
                      <a:pt x="1216" y="196"/>
                      <a:pt x="1151" y="19"/>
                      <a:pt x="1038" y="19"/>
                    </a:cubicBezTo>
                    <a:cubicBezTo>
                      <a:pt x="1020" y="19"/>
                      <a:pt x="1002" y="23"/>
                      <a:pt x="982" y="33"/>
                    </a:cubicBezTo>
                    <a:cubicBezTo>
                      <a:pt x="870" y="87"/>
                      <a:pt x="750" y="115"/>
                      <a:pt x="631" y="115"/>
                    </a:cubicBezTo>
                    <a:cubicBezTo>
                      <a:pt x="505" y="115"/>
                      <a:pt x="378" y="83"/>
                      <a:pt x="262" y="18"/>
                    </a:cubicBezTo>
                    <a:cubicBezTo>
                      <a:pt x="240" y="6"/>
                      <a:pt x="218" y="1"/>
                      <a:pt x="19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8" name="Google Shape;2213;p58"/>
          <p:cNvGrpSpPr/>
          <p:nvPr/>
        </p:nvGrpSpPr>
        <p:grpSpPr>
          <a:xfrm flipH="1">
            <a:off x="1549101" y="4570762"/>
            <a:ext cx="632041" cy="572738"/>
            <a:chOff x="6439225" y="-732131"/>
            <a:chExt cx="903949" cy="819133"/>
          </a:xfrm>
        </p:grpSpPr>
        <p:sp>
          <p:nvSpPr>
            <p:cNvPr id="2214" name="Google Shape;2214;p58"/>
            <p:cNvSpPr/>
            <p:nvPr/>
          </p:nvSpPr>
          <p:spPr>
            <a:xfrm>
              <a:off x="6439225" y="-731974"/>
              <a:ext cx="903949" cy="818825"/>
            </a:xfrm>
            <a:custGeom>
              <a:avLst/>
              <a:gdLst/>
              <a:ahLst/>
              <a:cxnLst/>
              <a:rect l="l" t="t" r="r" b="b"/>
              <a:pathLst>
                <a:path w="9156" h="8294" extrusionOk="0">
                  <a:moveTo>
                    <a:pt x="5329" y="0"/>
                  </a:moveTo>
                  <a:cubicBezTo>
                    <a:pt x="4954" y="385"/>
                    <a:pt x="4749" y="930"/>
                    <a:pt x="4777" y="1466"/>
                  </a:cubicBezTo>
                  <a:cubicBezTo>
                    <a:pt x="4807" y="1987"/>
                    <a:pt x="5056" y="2493"/>
                    <a:pt x="5451" y="2834"/>
                  </a:cubicBezTo>
                  <a:cubicBezTo>
                    <a:pt x="5211" y="3090"/>
                    <a:pt x="4989" y="3365"/>
                    <a:pt x="4781" y="3654"/>
                  </a:cubicBezTo>
                  <a:cubicBezTo>
                    <a:pt x="4671" y="3648"/>
                    <a:pt x="4561" y="3645"/>
                    <a:pt x="4450" y="3645"/>
                  </a:cubicBezTo>
                  <a:cubicBezTo>
                    <a:pt x="3784" y="3645"/>
                    <a:pt x="3127" y="3748"/>
                    <a:pt x="2523" y="4007"/>
                  </a:cubicBezTo>
                  <a:cubicBezTo>
                    <a:pt x="2393" y="3676"/>
                    <a:pt x="2120" y="3435"/>
                    <a:pt x="1721" y="3309"/>
                  </a:cubicBezTo>
                  <a:cubicBezTo>
                    <a:pt x="1589" y="3267"/>
                    <a:pt x="1457" y="3245"/>
                    <a:pt x="1328" y="3245"/>
                  </a:cubicBezTo>
                  <a:cubicBezTo>
                    <a:pt x="1024" y="3245"/>
                    <a:pt x="740" y="3365"/>
                    <a:pt x="529" y="3620"/>
                  </a:cubicBezTo>
                  <a:cubicBezTo>
                    <a:pt x="211" y="4002"/>
                    <a:pt x="1" y="4519"/>
                    <a:pt x="229" y="4997"/>
                  </a:cubicBezTo>
                  <a:cubicBezTo>
                    <a:pt x="431" y="5419"/>
                    <a:pt x="890" y="5703"/>
                    <a:pt x="1356" y="5703"/>
                  </a:cubicBezTo>
                  <a:cubicBezTo>
                    <a:pt x="1380" y="5703"/>
                    <a:pt x="1404" y="5702"/>
                    <a:pt x="1428" y="5701"/>
                  </a:cubicBezTo>
                  <a:cubicBezTo>
                    <a:pt x="1578" y="5692"/>
                    <a:pt x="1726" y="5654"/>
                    <a:pt x="1867" y="5602"/>
                  </a:cubicBezTo>
                  <a:cubicBezTo>
                    <a:pt x="2314" y="5433"/>
                    <a:pt x="2581" y="5080"/>
                    <a:pt x="2610" y="4591"/>
                  </a:cubicBezTo>
                  <a:cubicBezTo>
                    <a:pt x="2613" y="4520"/>
                    <a:pt x="2613" y="4452"/>
                    <a:pt x="2608" y="4387"/>
                  </a:cubicBezTo>
                  <a:cubicBezTo>
                    <a:pt x="2604" y="4337"/>
                    <a:pt x="2599" y="4287"/>
                    <a:pt x="2590" y="4240"/>
                  </a:cubicBezTo>
                  <a:cubicBezTo>
                    <a:pt x="3167" y="3986"/>
                    <a:pt x="3799" y="3886"/>
                    <a:pt x="4439" y="3886"/>
                  </a:cubicBezTo>
                  <a:cubicBezTo>
                    <a:pt x="4498" y="3886"/>
                    <a:pt x="4558" y="3887"/>
                    <a:pt x="4618" y="3889"/>
                  </a:cubicBezTo>
                  <a:cubicBezTo>
                    <a:pt x="4233" y="4463"/>
                    <a:pt x="3906" y="5082"/>
                    <a:pt x="3640" y="5699"/>
                  </a:cubicBezTo>
                  <a:cubicBezTo>
                    <a:pt x="3561" y="5660"/>
                    <a:pt x="3475" y="5626"/>
                    <a:pt x="3385" y="5597"/>
                  </a:cubicBezTo>
                  <a:cubicBezTo>
                    <a:pt x="3236" y="5551"/>
                    <a:pt x="3087" y="5526"/>
                    <a:pt x="2942" y="5526"/>
                  </a:cubicBezTo>
                  <a:cubicBezTo>
                    <a:pt x="2600" y="5526"/>
                    <a:pt x="2280" y="5660"/>
                    <a:pt x="2042" y="5948"/>
                  </a:cubicBezTo>
                  <a:cubicBezTo>
                    <a:pt x="1685" y="6377"/>
                    <a:pt x="1447" y="6961"/>
                    <a:pt x="1705" y="7498"/>
                  </a:cubicBezTo>
                  <a:cubicBezTo>
                    <a:pt x="1932" y="7973"/>
                    <a:pt x="2448" y="8294"/>
                    <a:pt x="2973" y="8294"/>
                  </a:cubicBezTo>
                  <a:cubicBezTo>
                    <a:pt x="3000" y="8294"/>
                    <a:pt x="3028" y="8293"/>
                    <a:pt x="3055" y="8291"/>
                  </a:cubicBezTo>
                  <a:cubicBezTo>
                    <a:pt x="3223" y="8281"/>
                    <a:pt x="3391" y="8239"/>
                    <a:pt x="3549" y="8178"/>
                  </a:cubicBezTo>
                  <a:cubicBezTo>
                    <a:pt x="4053" y="7991"/>
                    <a:pt x="4354" y="7591"/>
                    <a:pt x="4384" y="7041"/>
                  </a:cubicBezTo>
                  <a:cubicBezTo>
                    <a:pt x="4388" y="6962"/>
                    <a:pt x="4388" y="6886"/>
                    <a:pt x="4383" y="6811"/>
                  </a:cubicBezTo>
                  <a:cubicBezTo>
                    <a:pt x="4353" y="6390"/>
                    <a:pt x="4170" y="6053"/>
                    <a:pt x="3849" y="5823"/>
                  </a:cubicBezTo>
                  <a:cubicBezTo>
                    <a:pt x="4213" y="4971"/>
                    <a:pt x="4696" y="4108"/>
                    <a:pt x="5293" y="3372"/>
                  </a:cubicBezTo>
                  <a:cubicBezTo>
                    <a:pt x="5502" y="4037"/>
                    <a:pt x="5637" y="4714"/>
                    <a:pt x="5697" y="5401"/>
                  </a:cubicBezTo>
                  <a:cubicBezTo>
                    <a:pt x="5596" y="5459"/>
                    <a:pt x="5502" y="5540"/>
                    <a:pt x="5418" y="5640"/>
                  </a:cubicBezTo>
                  <a:cubicBezTo>
                    <a:pt x="5100" y="6022"/>
                    <a:pt x="4890" y="6540"/>
                    <a:pt x="5119" y="7017"/>
                  </a:cubicBezTo>
                  <a:cubicBezTo>
                    <a:pt x="5320" y="7439"/>
                    <a:pt x="5779" y="7723"/>
                    <a:pt x="6245" y="7723"/>
                  </a:cubicBezTo>
                  <a:cubicBezTo>
                    <a:pt x="6269" y="7723"/>
                    <a:pt x="6293" y="7723"/>
                    <a:pt x="6317" y="7721"/>
                  </a:cubicBezTo>
                  <a:cubicBezTo>
                    <a:pt x="6468" y="7712"/>
                    <a:pt x="6615" y="7674"/>
                    <a:pt x="6757" y="7622"/>
                  </a:cubicBezTo>
                  <a:cubicBezTo>
                    <a:pt x="7203" y="7454"/>
                    <a:pt x="7472" y="7100"/>
                    <a:pt x="7499" y="6612"/>
                  </a:cubicBezTo>
                  <a:cubicBezTo>
                    <a:pt x="7503" y="6541"/>
                    <a:pt x="7503" y="6473"/>
                    <a:pt x="7498" y="6408"/>
                  </a:cubicBezTo>
                  <a:cubicBezTo>
                    <a:pt x="7459" y="5881"/>
                    <a:pt x="7153" y="5500"/>
                    <a:pt x="6611" y="5329"/>
                  </a:cubicBezTo>
                  <a:cubicBezTo>
                    <a:pt x="6480" y="5287"/>
                    <a:pt x="6348" y="5266"/>
                    <a:pt x="6220" y="5266"/>
                  </a:cubicBezTo>
                  <a:cubicBezTo>
                    <a:pt x="6121" y="5266"/>
                    <a:pt x="6024" y="5279"/>
                    <a:pt x="5931" y="5305"/>
                  </a:cubicBezTo>
                  <a:cubicBezTo>
                    <a:pt x="5862" y="4601"/>
                    <a:pt x="5718" y="3909"/>
                    <a:pt x="5501" y="3226"/>
                  </a:cubicBezTo>
                  <a:cubicBezTo>
                    <a:pt x="5492" y="3201"/>
                    <a:pt x="5480" y="3183"/>
                    <a:pt x="5464" y="3172"/>
                  </a:cubicBezTo>
                  <a:cubicBezTo>
                    <a:pt x="5580" y="3037"/>
                    <a:pt x="5702" y="2908"/>
                    <a:pt x="5826" y="2786"/>
                  </a:cubicBezTo>
                  <a:lnTo>
                    <a:pt x="5865" y="2797"/>
                  </a:lnTo>
                  <a:cubicBezTo>
                    <a:pt x="6332" y="3211"/>
                    <a:pt x="6902" y="3509"/>
                    <a:pt x="7506" y="3659"/>
                  </a:cubicBezTo>
                  <a:cubicBezTo>
                    <a:pt x="7710" y="3709"/>
                    <a:pt x="7925" y="3739"/>
                    <a:pt x="8138" y="3739"/>
                  </a:cubicBezTo>
                  <a:cubicBezTo>
                    <a:pt x="8515" y="3739"/>
                    <a:pt x="8882" y="3644"/>
                    <a:pt x="9155" y="3393"/>
                  </a:cubicBezTo>
                  <a:cubicBezTo>
                    <a:pt x="8747" y="2932"/>
                    <a:pt x="8194" y="2592"/>
                    <a:pt x="7589" y="2470"/>
                  </a:cubicBezTo>
                  <a:cubicBezTo>
                    <a:pt x="7426" y="2437"/>
                    <a:pt x="7259" y="2420"/>
                    <a:pt x="7092" y="2420"/>
                  </a:cubicBezTo>
                  <a:cubicBezTo>
                    <a:pt x="6662" y="2420"/>
                    <a:pt x="6232" y="2530"/>
                    <a:pt x="5863" y="2750"/>
                  </a:cubicBezTo>
                  <a:cubicBezTo>
                    <a:pt x="6449" y="2180"/>
                    <a:pt x="7127" y="1741"/>
                    <a:pt x="7891" y="1527"/>
                  </a:cubicBezTo>
                  <a:cubicBezTo>
                    <a:pt x="8026" y="1488"/>
                    <a:pt x="8010" y="1283"/>
                    <a:pt x="7891" y="1283"/>
                  </a:cubicBezTo>
                  <a:cubicBezTo>
                    <a:pt x="7880" y="1283"/>
                    <a:pt x="7868" y="1285"/>
                    <a:pt x="7856" y="1288"/>
                  </a:cubicBezTo>
                  <a:cubicBezTo>
                    <a:pt x="7083" y="1505"/>
                    <a:pt x="6396" y="1934"/>
                    <a:pt x="5797" y="2489"/>
                  </a:cubicBezTo>
                  <a:cubicBezTo>
                    <a:pt x="5938" y="2107"/>
                    <a:pt x="6006" y="1698"/>
                    <a:pt x="5967" y="1295"/>
                  </a:cubicBezTo>
                  <a:cubicBezTo>
                    <a:pt x="5919" y="804"/>
                    <a:pt x="5701" y="323"/>
                    <a:pt x="5329" y="0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9" name="Google Shape;2215;p58"/>
            <p:cNvGrpSpPr/>
            <p:nvPr/>
          </p:nvGrpSpPr>
          <p:grpSpPr>
            <a:xfrm>
              <a:off x="6439234" y="-732131"/>
              <a:ext cx="903941" cy="819133"/>
              <a:chOff x="12165849" y="-1723350"/>
              <a:chExt cx="1515154" cy="1373003"/>
            </a:xfrm>
          </p:grpSpPr>
          <p:sp>
            <p:nvSpPr>
              <p:cNvPr id="2216" name="Google Shape;2216;p58"/>
              <p:cNvSpPr/>
              <p:nvPr/>
            </p:nvSpPr>
            <p:spPr>
              <a:xfrm>
                <a:off x="13127298" y="-1322885"/>
                <a:ext cx="553704" cy="218768"/>
              </a:xfrm>
              <a:custGeom>
                <a:avLst/>
                <a:gdLst/>
                <a:ahLst/>
                <a:cxnLst/>
                <a:rect l="l" t="t" r="r" b="b"/>
                <a:pathLst>
                  <a:path w="3346" h="1322" extrusionOk="0">
                    <a:moveTo>
                      <a:pt x="1284" y="1"/>
                    </a:moveTo>
                    <a:cubicBezTo>
                      <a:pt x="832" y="1"/>
                      <a:pt x="380" y="122"/>
                      <a:pt x="0" y="363"/>
                    </a:cubicBezTo>
                    <a:lnTo>
                      <a:pt x="55" y="379"/>
                    </a:lnTo>
                    <a:cubicBezTo>
                      <a:pt x="522" y="793"/>
                      <a:pt x="1090" y="1091"/>
                      <a:pt x="1696" y="1240"/>
                    </a:cubicBezTo>
                    <a:cubicBezTo>
                      <a:pt x="1900" y="1291"/>
                      <a:pt x="2115" y="1322"/>
                      <a:pt x="2328" y="1322"/>
                    </a:cubicBezTo>
                    <a:cubicBezTo>
                      <a:pt x="2704" y="1322"/>
                      <a:pt x="3072" y="1226"/>
                      <a:pt x="3345" y="975"/>
                    </a:cubicBezTo>
                    <a:cubicBezTo>
                      <a:pt x="2937" y="513"/>
                      <a:pt x="2384" y="171"/>
                      <a:pt x="1779" y="50"/>
                    </a:cubicBezTo>
                    <a:cubicBezTo>
                      <a:pt x="1616" y="17"/>
                      <a:pt x="1450" y="1"/>
                      <a:pt x="1284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7" name="Google Shape;2217;p58"/>
              <p:cNvSpPr/>
              <p:nvPr/>
            </p:nvSpPr>
            <p:spPr>
              <a:xfrm>
                <a:off x="12951556" y="-1723350"/>
                <a:ext cx="209666" cy="473776"/>
              </a:xfrm>
              <a:custGeom>
                <a:avLst/>
                <a:gdLst/>
                <a:ahLst/>
                <a:cxnLst/>
                <a:rect l="l" t="t" r="r" b="b"/>
                <a:pathLst>
                  <a:path w="1267" h="2863" extrusionOk="0">
                    <a:moveTo>
                      <a:pt x="580" y="1"/>
                    </a:moveTo>
                    <a:cubicBezTo>
                      <a:pt x="205" y="385"/>
                      <a:pt x="0" y="930"/>
                      <a:pt x="28" y="1466"/>
                    </a:cubicBezTo>
                    <a:cubicBezTo>
                      <a:pt x="58" y="2002"/>
                      <a:pt x="321" y="2522"/>
                      <a:pt x="735" y="2863"/>
                    </a:cubicBezTo>
                    <a:lnTo>
                      <a:pt x="948" y="2730"/>
                    </a:lnTo>
                    <a:cubicBezTo>
                      <a:pt x="1155" y="2282"/>
                      <a:pt x="1266" y="1785"/>
                      <a:pt x="1218" y="1294"/>
                    </a:cubicBezTo>
                    <a:cubicBezTo>
                      <a:pt x="1169" y="805"/>
                      <a:pt x="952" y="324"/>
                      <a:pt x="58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8" name="Google Shape;2218;p58"/>
              <p:cNvSpPr/>
              <p:nvPr/>
            </p:nvSpPr>
            <p:spPr>
              <a:xfrm>
                <a:off x="12681325" y="-1511203"/>
                <a:ext cx="812850" cy="984124"/>
              </a:xfrm>
              <a:custGeom>
                <a:avLst/>
                <a:gdLst/>
                <a:ahLst/>
                <a:cxnLst/>
                <a:rect l="l" t="t" r="r" b="b"/>
                <a:pathLst>
                  <a:path w="4912" h="5947" extrusionOk="0">
                    <a:moveTo>
                      <a:pt x="4775" y="1"/>
                    </a:moveTo>
                    <a:cubicBezTo>
                      <a:pt x="4764" y="1"/>
                      <a:pt x="4753" y="2"/>
                      <a:pt x="4741" y="6"/>
                    </a:cubicBezTo>
                    <a:cubicBezTo>
                      <a:pt x="2292" y="694"/>
                      <a:pt x="708" y="3507"/>
                      <a:pt x="29" y="5779"/>
                    </a:cubicBezTo>
                    <a:cubicBezTo>
                      <a:pt x="0" y="5874"/>
                      <a:pt x="82" y="5946"/>
                      <a:pt x="156" y="5946"/>
                    </a:cubicBezTo>
                    <a:cubicBezTo>
                      <a:pt x="198" y="5946"/>
                      <a:pt x="238" y="5923"/>
                      <a:pt x="254" y="5869"/>
                    </a:cubicBezTo>
                    <a:cubicBezTo>
                      <a:pt x="902" y="3697"/>
                      <a:pt x="2422" y="905"/>
                      <a:pt x="4776" y="245"/>
                    </a:cubicBezTo>
                    <a:cubicBezTo>
                      <a:pt x="4912" y="207"/>
                      <a:pt x="4895" y="1"/>
                      <a:pt x="477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9" name="Google Shape;2219;p58"/>
              <p:cNvSpPr/>
              <p:nvPr/>
            </p:nvSpPr>
            <p:spPr>
              <a:xfrm>
                <a:off x="13033966" y="-1201421"/>
                <a:ext cx="123946" cy="565288"/>
              </a:xfrm>
              <a:custGeom>
                <a:avLst/>
                <a:gdLst/>
                <a:ahLst/>
                <a:cxnLst/>
                <a:rect l="l" t="t" r="r" b="b"/>
                <a:pathLst>
                  <a:path w="749" h="3416" extrusionOk="0">
                    <a:moveTo>
                      <a:pt x="157" y="1"/>
                    </a:moveTo>
                    <a:cubicBezTo>
                      <a:pt x="83" y="1"/>
                      <a:pt x="1" y="75"/>
                      <a:pt x="31" y="171"/>
                    </a:cubicBezTo>
                    <a:cubicBezTo>
                      <a:pt x="355" y="1182"/>
                      <a:pt x="508" y="2221"/>
                      <a:pt x="490" y="3284"/>
                    </a:cubicBezTo>
                    <a:cubicBezTo>
                      <a:pt x="488" y="3368"/>
                      <a:pt x="559" y="3415"/>
                      <a:pt x="624" y="3415"/>
                    </a:cubicBezTo>
                    <a:cubicBezTo>
                      <a:pt x="679" y="3415"/>
                      <a:pt x="729" y="3382"/>
                      <a:pt x="731" y="3311"/>
                    </a:cubicBezTo>
                    <a:cubicBezTo>
                      <a:pt x="748" y="2207"/>
                      <a:pt x="590" y="1129"/>
                      <a:pt x="253" y="76"/>
                    </a:cubicBezTo>
                    <a:cubicBezTo>
                      <a:pt x="236" y="23"/>
                      <a:pt x="198" y="1"/>
                      <a:pt x="157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0" name="Google Shape;2220;p58"/>
              <p:cNvSpPr/>
              <p:nvPr/>
            </p:nvSpPr>
            <p:spPr>
              <a:xfrm>
                <a:off x="12442534" y="-1120004"/>
                <a:ext cx="548078" cy="165979"/>
              </a:xfrm>
              <a:custGeom>
                <a:avLst/>
                <a:gdLst/>
                <a:ahLst/>
                <a:cxnLst/>
                <a:rect l="l" t="t" r="r" b="b"/>
                <a:pathLst>
                  <a:path w="3312" h="1003" extrusionOk="0">
                    <a:moveTo>
                      <a:pt x="2779" y="1"/>
                    </a:moveTo>
                    <a:cubicBezTo>
                      <a:pt x="1824" y="1"/>
                      <a:pt x="890" y="211"/>
                      <a:pt x="103" y="788"/>
                    </a:cubicBezTo>
                    <a:cubicBezTo>
                      <a:pt x="0" y="862"/>
                      <a:pt x="80" y="1003"/>
                      <a:pt x="180" y="1003"/>
                    </a:cubicBezTo>
                    <a:cubicBezTo>
                      <a:pt x="203" y="1003"/>
                      <a:pt x="227" y="996"/>
                      <a:pt x="251" y="979"/>
                    </a:cubicBezTo>
                    <a:cubicBezTo>
                      <a:pt x="992" y="436"/>
                      <a:pt x="1873" y="242"/>
                      <a:pt x="2771" y="242"/>
                    </a:cubicBezTo>
                    <a:cubicBezTo>
                      <a:pt x="2891" y="242"/>
                      <a:pt x="3011" y="245"/>
                      <a:pt x="3130" y="252"/>
                    </a:cubicBezTo>
                    <a:cubicBezTo>
                      <a:pt x="3133" y="252"/>
                      <a:pt x="3136" y="252"/>
                      <a:pt x="3139" y="252"/>
                    </a:cubicBezTo>
                    <a:cubicBezTo>
                      <a:pt x="3287" y="252"/>
                      <a:pt x="3311" y="20"/>
                      <a:pt x="3158" y="11"/>
                    </a:cubicBezTo>
                    <a:cubicBezTo>
                      <a:pt x="3031" y="4"/>
                      <a:pt x="2905" y="1"/>
                      <a:pt x="277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1" name="Google Shape;2221;p58"/>
              <p:cNvSpPr/>
              <p:nvPr/>
            </p:nvSpPr>
            <p:spPr>
              <a:xfrm>
                <a:off x="12975220" y="-851428"/>
                <a:ext cx="432406" cy="406756"/>
              </a:xfrm>
              <a:custGeom>
                <a:avLst/>
                <a:gdLst/>
                <a:ahLst/>
                <a:cxnLst/>
                <a:rect l="l" t="t" r="r" b="b"/>
                <a:pathLst>
                  <a:path w="2613" h="2458" extrusionOk="0">
                    <a:moveTo>
                      <a:pt x="1328" y="0"/>
                    </a:moveTo>
                    <a:cubicBezTo>
                      <a:pt x="1025" y="0"/>
                      <a:pt x="740" y="119"/>
                      <a:pt x="528" y="374"/>
                    </a:cubicBezTo>
                    <a:cubicBezTo>
                      <a:pt x="210" y="756"/>
                      <a:pt x="0" y="1273"/>
                      <a:pt x="229" y="1752"/>
                    </a:cubicBezTo>
                    <a:cubicBezTo>
                      <a:pt x="430" y="2173"/>
                      <a:pt x="889" y="2457"/>
                      <a:pt x="1355" y="2457"/>
                    </a:cubicBezTo>
                    <a:cubicBezTo>
                      <a:pt x="1379" y="2457"/>
                      <a:pt x="1403" y="2456"/>
                      <a:pt x="1428" y="2455"/>
                    </a:cubicBezTo>
                    <a:cubicBezTo>
                      <a:pt x="1578" y="2445"/>
                      <a:pt x="1726" y="2408"/>
                      <a:pt x="1867" y="2355"/>
                    </a:cubicBezTo>
                    <a:cubicBezTo>
                      <a:pt x="2314" y="2188"/>
                      <a:pt x="2582" y="1834"/>
                      <a:pt x="2609" y="1345"/>
                    </a:cubicBezTo>
                    <a:cubicBezTo>
                      <a:pt x="2612" y="1274"/>
                      <a:pt x="2610" y="1206"/>
                      <a:pt x="2607" y="1141"/>
                    </a:cubicBezTo>
                    <a:cubicBezTo>
                      <a:pt x="2568" y="614"/>
                      <a:pt x="2262" y="234"/>
                      <a:pt x="1720" y="63"/>
                    </a:cubicBezTo>
                    <a:cubicBezTo>
                      <a:pt x="1589" y="22"/>
                      <a:pt x="1457" y="0"/>
                      <a:pt x="132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2" name="Google Shape;2222;p58"/>
              <p:cNvSpPr/>
              <p:nvPr/>
            </p:nvSpPr>
            <p:spPr>
              <a:xfrm>
                <a:off x="12165849" y="-1186197"/>
                <a:ext cx="432240" cy="406756"/>
              </a:xfrm>
              <a:custGeom>
                <a:avLst/>
                <a:gdLst/>
                <a:ahLst/>
                <a:cxnLst/>
                <a:rect l="l" t="t" r="r" b="b"/>
                <a:pathLst>
                  <a:path w="2612" h="2458" extrusionOk="0">
                    <a:moveTo>
                      <a:pt x="1328" y="1"/>
                    </a:moveTo>
                    <a:cubicBezTo>
                      <a:pt x="1024" y="1"/>
                      <a:pt x="740" y="120"/>
                      <a:pt x="529" y="375"/>
                    </a:cubicBezTo>
                    <a:cubicBezTo>
                      <a:pt x="211" y="756"/>
                      <a:pt x="1" y="1274"/>
                      <a:pt x="229" y="1753"/>
                    </a:cubicBezTo>
                    <a:cubicBezTo>
                      <a:pt x="431" y="2174"/>
                      <a:pt x="889" y="2458"/>
                      <a:pt x="1356" y="2458"/>
                    </a:cubicBezTo>
                    <a:cubicBezTo>
                      <a:pt x="1380" y="2458"/>
                      <a:pt x="1404" y="2457"/>
                      <a:pt x="1428" y="2456"/>
                    </a:cubicBezTo>
                    <a:cubicBezTo>
                      <a:pt x="1578" y="2447"/>
                      <a:pt x="1726" y="2408"/>
                      <a:pt x="1867" y="2356"/>
                    </a:cubicBezTo>
                    <a:cubicBezTo>
                      <a:pt x="2314" y="2189"/>
                      <a:pt x="2581" y="1835"/>
                      <a:pt x="2610" y="1346"/>
                    </a:cubicBezTo>
                    <a:cubicBezTo>
                      <a:pt x="2612" y="1276"/>
                      <a:pt x="2611" y="1208"/>
                      <a:pt x="2607" y="1142"/>
                    </a:cubicBezTo>
                    <a:cubicBezTo>
                      <a:pt x="2569" y="615"/>
                      <a:pt x="2262" y="236"/>
                      <a:pt x="1721" y="64"/>
                    </a:cubicBezTo>
                    <a:cubicBezTo>
                      <a:pt x="1589" y="22"/>
                      <a:pt x="1457" y="1"/>
                      <a:pt x="132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3" name="Google Shape;2223;p58"/>
              <p:cNvSpPr/>
              <p:nvPr/>
            </p:nvSpPr>
            <p:spPr>
              <a:xfrm>
                <a:off x="12405136" y="-808403"/>
                <a:ext cx="487015" cy="458056"/>
              </a:xfrm>
              <a:custGeom>
                <a:avLst/>
                <a:gdLst/>
                <a:ahLst/>
                <a:cxnLst/>
                <a:rect l="l" t="t" r="r" b="b"/>
                <a:pathLst>
                  <a:path w="2943" h="2768" extrusionOk="0">
                    <a:moveTo>
                      <a:pt x="1497" y="0"/>
                    </a:moveTo>
                    <a:cubicBezTo>
                      <a:pt x="1155" y="0"/>
                      <a:pt x="835" y="134"/>
                      <a:pt x="596" y="421"/>
                    </a:cubicBezTo>
                    <a:cubicBezTo>
                      <a:pt x="239" y="851"/>
                      <a:pt x="1" y="1435"/>
                      <a:pt x="259" y="1973"/>
                    </a:cubicBezTo>
                    <a:cubicBezTo>
                      <a:pt x="486" y="2447"/>
                      <a:pt x="1002" y="2767"/>
                      <a:pt x="1527" y="2767"/>
                    </a:cubicBezTo>
                    <a:cubicBezTo>
                      <a:pt x="1554" y="2767"/>
                      <a:pt x="1582" y="2766"/>
                      <a:pt x="1609" y="2765"/>
                    </a:cubicBezTo>
                    <a:cubicBezTo>
                      <a:pt x="1777" y="2754"/>
                      <a:pt x="1945" y="2712"/>
                      <a:pt x="2103" y="2653"/>
                    </a:cubicBezTo>
                    <a:cubicBezTo>
                      <a:pt x="2606" y="2465"/>
                      <a:pt x="2908" y="2065"/>
                      <a:pt x="2938" y="1515"/>
                    </a:cubicBezTo>
                    <a:cubicBezTo>
                      <a:pt x="2942" y="1436"/>
                      <a:pt x="2942" y="1359"/>
                      <a:pt x="2937" y="1285"/>
                    </a:cubicBezTo>
                    <a:cubicBezTo>
                      <a:pt x="2895" y="692"/>
                      <a:pt x="2548" y="264"/>
                      <a:pt x="1939" y="71"/>
                    </a:cubicBezTo>
                    <a:cubicBezTo>
                      <a:pt x="1790" y="24"/>
                      <a:pt x="1641" y="0"/>
                      <a:pt x="149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4" name="Google Shape;2224;p58"/>
              <p:cNvSpPr/>
              <p:nvPr/>
            </p:nvSpPr>
            <p:spPr>
              <a:xfrm>
                <a:off x="12251403" y="-1132250"/>
                <a:ext cx="116500" cy="149596"/>
              </a:xfrm>
              <a:custGeom>
                <a:avLst/>
                <a:gdLst/>
                <a:ahLst/>
                <a:cxnLst/>
                <a:rect l="l" t="t" r="r" b="b"/>
                <a:pathLst>
                  <a:path w="704" h="904" extrusionOk="0">
                    <a:moveTo>
                      <a:pt x="545" y="0"/>
                    </a:moveTo>
                    <a:cubicBezTo>
                      <a:pt x="528" y="0"/>
                      <a:pt x="509" y="5"/>
                      <a:pt x="490" y="15"/>
                    </a:cubicBezTo>
                    <a:cubicBezTo>
                      <a:pt x="205" y="169"/>
                      <a:pt x="18" y="445"/>
                      <a:pt x="4" y="772"/>
                    </a:cubicBezTo>
                    <a:cubicBezTo>
                      <a:pt x="0" y="857"/>
                      <a:pt x="70" y="904"/>
                      <a:pt x="135" y="904"/>
                    </a:cubicBezTo>
                    <a:cubicBezTo>
                      <a:pt x="190" y="904"/>
                      <a:pt x="241" y="871"/>
                      <a:pt x="244" y="800"/>
                    </a:cubicBezTo>
                    <a:cubicBezTo>
                      <a:pt x="255" y="563"/>
                      <a:pt x="374" y="352"/>
                      <a:pt x="585" y="239"/>
                    </a:cubicBezTo>
                    <a:cubicBezTo>
                      <a:pt x="704" y="174"/>
                      <a:pt x="651" y="0"/>
                      <a:pt x="54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5" name="Google Shape;2225;p58"/>
              <p:cNvSpPr/>
              <p:nvPr/>
            </p:nvSpPr>
            <p:spPr>
              <a:xfrm>
                <a:off x="12498633" y="-752801"/>
                <a:ext cx="125932" cy="178887"/>
              </a:xfrm>
              <a:custGeom>
                <a:avLst/>
                <a:gdLst/>
                <a:ahLst/>
                <a:cxnLst/>
                <a:rect l="l" t="t" r="r" b="b"/>
                <a:pathLst>
                  <a:path w="761" h="1081" extrusionOk="0">
                    <a:moveTo>
                      <a:pt x="600" y="0"/>
                    </a:moveTo>
                    <a:cubicBezTo>
                      <a:pt x="583" y="0"/>
                      <a:pt x="565" y="5"/>
                      <a:pt x="546" y="14"/>
                    </a:cubicBezTo>
                    <a:cubicBezTo>
                      <a:pt x="188" y="201"/>
                      <a:pt x="34" y="560"/>
                      <a:pt x="6" y="949"/>
                    </a:cubicBezTo>
                    <a:cubicBezTo>
                      <a:pt x="0" y="1034"/>
                      <a:pt x="69" y="1080"/>
                      <a:pt x="134" y="1080"/>
                    </a:cubicBezTo>
                    <a:cubicBezTo>
                      <a:pt x="189" y="1080"/>
                      <a:pt x="242" y="1047"/>
                      <a:pt x="246" y="976"/>
                    </a:cubicBezTo>
                    <a:cubicBezTo>
                      <a:pt x="267" y="681"/>
                      <a:pt x="361" y="383"/>
                      <a:pt x="642" y="238"/>
                    </a:cubicBezTo>
                    <a:cubicBezTo>
                      <a:pt x="760" y="175"/>
                      <a:pt x="706" y="0"/>
                      <a:pt x="60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6" name="Google Shape;2226;p58"/>
              <p:cNvSpPr/>
              <p:nvPr/>
            </p:nvSpPr>
            <p:spPr>
              <a:xfrm>
                <a:off x="13043233" y="-783912"/>
                <a:ext cx="117162" cy="165648"/>
              </a:xfrm>
              <a:custGeom>
                <a:avLst/>
                <a:gdLst/>
                <a:ahLst/>
                <a:cxnLst/>
                <a:rect l="l" t="t" r="r" b="b"/>
                <a:pathLst>
                  <a:path w="708" h="1001" extrusionOk="0">
                    <a:moveTo>
                      <a:pt x="553" y="0"/>
                    </a:moveTo>
                    <a:cubicBezTo>
                      <a:pt x="536" y="0"/>
                      <a:pt x="517" y="5"/>
                      <a:pt x="498" y="16"/>
                    </a:cubicBezTo>
                    <a:cubicBezTo>
                      <a:pt x="179" y="196"/>
                      <a:pt x="0" y="535"/>
                      <a:pt x="49" y="901"/>
                    </a:cubicBezTo>
                    <a:cubicBezTo>
                      <a:pt x="59" y="969"/>
                      <a:pt x="111" y="1000"/>
                      <a:pt x="164" y="1000"/>
                    </a:cubicBezTo>
                    <a:cubicBezTo>
                      <a:pt x="232" y="1000"/>
                      <a:pt x="300" y="951"/>
                      <a:pt x="289" y="865"/>
                    </a:cubicBezTo>
                    <a:cubicBezTo>
                      <a:pt x="254" y="614"/>
                      <a:pt x="369" y="364"/>
                      <a:pt x="592" y="238"/>
                    </a:cubicBezTo>
                    <a:cubicBezTo>
                      <a:pt x="707" y="173"/>
                      <a:pt x="656" y="0"/>
                      <a:pt x="553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0" name="Google Shape;2227;p58"/>
          <p:cNvGrpSpPr/>
          <p:nvPr/>
        </p:nvGrpSpPr>
        <p:grpSpPr>
          <a:xfrm>
            <a:off x="0" y="3936466"/>
            <a:ext cx="671995" cy="1207034"/>
            <a:chOff x="9952902" y="1048000"/>
            <a:chExt cx="807783" cy="1450937"/>
          </a:xfrm>
        </p:grpSpPr>
        <p:sp>
          <p:nvSpPr>
            <p:cNvPr id="2228" name="Google Shape;2228;p58"/>
            <p:cNvSpPr/>
            <p:nvPr/>
          </p:nvSpPr>
          <p:spPr>
            <a:xfrm>
              <a:off x="9964275" y="1048006"/>
              <a:ext cx="796410" cy="1450924"/>
            </a:xfrm>
            <a:custGeom>
              <a:avLst/>
              <a:gdLst/>
              <a:ahLst/>
              <a:cxnLst/>
              <a:rect l="l" t="t" r="r" b="b"/>
              <a:pathLst>
                <a:path w="10344" h="18845" extrusionOk="0">
                  <a:moveTo>
                    <a:pt x="5130" y="0"/>
                  </a:moveTo>
                  <a:cubicBezTo>
                    <a:pt x="4838" y="0"/>
                    <a:pt x="4544" y="76"/>
                    <a:pt x="4255" y="252"/>
                  </a:cubicBezTo>
                  <a:cubicBezTo>
                    <a:pt x="3573" y="669"/>
                    <a:pt x="3126" y="1456"/>
                    <a:pt x="2919" y="2194"/>
                  </a:cubicBezTo>
                  <a:cubicBezTo>
                    <a:pt x="2668" y="3092"/>
                    <a:pt x="2624" y="4048"/>
                    <a:pt x="2792" y="4965"/>
                  </a:cubicBezTo>
                  <a:cubicBezTo>
                    <a:pt x="1675" y="5103"/>
                    <a:pt x="660" y="5878"/>
                    <a:pt x="232" y="6919"/>
                  </a:cubicBezTo>
                  <a:cubicBezTo>
                    <a:pt x="81" y="7289"/>
                    <a:pt x="0" y="7712"/>
                    <a:pt x="131" y="8089"/>
                  </a:cubicBezTo>
                  <a:cubicBezTo>
                    <a:pt x="326" y="8660"/>
                    <a:pt x="927" y="8973"/>
                    <a:pt x="1475" y="9228"/>
                  </a:cubicBezTo>
                  <a:cubicBezTo>
                    <a:pt x="797" y="9836"/>
                    <a:pt x="559" y="10860"/>
                    <a:pt x="823" y="11732"/>
                  </a:cubicBezTo>
                  <a:cubicBezTo>
                    <a:pt x="1089" y="12602"/>
                    <a:pt x="1816" y="13301"/>
                    <a:pt x="2674" y="13604"/>
                  </a:cubicBezTo>
                  <a:cubicBezTo>
                    <a:pt x="2687" y="13609"/>
                    <a:pt x="2700" y="13612"/>
                    <a:pt x="2715" y="13617"/>
                  </a:cubicBezTo>
                  <a:cubicBezTo>
                    <a:pt x="3010" y="13717"/>
                    <a:pt x="3326" y="13769"/>
                    <a:pt x="3639" y="13769"/>
                  </a:cubicBezTo>
                  <a:cubicBezTo>
                    <a:pt x="4082" y="13769"/>
                    <a:pt x="4521" y="13665"/>
                    <a:pt x="4893" y="13444"/>
                  </a:cubicBezTo>
                  <a:lnTo>
                    <a:pt x="4893" y="13444"/>
                  </a:lnTo>
                  <a:lnTo>
                    <a:pt x="4810" y="17097"/>
                  </a:lnTo>
                  <a:cubicBezTo>
                    <a:pt x="4762" y="17045"/>
                    <a:pt x="4706" y="16995"/>
                    <a:pt x="4636" y="16990"/>
                  </a:cubicBezTo>
                  <a:cubicBezTo>
                    <a:pt x="4633" y="16989"/>
                    <a:pt x="4629" y="16989"/>
                    <a:pt x="4626" y="16989"/>
                  </a:cubicBezTo>
                  <a:cubicBezTo>
                    <a:pt x="4502" y="16989"/>
                    <a:pt x="4426" y="17129"/>
                    <a:pt x="4394" y="17251"/>
                  </a:cubicBezTo>
                  <a:cubicBezTo>
                    <a:pt x="4360" y="17386"/>
                    <a:pt x="4345" y="17526"/>
                    <a:pt x="4346" y="17664"/>
                  </a:cubicBezTo>
                  <a:cubicBezTo>
                    <a:pt x="4213" y="17758"/>
                    <a:pt x="4124" y="17904"/>
                    <a:pt x="4040" y="18048"/>
                  </a:cubicBezTo>
                  <a:cubicBezTo>
                    <a:pt x="4108" y="17504"/>
                    <a:pt x="4089" y="16950"/>
                    <a:pt x="3985" y="16412"/>
                  </a:cubicBezTo>
                  <a:cubicBezTo>
                    <a:pt x="3959" y="16275"/>
                    <a:pt x="3920" y="16129"/>
                    <a:pt x="3810" y="16043"/>
                  </a:cubicBezTo>
                  <a:cubicBezTo>
                    <a:pt x="3751" y="15997"/>
                    <a:pt x="3683" y="15978"/>
                    <a:pt x="3611" y="15978"/>
                  </a:cubicBezTo>
                  <a:cubicBezTo>
                    <a:pt x="3452" y="15978"/>
                    <a:pt x="3280" y="16076"/>
                    <a:pt x="3165" y="16198"/>
                  </a:cubicBezTo>
                  <a:cubicBezTo>
                    <a:pt x="2693" y="16705"/>
                    <a:pt x="2720" y="17499"/>
                    <a:pt x="2893" y="18169"/>
                  </a:cubicBezTo>
                  <a:cubicBezTo>
                    <a:pt x="2677" y="18049"/>
                    <a:pt x="2454" y="17941"/>
                    <a:pt x="2226" y="17845"/>
                  </a:cubicBezTo>
                  <a:cubicBezTo>
                    <a:pt x="2168" y="17821"/>
                    <a:pt x="2099" y="17801"/>
                    <a:pt x="2036" y="17801"/>
                  </a:cubicBezTo>
                  <a:cubicBezTo>
                    <a:pt x="1977" y="17801"/>
                    <a:pt x="1924" y="17819"/>
                    <a:pt x="1893" y="17868"/>
                  </a:cubicBezTo>
                  <a:cubicBezTo>
                    <a:pt x="1862" y="17914"/>
                    <a:pt x="1866" y="17974"/>
                    <a:pt x="1872" y="18028"/>
                  </a:cubicBezTo>
                  <a:cubicBezTo>
                    <a:pt x="1911" y="18347"/>
                    <a:pt x="2082" y="18645"/>
                    <a:pt x="2332" y="18844"/>
                  </a:cubicBezTo>
                  <a:lnTo>
                    <a:pt x="5886" y="18844"/>
                  </a:lnTo>
                  <a:cubicBezTo>
                    <a:pt x="5896" y="18816"/>
                    <a:pt x="5908" y="18786"/>
                    <a:pt x="5917" y="18756"/>
                  </a:cubicBezTo>
                  <a:cubicBezTo>
                    <a:pt x="6259" y="18787"/>
                    <a:pt x="6602" y="18803"/>
                    <a:pt x="6944" y="18803"/>
                  </a:cubicBezTo>
                  <a:cubicBezTo>
                    <a:pt x="7232" y="18803"/>
                    <a:pt x="7519" y="18792"/>
                    <a:pt x="7805" y="18769"/>
                  </a:cubicBezTo>
                  <a:cubicBezTo>
                    <a:pt x="7869" y="18764"/>
                    <a:pt x="7939" y="18756"/>
                    <a:pt x="7984" y="18710"/>
                  </a:cubicBezTo>
                  <a:cubicBezTo>
                    <a:pt x="8019" y="18675"/>
                    <a:pt x="8031" y="18623"/>
                    <a:pt x="8042" y="18574"/>
                  </a:cubicBezTo>
                  <a:cubicBezTo>
                    <a:pt x="8097" y="18331"/>
                    <a:pt x="8129" y="18023"/>
                    <a:pt x="7922" y="17882"/>
                  </a:cubicBezTo>
                  <a:cubicBezTo>
                    <a:pt x="7850" y="17834"/>
                    <a:pt x="7762" y="17818"/>
                    <a:pt x="7675" y="17818"/>
                  </a:cubicBezTo>
                  <a:cubicBezTo>
                    <a:pt x="7654" y="17818"/>
                    <a:pt x="7634" y="17819"/>
                    <a:pt x="7613" y="17821"/>
                  </a:cubicBezTo>
                  <a:cubicBezTo>
                    <a:pt x="7361" y="17844"/>
                    <a:pt x="7120" y="17974"/>
                    <a:pt x="6963" y="18174"/>
                  </a:cubicBezTo>
                  <a:cubicBezTo>
                    <a:pt x="7031" y="17970"/>
                    <a:pt x="7084" y="17761"/>
                    <a:pt x="7120" y="17549"/>
                  </a:cubicBezTo>
                  <a:cubicBezTo>
                    <a:pt x="7137" y="17450"/>
                    <a:pt x="7138" y="17324"/>
                    <a:pt x="7050" y="17276"/>
                  </a:cubicBezTo>
                  <a:cubicBezTo>
                    <a:pt x="7027" y="17263"/>
                    <a:pt x="7002" y="17258"/>
                    <a:pt x="6977" y="17258"/>
                  </a:cubicBezTo>
                  <a:cubicBezTo>
                    <a:pt x="6939" y="17258"/>
                    <a:pt x="6900" y="17269"/>
                    <a:pt x="6865" y="17281"/>
                  </a:cubicBezTo>
                  <a:cubicBezTo>
                    <a:pt x="6572" y="17384"/>
                    <a:pt x="6323" y="17605"/>
                    <a:pt x="6187" y="17884"/>
                  </a:cubicBezTo>
                  <a:cubicBezTo>
                    <a:pt x="6386" y="17441"/>
                    <a:pt x="6527" y="16973"/>
                    <a:pt x="6605" y="16493"/>
                  </a:cubicBezTo>
                  <a:cubicBezTo>
                    <a:pt x="6630" y="16338"/>
                    <a:pt x="6624" y="16135"/>
                    <a:pt x="6477" y="16079"/>
                  </a:cubicBezTo>
                  <a:cubicBezTo>
                    <a:pt x="6454" y="16070"/>
                    <a:pt x="6431" y="16066"/>
                    <a:pt x="6408" y="16066"/>
                  </a:cubicBezTo>
                  <a:cubicBezTo>
                    <a:pt x="6332" y="16066"/>
                    <a:pt x="6256" y="16106"/>
                    <a:pt x="6189" y="16147"/>
                  </a:cubicBezTo>
                  <a:cubicBezTo>
                    <a:pt x="5903" y="16328"/>
                    <a:pt x="5658" y="16569"/>
                    <a:pt x="5470" y="16850"/>
                  </a:cubicBezTo>
                  <a:lnTo>
                    <a:pt x="5390" y="13339"/>
                  </a:lnTo>
                  <a:lnTo>
                    <a:pt x="5390" y="13339"/>
                  </a:lnTo>
                  <a:cubicBezTo>
                    <a:pt x="5685" y="13558"/>
                    <a:pt x="6060" y="13668"/>
                    <a:pt x="6426" y="13732"/>
                  </a:cubicBezTo>
                  <a:cubicBezTo>
                    <a:pt x="6687" y="13781"/>
                    <a:pt x="6955" y="13809"/>
                    <a:pt x="7222" y="13809"/>
                  </a:cubicBezTo>
                  <a:cubicBezTo>
                    <a:pt x="7284" y="13809"/>
                    <a:pt x="7346" y="13808"/>
                    <a:pt x="7407" y="13805"/>
                  </a:cubicBezTo>
                  <a:lnTo>
                    <a:pt x="7413" y="13805"/>
                  </a:lnTo>
                  <a:cubicBezTo>
                    <a:pt x="7523" y="13799"/>
                    <a:pt x="7634" y="13788"/>
                    <a:pt x="7745" y="13771"/>
                  </a:cubicBezTo>
                  <a:cubicBezTo>
                    <a:pt x="7771" y="13767"/>
                    <a:pt x="7796" y="13763"/>
                    <a:pt x="7821" y="13757"/>
                  </a:cubicBezTo>
                  <a:cubicBezTo>
                    <a:pt x="7849" y="13752"/>
                    <a:pt x="7876" y="13747"/>
                    <a:pt x="7904" y="13741"/>
                  </a:cubicBezTo>
                  <a:cubicBezTo>
                    <a:pt x="7918" y="13738"/>
                    <a:pt x="7931" y="13734"/>
                    <a:pt x="7944" y="13731"/>
                  </a:cubicBezTo>
                  <a:cubicBezTo>
                    <a:pt x="7967" y="13726"/>
                    <a:pt x="7990" y="13721"/>
                    <a:pt x="8012" y="13715"/>
                  </a:cubicBezTo>
                  <a:cubicBezTo>
                    <a:pt x="8089" y="13695"/>
                    <a:pt x="8165" y="13672"/>
                    <a:pt x="8240" y="13644"/>
                  </a:cubicBezTo>
                  <a:cubicBezTo>
                    <a:pt x="8245" y="13642"/>
                    <a:pt x="8250" y="13639"/>
                    <a:pt x="8255" y="13638"/>
                  </a:cubicBezTo>
                  <a:cubicBezTo>
                    <a:pt x="8765" y="13450"/>
                    <a:pt x="9222" y="13068"/>
                    <a:pt x="9431" y="12572"/>
                  </a:cubicBezTo>
                  <a:cubicBezTo>
                    <a:pt x="9459" y="12504"/>
                    <a:pt x="9483" y="12435"/>
                    <a:pt x="9502" y="12363"/>
                  </a:cubicBezTo>
                  <a:cubicBezTo>
                    <a:pt x="9573" y="12095"/>
                    <a:pt x="9558" y="11805"/>
                    <a:pt x="9472" y="11541"/>
                  </a:cubicBezTo>
                  <a:cubicBezTo>
                    <a:pt x="9464" y="11517"/>
                    <a:pt x="9457" y="11494"/>
                    <a:pt x="9447" y="11472"/>
                  </a:cubicBezTo>
                  <a:cubicBezTo>
                    <a:pt x="9442" y="11459"/>
                    <a:pt x="9438" y="11447"/>
                    <a:pt x="9433" y="11435"/>
                  </a:cubicBezTo>
                  <a:cubicBezTo>
                    <a:pt x="9317" y="11155"/>
                    <a:pt x="9113" y="10919"/>
                    <a:pt x="8840" y="10789"/>
                  </a:cubicBezTo>
                  <a:cubicBezTo>
                    <a:pt x="8892" y="10745"/>
                    <a:pt x="8942" y="10699"/>
                    <a:pt x="8993" y="10653"/>
                  </a:cubicBezTo>
                  <a:cubicBezTo>
                    <a:pt x="9026" y="10622"/>
                    <a:pt x="9058" y="10590"/>
                    <a:pt x="9092" y="10559"/>
                  </a:cubicBezTo>
                  <a:cubicBezTo>
                    <a:pt x="9172" y="10479"/>
                    <a:pt x="9253" y="10397"/>
                    <a:pt x="9328" y="10312"/>
                  </a:cubicBezTo>
                  <a:cubicBezTo>
                    <a:pt x="9344" y="10295"/>
                    <a:pt x="9359" y="10278"/>
                    <a:pt x="9372" y="10261"/>
                  </a:cubicBezTo>
                  <a:cubicBezTo>
                    <a:pt x="9417" y="10209"/>
                    <a:pt x="9460" y="10156"/>
                    <a:pt x="9503" y="10103"/>
                  </a:cubicBezTo>
                  <a:cubicBezTo>
                    <a:pt x="9532" y="10067"/>
                    <a:pt x="9559" y="10031"/>
                    <a:pt x="9585" y="9994"/>
                  </a:cubicBezTo>
                  <a:cubicBezTo>
                    <a:pt x="9802" y="9702"/>
                    <a:pt x="9979" y="9383"/>
                    <a:pt x="10100" y="9041"/>
                  </a:cubicBezTo>
                  <a:cubicBezTo>
                    <a:pt x="10116" y="8997"/>
                    <a:pt x="10128" y="8954"/>
                    <a:pt x="10143" y="8911"/>
                  </a:cubicBezTo>
                  <a:cubicBezTo>
                    <a:pt x="10343" y="8256"/>
                    <a:pt x="10327" y="7529"/>
                    <a:pt x="10022" y="6918"/>
                  </a:cubicBezTo>
                  <a:cubicBezTo>
                    <a:pt x="9982" y="6837"/>
                    <a:pt x="9936" y="6758"/>
                    <a:pt x="9885" y="6683"/>
                  </a:cubicBezTo>
                  <a:cubicBezTo>
                    <a:pt x="9872" y="6664"/>
                    <a:pt x="9859" y="6644"/>
                    <a:pt x="9846" y="6626"/>
                  </a:cubicBezTo>
                  <a:cubicBezTo>
                    <a:pt x="9501" y="6146"/>
                    <a:pt x="8956" y="5807"/>
                    <a:pt x="8370" y="5769"/>
                  </a:cubicBezTo>
                  <a:cubicBezTo>
                    <a:pt x="8345" y="5768"/>
                    <a:pt x="8322" y="5767"/>
                    <a:pt x="8297" y="5765"/>
                  </a:cubicBezTo>
                  <a:cubicBezTo>
                    <a:pt x="8308" y="5727"/>
                    <a:pt x="8318" y="5689"/>
                    <a:pt x="8328" y="5650"/>
                  </a:cubicBezTo>
                  <a:cubicBezTo>
                    <a:pt x="8333" y="5630"/>
                    <a:pt x="8336" y="5612"/>
                    <a:pt x="8340" y="5592"/>
                  </a:cubicBezTo>
                  <a:cubicBezTo>
                    <a:pt x="8359" y="5513"/>
                    <a:pt x="8375" y="5431"/>
                    <a:pt x="8386" y="5351"/>
                  </a:cubicBezTo>
                  <a:cubicBezTo>
                    <a:pt x="8391" y="5318"/>
                    <a:pt x="8395" y="5285"/>
                    <a:pt x="8401" y="5252"/>
                  </a:cubicBezTo>
                  <a:cubicBezTo>
                    <a:pt x="8411" y="5169"/>
                    <a:pt x="8418" y="5085"/>
                    <a:pt x="8424" y="5001"/>
                  </a:cubicBezTo>
                  <a:cubicBezTo>
                    <a:pt x="8448" y="4630"/>
                    <a:pt x="8424" y="4254"/>
                    <a:pt x="8370" y="3884"/>
                  </a:cubicBezTo>
                  <a:cubicBezTo>
                    <a:pt x="8197" y="2659"/>
                    <a:pt x="7684" y="1435"/>
                    <a:pt x="6718" y="661"/>
                  </a:cubicBezTo>
                  <a:lnTo>
                    <a:pt x="6717" y="661"/>
                  </a:lnTo>
                  <a:cubicBezTo>
                    <a:pt x="6703" y="650"/>
                    <a:pt x="6689" y="639"/>
                    <a:pt x="6675" y="629"/>
                  </a:cubicBezTo>
                  <a:cubicBezTo>
                    <a:pt x="6671" y="626"/>
                    <a:pt x="6667" y="621"/>
                    <a:pt x="6663" y="619"/>
                  </a:cubicBezTo>
                  <a:cubicBezTo>
                    <a:pt x="6650" y="610"/>
                    <a:pt x="6639" y="599"/>
                    <a:pt x="6625" y="591"/>
                  </a:cubicBezTo>
                  <a:cubicBezTo>
                    <a:pt x="6623" y="589"/>
                    <a:pt x="6621" y="588"/>
                    <a:pt x="6619" y="586"/>
                  </a:cubicBezTo>
                  <a:cubicBezTo>
                    <a:pt x="6603" y="573"/>
                    <a:pt x="6588" y="562"/>
                    <a:pt x="6572" y="551"/>
                  </a:cubicBezTo>
                  <a:lnTo>
                    <a:pt x="6569" y="549"/>
                  </a:lnTo>
                  <a:cubicBezTo>
                    <a:pt x="6553" y="537"/>
                    <a:pt x="6537" y="526"/>
                    <a:pt x="6522" y="515"/>
                  </a:cubicBezTo>
                  <a:cubicBezTo>
                    <a:pt x="6093" y="210"/>
                    <a:pt x="5615" y="0"/>
                    <a:pt x="5130" y="0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9" name="Google Shape;2229;p58"/>
            <p:cNvSpPr/>
            <p:nvPr/>
          </p:nvSpPr>
          <p:spPr>
            <a:xfrm>
              <a:off x="10285359" y="2284975"/>
              <a:ext cx="293803" cy="210574"/>
            </a:xfrm>
            <a:custGeom>
              <a:avLst/>
              <a:gdLst/>
              <a:ahLst/>
              <a:cxnLst/>
              <a:rect l="l" t="t" r="r" b="b"/>
              <a:pathLst>
                <a:path w="3816" h="2735" extrusionOk="0">
                  <a:moveTo>
                    <a:pt x="2091" y="0"/>
                  </a:moveTo>
                  <a:cubicBezTo>
                    <a:pt x="2016" y="0"/>
                    <a:pt x="1939" y="39"/>
                    <a:pt x="1873" y="81"/>
                  </a:cubicBezTo>
                  <a:cubicBezTo>
                    <a:pt x="1363" y="402"/>
                    <a:pt x="983" y="923"/>
                    <a:pt x="830" y="1507"/>
                  </a:cubicBezTo>
                  <a:cubicBezTo>
                    <a:pt x="739" y="1337"/>
                    <a:pt x="628" y="1179"/>
                    <a:pt x="498" y="1037"/>
                  </a:cubicBezTo>
                  <a:cubicBezTo>
                    <a:pt x="449" y="982"/>
                    <a:pt x="392" y="928"/>
                    <a:pt x="319" y="923"/>
                  </a:cubicBezTo>
                  <a:cubicBezTo>
                    <a:pt x="315" y="923"/>
                    <a:pt x="311" y="922"/>
                    <a:pt x="307" y="922"/>
                  </a:cubicBezTo>
                  <a:cubicBezTo>
                    <a:pt x="184" y="922"/>
                    <a:pt x="107" y="1063"/>
                    <a:pt x="76" y="1184"/>
                  </a:cubicBezTo>
                  <a:cubicBezTo>
                    <a:pt x="1" y="1482"/>
                    <a:pt x="14" y="1802"/>
                    <a:pt x="114" y="2094"/>
                  </a:cubicBezTo>
                  <a:lnTo>
                    <a:pt x="618" y="2554"/>
                  </a:lnTo>
                  <a:cubicBezTo>
                    <a:pt x="1279" y="2675"/>
                    <a:pt x="1952" y="2735"/>
                    <a:pt x="2624" y="2735"/>
                  </a:cubicBezTo>
                  <a:cubicBezTo>
                    <a:pt x="2913" y="2735"/>
                    <a:pt x="3202" y="2724"/>
                    <a:pt x="3491" y="2701"/>
                  </a:cubicBezTo>
                  <a:cubicBezTo>
                    <a:pt x="3555" y="2696"/>
                    <a:pt x="3625" y="2689"/>
                    <a:pt x="3670" y="2643"/>
                  </a:cubicBezTo>
                  <a:cubicBezTo>
                    <a:pt x="3705" y="2607"/>
                    <a:pt x="3718" y="2555"/>
                    <a:pt x="3728" y="2507"/>
                  </a:cubicBezTo>
                  <a:cubicBezTo>
                    <a:pt x="3784" y="2263"/>
                    <a:pt x="3815" y="1955"/>
                    <a:pt x="3608" y="1816"/>
                  </a:cubicBezTo>
                  <a:cubicBezTo>
                    <a:pt x="3538" y="1768"/>
                    <a:pt x="3453" y="1751"/>
                    <a:pt x="3366" y="1751"/>
                  </a:cubicBezTo>
                  <a:cubicBezTo>
                    <a:pt x="3344" y="1751"/>
                    <a:pt x="3322" y="1752"/>
                    <a:pt x="3300" y="1754"/>
                  </a:cubicBezTo>
                  <a:cubicBezTo>
                    <a:pt x="3048" y="1777"/>
                    <a:pt x="2806" y="1908"/>
                    <a:pt x="2649" y="2106"/>
                  </a:cubicBezTo>
                  <a:cubicBezTo>
                    <a:pt x="2717" y="1903"/>
                    <a:pt x="2769" y="1693"/>
                    <a:pt x="2806" y="1482"/>
                  </a:cubicBezTo>
                  <a:cubicBezTo>
                    <a:pt x="2823" y="1383"/>
                    <a:pt x="2824" y="1257"/>
                    <a:pt x="2736" y="1209"/>
                  </a:cubicBezTo>
                  <a:cubicBezTo>
                    <a:pt x="2713" y="1197"/>
                    <a:pt x="2688" y="1192"/>
                    <a:pt x="2663" y="1192"/>
                  </a:cubicBezTo>
                  <a:cubicBezTo>
                    <a:pt x="2625" y="1192"/>
                    <a:pt x="2586" y="1202"/>
                    <a:pt x="2551" y="1215"/>
                  </a:cubicBezTo>
                  <a:cubicBezTo>
                    <a:pt x="2258" y="1317"/>
                    <a:pt x="2010" y="1538"/>
                    <a:pt x="1874" y="1816"/>
                  </a:cubicBezTo>
                  <a:lnTo>
                    <a:pt x="1874" y="1816"/>
                  </a:lnTo>
                  <a:cubicBezTo>
                    <a:pt x="2073" y="1373"/>
                    <a:pt x="2214" y="906"/>
                    <a:pt x="2291" y="427"/>
                  </a:cubicBezTo>
                  <a:cubicBezTo>
                    <a:pt x="2316" y="271"/>
                    <a:pt x="2309" y="70"/>
                    <a:pt x="2161" y="13"/>
                  </a:cubicBezTo>
                  <a:cubicBezTo>
                    <a:pt x="2138" y="4"/>
                    <a:pt x="2114" y="0"/>
                    <a:pt x="209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0" name="Google Shape;2230;p58"/>
            <p:cNvSpPr/>
            <p:nvPr/>
          </p:nvSpPr>
          <p:spPr>
            <a:xfrm>
              <a:off x="9952902" y="1048000"/>
              <a:ext cx="796564" cy="1063497"/>
            </a:xfrm>
            <a:custGeom>
              <a:avLst/>
              <a:gdLst/>
              <a:ahLst/>
              <a:cxnLst/>
              <a:rect l="l" t="t" r="r" b="b"/>
              <a:pathLst>
                <a:path w="10346" h="13813" extrusionOk="0">
                  <a:moveTo>
                    <a:pt x="5130" y="0"/>
                  </a:moveTo>
                  <a:cubicBezTo>
                    <a:pt x="4838" y="0"/>
                    <a:pt x="4543" y="76"/>
                    <a:pt x="4255" y="253"/>
                  </a:cubicBezTo>
                  <a:cubicBezTo>
                    <a:pt x="3574" y="669"/>
                    <a:pt x="3126" y="1456"/>
                    <a:pt x="2919" y="2194"/>
                  </a:cubicBezTo>
                  <a:cubicBezTo>
                    <a:pt x="2668" y="3092"/>
                    <a:pt x="2624" y="4048"/>
                    <a:pt x="2792" y="4965"/>
                  </a:cubicBezTo>
                  <a:cubicBezTo>
                    <a:pt x="1676" y="5102"/>
                    <a:pt x="660" y="5878"/>
                    <a:pt x="233" y="6919"/>
                  </a:cubicBezTo>
                  <a:cubicBezTo>
                    <a:pt x="82" y="7290"/>
                    <a:pt x="0" y="7711"/>
                    <a:pt x="131" y="8090"/>
                  </a:cubicBezTo>
                  <a:cubicBezTo>
                    <a:pt x="328" y="8660"/>
                    <a:pt x="927" y="8973"/>
                    <a:pt x="1475" y="9227"/>
                  </a:cubicBezTo>
                  <a:cubicBezTo>
                    <a:pt x="798" y="9837"/>
                    <a:pt x="559" y="10860"/>
                    <a:pt x="824" y="11731"/>
                  </a:cubicBezTo>
                  <a:cubicBezTo>
                    <a:pt x="1089" y="12602"/>
                    <a:pt x="1818" y="13300"/>
                    <a:pt x="2675" y="13603"/>
                  </a:cubicBezTo>
                  <a:cubicBezTo>
                    <a:pt x="2982" y="13712"/>
                    <a:pt x="3313" y="13769"/>
                    <a:pt x="3641" y="13769"/>
                  </a:cubicBezTo>
                  <a:cubicBezTo>
                    <a:pt x="4224" y="13769"/>
                    <a:pt x="4799" y="13589"/>
                    <a:pt x="5226" y="13197"/>
                  </a:cubicBezTo>
                  <a:cubicBezTo>
                    <a:pt x="5540" y="13514"/>
                    <a:pt x="5990" y="13655"/>
                    <a:pt x="6429" y="13736"/>
                  </a:cubicBezTo>
                  <a:cubicBezTo>
                    <a:pt x="6692" y="13783"/>
                    <a:pt x="6962" y="13812"/>
                    <a:pt x="7231" y="13812"/>
                  </a:cubicBezTo>
                  <a:cubicBezTo>
                    <a:pt x="7582" y="13812"/>
                    <a:pt x="7930" y="13763"/>
                    <a:pt x="8259" y="13642"/>
                  </a:cubicBezTo>
                  <a:cubicBezTo>
                    <a:pt x="8839" y="13427"/>
                    <a:pt x="9347" y="12963"/>
                    <a:pt x="9505" y="12366"/>
                  </a:cubicBezTo>
                  <a:cubicBezTo>
                    <a:pt x="9663" y="11768"/>
                    <a:pt x="9400" y="11055"/>
                    <a:pt x="8841" y="10790"/>
                  </a:cubicBezTo>
                  <a:cubicBezTo>
                    <a:pt x="9393" y="10318"/>
                    <a:pt x="9859" y="9727"/>
                    <a:pt x="10101" y="9041"/>
                  </a:cubicBezTo>
                  <a:cubicBezTo>
                    <a:pt x="10345" y="8356"/>
                    <a:pt x="10346" y="7570"/>
                    <a:pt x="10021" y="6919"/>
                  </a:cubicBezTo>
                  <a:cubicBezTo>
                    <a:pt x="9696" y="6268"/>
                    <a:pt x="9023" y="5782"/>
                    <a:pt x="8295" y="5766"/>
                  </a:cubicBezTo>
                  <a:cubicBezTo>
                    <a:pt x="8469" y="5159"/>
                    <a:pt x="8458" y="4511"/>
                    <a:pt x="8369" y="3887"/>
                  </a:cubicBezTo>
                  <a:cubicBezTo>
                    <a:pt x="8196" y="2663"/>
                    <a:pt x="7683" y="1436"/>
                    <a:pt x="6718" y="662"/>
                  </a:cubicBezTo>
                  <a:cubicBezTo>
                    <a:pt x="6242" y="281"/>
                    <a:pt x="5691" y="0"/>
                    <a:pt x="513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1" name="Google Shape;2231;p58"/>
            <p:cNvSpPr/>
            <p:nvPr/>
          </p:nvSpPr>
          <p:spPr>
            <a:xfrm>
              <a:off x="10147618" y="1407328"/>
              <a:ext cx="429695" cy="1059494"/>
            </a:xfrm>
            <a:custGeom>
              <a:avLst/>
              <a:gdLst/>
              <a:ahLst/>
              <a:cxnLst/>
              <a:rect l="l" t="t" r="r" b="b"/>
              <a:pathLst>
                <a:path w="5581" h="13761" extrusionOk="0">
                  <a:moveTo>
                    <a:pt x="4418" y="1"/>
                  </a:moveTo>
                  <a:cubicBezTo>
                    <a:pt x="4333" y="1"/>
                    <a:pt x="4240" y="73"/>
                    <a:pt x="4258" y="183"/>
                  </a:cubicBezTo>
                  <a:cubicBezTo>
                    <a:pt x="4387" y="929"/>
                    <a:pt x="4434" y="1673"/>
                    <a:pt x="4407" y="2428"/>
                  </a:cubicBezTo>
                  <a:cubicBezTo>
                    <a:pt x="4386" y="3003"/>
                    <a:pt x="4179" y="3284"/>
                    <a:pt x="3589" y="3362"/>
                  </a:cubicBezTo>
                  <a:cubicBezTo>
                    <a:pt x="3451" y="3380"/>
                    <a:pt x="3312" y="3388"/>
                    <a:pt x="3172" y="3388"/>
                  </a:cubicBezTo>
                  <a:cubicBezTo>
                    <a:pt x="3031" y="3388"/>
                    <a:pt x="2889" y="3380"/>
                    <a:pt x="2747" y="3367"/>
                  </a:cubicBezTo>
                  <a:lnTo>
                    <a:pt x="2697" y="1124"/>
                  </a:lnTo>
                  <a:cubicBezTo>
                    <a:pt x="2695" y="1077"/>
                    <a:pt x="2661" y="1040"/>
                    <a:pt x="2617" y="1040"/>
                  </a:cubicBezTo>
                  <a:cubicBezTo>
                    <a:pt x="2574" y="1040"/>
                    <a:pt x="2538" y="1077"/>
                    <a:pt x="2537" y="1124"/>
                  </a:cubicBezTo>
                  <a:lnTo>
                    <a:pt x="2505" y="2561"/>
                  </a:lnTo>
                  <a:cubicBezTo>
                    <a:pt x="2484" y="2560"/>
                    <a:pt x="2463" y="2560"/>
                    <a:pt x="2441" y="2560"/>
                  </a:cubicBezTo>
                  <a:cubicBezTo>
                    <a:pt x="2335" y="2560"/>
                    <a:pt x="2218" y="2565"/>
                    <a:pt x="2098" y="2565"/>
                  </a:cubicBezTo>
                  <a:cubicBezTo>
                    <a:pt x="1716" y="2565"/>
                    <a:pt x="1311" y="2520"/>
                    <a:pt x="1192" y="2151"/>
                  </a:cubicBezTo>
                  <a:cubicBezTo>
                    <a:pt x="1025" y="1643"/>
                    <a:pt x="1101" y="968"/>
                    <a:pt x="1176" y="451"/>
                  </a:cubicBezTo>
                  <a:cubicBezTo>
                    <a:pt x="1192" y="341"/>
                    <a:pt x="1096" y="269"/>
                    <a:pt x="1012" y="269"/>
                  </a:cubicBezTo>
                  <a:cubicBezTo>
                    <a:pt x="957" y="269"/>
                    <a:pt x="906" y="300"/>
                    <a:pt x="896" y="373"/>
                  </a:cubicBezTo>
                  <a:cubicBezTo>
                    <a:pt x="811" y="962"/>
                    <a:pt x="682" y="1824"/>
                    <a:pt x="965" y="2380"/>
                  </a:cubicBezTo>
                  <a:cubicBezTo>
                    <a:pt x="1185" y="2815"/>
                    <a:pt x="1661" y="2849"/>
                    <a:pt x="2116" y="2849"/>
                  </a:cubicBezTo>
                  <a:cubicBezTo>
                    <a:pt x="2203" y="2849"/>
                    <a:pt x="2288" y="2848"/>
                    <a:pt x="2371" y="2848"/>
                  </a:cubicBezTo>
                  <a:cubicBezTo>
                    <a:pt x="2415" y="2848"/>
                    <a:pt x="2458" y="2848"/>
                    <a:pt x="2500" y="2850"/>
                  </a:cubicBezTo>
                  <a:lnTo>
                    <a:pt x="2436" y="5711"/>
                  </a:lnTo>
                  <a:cubicBezTo>
                    <a:pt x="1898" y="5685"/>
                    <a:pt x="1305" y="5663"/>
                    <a:pt x="838" y="5428"/>
                  </a:cubicBezTo>
                  <a:cubicBezTo>
                    <a:pt x="217" y="5114"/>
                    <a:pt x="437" y="3775"/>
                    <a:pt x="524" y="3238"/>
                  </a:cubicBezTo>
                  <a:cubicBezTo>
                    <a:pt x="543" y="3129"/>
                    <a:pt x="449" y="3056"/>
                    <a:pt x="365" y="3056"/>
                  </a:cubicBezTo>
                  <a:cubicBezTo>
                    <a:pt x="309" y="3056"/>
                    <a:pt x="257" y="3088"/>
                    <a:pt x="245" y="3162"/>
                  </a:cubicBezTo>
                  <a:cubicBezTo>
                    <a:pt x="128" y="3871"/>
                    <a:pt x="1" y="4836"/>
                    <a:pt x="444" y="5463"/>
                  </a:cubicBezTo>
                  <a:cubicBezTo>
                    <a:pt x="616" y="5706"/>
                    <a:pt x="935" y="5798"/>
                    <a:pt x="1212" y="5853"/>
                  </a:cubicBezTo>
                  <a:cubicBezTo>
                    <a:pt x="1611" y="5934"/>
                    <a:pt x="2023" y="5970"/>
                    <a:pt x="2431" y="5998"/>
                  </a:cubicBezTo>
                  <a:lnTo>
                    <a:pt x="2258" y="13672"/>
                  </a:lnTo>
                  <a:cubicBezTo>
                    <a:pt x="2256" y="13720"/>
                    <a:pt x="2292" y="13761"/>
                    <a:pt x="2338" y="13761"/>
                  </a:cubicBezTo>
                  <a:lnTo>
                    <a:pt x="2903" y="13761"/>
                  </a:lnTo>
                  <a:cubicBezTo>
                    <a:pt x="2948" y="13761"/>
                    <a:pt x="2983" y="13720"/>
                    <a:pt x="2983" y="13672"/>
                  </a:cubicBezTo>
                  <a:lnTo>
                    <a:pt x="2826" y="6687"/>
                  </a:lnTo>
                  <a:lnTo>
                    <a:pt x="2826" y="6687"/>
                  </a:lnTo>
                  <a:cubicBezTo>
                    <a:pt x="2962" y="6695"/>
                    <a:pt x="3099" y="6700"/>
                    <a:pt x="3236" y="6700"/>
                  </a:cubicBezTo>
                  <a:cubicBezTo>
                    <a:pt x="3502" y="6700"/>
                    <a:pt x="3768" y="6682"/>
                    <a:pt x="4031" y="6641"/>
                  </a:cubicBezTo>
                  <a:cubicBezTo>
                    <a:pt x="4389" y="6584"/>
                    <a:pt x="4870" y="6541"/>
                    <a:pt x="5160" y="6290"/>
                  </a:cubicBezTo>
                  <a:cubicBezTo>
                    <a:pt x="5447" y="6039"/>
                    <a:pt x="5510" y="5732"/>
                    <a:pt x="5539" y="5365"/>
                  </a:cubicBezTo>
                  <a:cubicBezTo>
                    <a:pt x="5580" y="4804"/>
                    <a:pt x="5573" y="4236"/>
                    <a:pt x="5550" y="3674"/>
                  </a:cubicBezTo>
                  <a:cubicBezTo>
                    <a:pt x="5546" y="3581"/>
                    <a:pt x="5472" y="3534"/>
                    <a:pt x="5399" y="3534"/>
                  </a:cubicBezTo>
                  <a:cubicBezTo>
                    <a:pt x="5326" y="3534"/>
                    <a:pt x="5256" y="3581"/>
                    <a:pt x="5260" y="3674"/>
                  </a:cubicBezTo>
                  <a:cubicBezTo>
                    <a:pt x="5276" y="4051"/>
                    <a:pt x="5278" y="4426"/>
                    <a:pt x="5271" y="4803"/>
                  </a:cubicBezTo>
                  <a:cubicBezTo>
                    <a:pt x="5260" y="5274"/>
                    <a:pt x="5318" y="5855"/>
                    <a:pt x="4858" y="6134"/>
                  </a:cubicBezTo>
                  <a:cubicBezTo>
                    <a:pt x="4523" y="6338"/>
                    <a:pt x="3991" y="6362"/>
                    <a:pt x="3618" y="6395"/>
                  </a:cubicBezTo>
                  <a:cubicBezTo>
                    <a:pt x="3489" y="6407"/>
                    <a:pt x="3360" y="6412"/>
                    <a:pt x="3231" y="6412"/>
                  </a:cubicBezTo>
                  <a:cubicBezTo>
                    <a:pt x="3091" y="6412"/>
                    <a:pt x="2952" y="6407"/>
                    <a:pt x="2813" y="6397"/>
                  </a:cubicBezTo>
                  <a:lnTo>
                    <a:pt x="2752" y="3659"/>
                  </a:lnTo>
                  <a:lnTo>
                    <a:pt x="2752" y="3659"/>
                  </a:lnTo>
                  <a:cubicBezTo>
                    <a:pt x="2920" y="3675"/>
                    <a:pt x="3104" y="3689"/>
                    <a:pt x="3290" y="3689"/>
                  </a:cubicBezTo>
                  <a:cubicBezTo>
                    <a:pt x="3854" y="3689"/>
                    <a:pt x="4434" y="3564"/>
                    <a:pt x="4624" y="3023"/>
                  </a:cubicBezTo>
                  <a:cubicBezTo>
                    <a:pt x="4763" y="2633"/>
                    <a:pt x="4708" y="2126"/>
                    <a:pt x="4703" y="1721"/>
                  </a:cubicBezTo>
                  <a:cubicBezTo>
                    <a:pt x="4695" y="1180"/>
                    <a:pt x="4630" y="639"/>
                    <a:pt x="4539" y="106"/>
                  </a:cubicBezTo>
                  <a:cubicBezTo>
                    <a:pt x="4526" y="32"/>
                    <a:pt x="4474" y="1"/>
                    <a:pt x="441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2" name="Google Shape;2232;p58"/>
            <p:cNvSpPr/>
            <p:nvPr/>
          </p:nvSpPr>
          <p:spPr>
            <a:xfrm>
              <a:off x="10096341" y="2278045"/>
              <a:ext cx="319827" cy="220891"/>
            </a:xfrm>
            <a:custGeom>
              <a:avLst/>
              <a:gdLst/>
              <a:ahLst/>
              <a:cxnLst/>
              <a:rect l="l" t="t" r="r" b="b"/>
              <a:pathLst>
                <a:path w="4154" h="2869" extrusionOk="0">
                  <a:moveTo>
                    <a:pt x="1749" y="1"/>
                  </a:moveTo>
                  <a:cubicBezTo>
                    <a:pt x="1591" y="1"/>
                    <a:pt x="1419" y="99"/>
                    <a:pt x="1304" y="220"/>
                  </a:cubicBezTo>
                  <a:cubicBezTo>
                    <a:pt x="831" y="727"/>
                    <a:pt x="858" y="1521"/>
                    <a:pt x="1033" y="2191"/>
                  </a:cubicBezTo>
                  <a:cubicBezTo>
                    <a:pt x="815" y="2071"/>
                    <a:pt x="593" y="1964"/>
                    <a:pt x="364" y="1867"/>
                  </a:cubicBezTo>
                  <a:cubicBezTo>
                    <a:pt x="307" y="1843"/>
                    <a:pt x="238" y="1823"/>
                    <a:pt x="176" y="1823"/>
                  </a:cubicBezTo>
                  <a:cubicBezTo>
                    <a:pt x="116" y="1823"/>
                    <a:pt x="63" y="1841"/>
                    <a:pt x="31" y="1891"/>
                  </a:cubicBezTo>
                  <a:cubicBezTo>
                    <a:pt x="1" y="1937"/>
                    <a:pt x="4" y="1997"/>
                    <a:pt x="10" y="2050"/>
                  </a:cubicBezTo>
                  <a:cubicBezTo>
                    <a:pt x="50" y="2371"/>
                    <a:pt x="221" y="2669"/>
                    <a:pt x="472" y="2869"/>
                  </a:cubicBezTo>
                  <a:lnTo>
                    <a:pt x="4025" y="2869"/>
                  </a:lnTo>
                  <a:cubicBezTo>
                    <a:pt x="4047" y="2810"/>
                    <a:pt x="4067" y="2751"/>
                    <a:pt x="4085" y="2692"/>
                  </a:cubicBezTo>
                  <a:cubicBezTo>
                    <a:pt x="4130" y="2533"/>
                    <a:pt x="4154" y="2351"/>
                    <a:pt x="4067" y="2209"/>
                  </a:cubicBezTo>
                  <a:cubicBezTo>
                    <a:pt x="3991" y="2083"/>
                    <a:pt x="3845" y="2025"/>
                    <a:pt x="3695" y="2025"/>
                  </a:cubicBezTo>
                  <a:cubicBezTo>
                    <a:pt x="3616" y="2025"/>
                    <a:pt x="3536" y="2041"/>
                    <a:pt x="3465" y="2073"/>
                  </a:cubicBezTo>
                  <a:cubicBezTo>
                    <a:pt x="3260" y="2164"/>
                    <a:pt x="3110" y="2346"/>
                    <a:pt x="2970" y="2523"/>
                  </a:cubicBezTo>
                  <a:cubicBezTo>
                    <a:pt x="3042" y="2342"/>
                    <a:pt x="3075" y="2144"/>
                    <a:pt x="3063" y="1950"/>
                  </a:cubicBezTo>
                  <a:cubicBezTo>
                    <a:pt x="3059" y="1874"/>
                    <a:pt x="3047" y="1796"/>
                    <a:pt x="3006" y="1733"/>
                  </a:cubicBezTo>
                  <a:cubicBezTo>
                    <a:pt x="2948" y="1644"/>
                    <a:pt x="2846" y="1604"/>
                    <a:pt x="2739" y="1604"/>
                  </a:cubicBezTo>
                  <a:cubicBezTo>
                    <a:pt x="2664" y="1604"/>
                    <a:pt x="2587" y="1624"/>
                    <a:pt x="2523" y="1662"/>
                  </a:cubicBezTo>
                  <a:cubicBezTo>
                    <a:pt x="2367" y="1754"/>
                    <a:pt x="2269" y="1916"/>
                    <a:pt x="2179" y="2070"/>
                  </a:cubicBezTo>
                  <a:cubicBezTo>
                    <a:pt x="2247" y="1526"/>
                    <a:pt x="2227" y="972"/>
                    <a:pt x="2123" y="435"/>
                  </a:cubicBezTo>
                  <a:cubicBezTo>
                    <a:pt x="2097" y="298"/>
                    <a:pt x="2058" y="151"/>
                    <a:pt x="1949" y="67"/>
                  </a:cubicBezTo>
                  <a:cubicBezTo>
                    <a:pt x="1889" y="20"/>
                    <a:pt x="1821" y="1"/>
                    <a:pt x="174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233" name="Google Shape;2233;p58"/>
          <p:cNvSpPr txBox="1"/>
          <p:nvPr/>
        </p:nvSpPr>
        <p:spPr>
          <a:xfrm flipH="1">
            <a:off x="0" y="-1"/>
            <a:ext cx="9144000" cy="85931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zh-TW" altLang="en-US" sz="6600" dirty="0" smtClean="0">
                <a:latin typeface="標楷體" pitchFamily="65" charset="-120"/>
                <a:ea typeface="標楷體" pitchFamily="65" charset="-120"/>
              </a:rPr>
              <a:t>聖餐主日</a:t>
            </a:r>
            <a:endParaRPr lang="zh-TW" altLang="en-US" sz="6600" dirty="0">
              <a:latin typeface="標楷體" pitchFamily="65" charset="-120"/>
              <a:ea typeface="標楷體" pitchFamily="65" charset="-120"/>
            </a:endParaRPr>
          </a:p>
        </p:txBody>
      </p:sp>
      <p:grpSp>
        <p:nvGrpSpPr>
          <p:cNvPr id="11" name="Google Shape;2162;p58"/>
          <p:cNvGrpSpPr/>
          <p:nvPr/>
        </p:nvGrpSpPr>
        <p:grpSpPr>
          <a:xfrm rot="-5400000">
            <a:off x="7624565" y="4646037"/>
            <a:ext cx="485439" cy="509485"/>
            <a:chOff x="6" y="0"/>
            <a:chExt cx="604372" cy="672054"/>
          </a:xfrm>
        </p:grpSpPr>
        <p:sp>
          <p:nvSpPr>
            <p:cNvPr id="80" name="Google Shape;2163;p58"/>
            <p:cNvSpPr/>
            <p:nvPr/>
          </p:nvSpPr>
          <p:spPr>
            <a:xfrm>
              <a:off x="2013" y="0"/>
              <a:ext cx="600342" cy="672054"/>
            </a:xfrm>
            <a:custGeom>
              <a:avLst/>
              <a:gdLst/>
              <a:ahLst/>
              <a:cxnLst/>
              <a:rect l="l" t="t" r="r" b="b"/>
              <a:pathLst>
                <a:path w="6195" h="6935" extrusionOk="0">
                  <a:moveTo>
                    <a:pt x="1263" y="0"/>
                  </a:moveTo>
                  <a:lnTo>
                    <a:pt x="1263" y="0"/>
                  </a:lnTo>
                  <a:cubicBezTo>
                    <a:pt x="1064" y="40"/>
                    <a:pt x="871" y="98"/>
                    <a:pt x="701" y="182"/>
                  </a:cubicBezTo>
                  <a:cubicBezTo>
                    <a:pt x="698" y="201"/>
                    <a:pt x="700" y="222"/>
                    <a:pt x="701" y="240"/>
                  </a:cubicBezTo>
                  <a:cubicBezTo>
                    <a:pt x="728" y="657"/>
                    <a:pt x="875" y="1066"/>
                    <a:pt x="1115" y="1409"/>
                  </a:cubicBezTo>
                  <a:cubicBezTo>
                    <a:pt x="3" y="2361"/>
                    <a:pt x="0" y="3987"/>
                    <a:pt x="720" y="5218"/>
                  </a:cubicBezTo>
                  <a:cubicBezTo>
                    <a:pt x="723" y="5225"/>
                    <a:pt x="727" y="5229"/>
                    <a:pt x="730" y="5237"/>
                  </a:cubicBezTo>
                  <a:cubicBezTo>
                    <a:pt x="761" y="5231"/>
                    <a:pt x="794" y="5226"/>
                    <a:pt x="825" y="5221"/>
                  </a:cubicBezTo>
                  <a:cubicBezTo>
                    <a:pt x="835" y="5219"/>
                    <a:pt x="845" y="5217"/>
                    <a:pt x="853" y="5216"/>
                  </a:cubicBezTo>
                  <a:cubicBezTo>
                    <a:pt x="859" y="5214"/>
                    <a:pt x="866" y="5213"/>
                    <a:pt x="871" y="5213"/>
                  </a:cubicBezTo>
                  <a:cubicBezTo>
                    <a:pt x="965" y="5377"/>
                    <a:pt x="1077" y="5529"/>
                    <a:pt x="1192" y="5673"/>
                  </a:cubicBezTo>
                  <a:cubicBezTo>
                    <a:pt x="1489" y="6043"/>
                    <a:pt x="1862" y="6309"/>
                    <a:pt x="2295" y="6507"/>
                  </a:cubicBezTo>
                  <a:cubicBezTo>
                    <a:pt x="2910" y="6788"/>
                    <a:pt x="3573" y="6934"/>
                    <a:pt x="4239" y="6934"/>
                  </a:cubicBezTo>
                  <a:cubicBezTo>
                    <a:pt x="4599" y="6934"/>
                    <a:pt x="4959" y="6892"/>
                    <a:pt x="5313" y="6805"/>
                  </a:cubicBezTo>
                  <a:cubicBezTo>
                    <a:pt x="5417" y="6854"/>
                    <a:pt x="5530" y="6886"/>
                    <a:pt x="5646" y="6894"/>
                  </a:cubicBezTo>
                  <a:cubicBezTo>
                    <a:pt x="5658" y="6862"/>
                    <a:pt x="5649" y="6823"/>
                    <a:pt x="5640" y="6789"/>
                  </a:cubicBezTo>
                  <a:cubicBezTo>
                    <a:pt x="5627" y="6726"/>
                    <a:pt x="5609" y="6665"/>
                    <a:pt x="5590" y="6605"/>
                  </a:cubicBezTo>
                  <a:cubicBezTo>
                    <a:pt x="6014" y="5870"/>
                    <a:pt x="6194" y="5105"/>
                    <a:pt x="6144" y="4256"/>
                  </a:cubicBezTo>
                  <a:cubicBezTo>
                    <a:pt x="6101" y="3511"/>
                    <a:pt x="5821" y="2784"/>
                    <a:pt x="5358" y="2199"/>
                  </a:cubicBezTo>
                  <a:cubicBezTo>
                    <a:pt x="5377" y="2148"/>
                    <a:pt x="5397" y="2096"/>
                    <a:pt x="5413" y="2042"/>
                  </a:cubicBezTo>
                  <a:cubicBezTo>
                    <a:pt x="4799" y="1261"/>
                    <a:pt x="3842" y="801"/>
                    <a:pt x="2845" y="801"/>
                  </a:cubicBezTo>
                  <a:cubicBezTo>
                    <a:pt x="2816" y="801"/>
                    <a:pt x="2786" y="801"/>
                    <a:pt x="2756" y="802"/>
                  </a:cubicBezTo>
                  <a:cubicBezTo>
                    <a:pt x="2295" y="814"/>
                    <a:pt x="1831" y="933"/>
                    <a:pt x="1438" y="1173"/>
                  </a:cubicBezTo>
                  <a:cubicBezTo>
                    <a:pt x="1381" y="1071"/>
                    <a:pt x="1332" y="965"/>
                    <a:pt x="1294" y="854"/>
                  </a:cubicBezTo>
                  <a:cubicBezTo>
                    <a:pt x="1200" y="580"/>
                    <a:pt x="1178" y="275"/>
                    <a:pt x="1263" y="0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2" name="Google Shape;2164;p58"/>
            <p:cNvGrpSpPr/>
            <p:nvPr/>
          </p:nvGrpSpPr>
          <p:grpSpPr>
            <a:xfrm>
              <a:off x="11" y="8"/>
              <a:ext cx="604373" cy="672028"/>
              <a:chOff x="5789475" y="-1569693"/>
              <a:chExt cx="920457" cy="1023498"/>
            </a:xfrm>
          </p:grpSpPr>
          <p:sp>
            <p:nvSpPr>
              <p:cNvPr id="82" name="Google Shape;2165;p58"/>
              <p:cNvSpPr/>
              <p:nvPr/>
            </p:nvSpPr>
            <p:spPr>
              <a:xfrm>
                <a:off x="5889861" y="-1268093"/>
                <a:ext cx="820071" cy="721898"/>
              </a:xfrm>
              <a:custGeom>
                <a:avLst/>
                <a:gdLst/>
                <a:ahLst/>
                <a:cxnLst/>
                <a:rect l="l" t="t" r="r" b="b"/>
                <a:pathLst>
                  <a:path w="5555" h="4890" extrusionOk="0">
                    <a:moveTo>
                      <a:pt x="4588" y="1"/>
                    </a:moveTo>
                    <a:lnTo>
                      <a:pt x="0" y="2580"/>
                    </a:lnTo>
                    <a:cubicBezTo>
                      <a:pt x="79" y="2971"/>
                      <a:pt x="311" y="3324"/>
                      <a:pt x="556" y="3628"/>
                    </a:cubicBezTo>
                    <a:cubicBezTo>
                      <a:pt x="853" y="3998"/>
                      <a:pt x="1227" y="4265"/>
                      <a:pt x="1660" y="4462"/>
                    </a:cubicBezTo>
                    <a:cubicBezTo>
                      <a:pt x="2274" y="4744"/>
                      <a:pt x="2937" y="4890"/>
                      <a:pt x="3604" y="4890"/>
                    </a:cubicBezTo>
                    <a:cubicBezTo>
                      <a:pt x="3963" y="4890"/>
                      <a:pt x="4323" y="4847"/>
                      <a:pt x="4677" y="4760"/>
                    </a:cubicBezTo>
                    <a:cubicBezTo>
                      <a:pt x="4781" y="4810"/>
                      <a:pt x="4894" y="4841"/>
                      <a:pt x="5009" y="4849"/>
                    </a:cubicBezTo>
                    <a:cubicBezTo>
                      <a:pt x="5022" y="4817"/>
                      <a:pt x="5013" y="4778"/>
                      <a:pt x="5003" y="4745"/>
                    </a:cubicBezTo>
                    <a:cubicBezTo>
                      <a:pt x="4987" y="4683"/>
                      <a:pt x="4969" y="4624"/>
                      <a:pt x="4950" y="4563"/>
                    </a:cubicBezTo>
                    <a:cubicBezTo>
                      <a:pt x="5374" y="3830"/>
                      <a:pt x="5554" y="3062"/>
                      <a:pt x="5504" y="2214"/>
                    </a:cubicBezTo>
                    <a:cubicBezTo>
                      <a:pt x="5457" y="1403"/>
                      <a:pt x="5128" y="609"/>
                      <a:pt x="4588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" name="Google Shape;2166;p58"/>
              <p:cNvSpPr/>
              <p:nvPr/>
            </p:nvSpPr>
            <p:spPr>
              <a:xfrm>
                <a:off x="5898571" y="-1569693"/>
                <a:ext cx="165786" cy="263367"/>
              </a:xfrm>
              <a:custGeom>
                <a:avLst/>
                <a:gdLst/>
                <a:ahLst/>
                <a:cxnLst/>
                <a:rect l="l" t="t" r="r" b="b"/>
                <a:pathLst>
                  <a:path w="1123" h="1784" extrusionOk="0">
                    <a:moveTo>
                      <a:pt x="565" y="1"/>
                    </a:moveTo>
                    <a:cubicBezTo>
                      <a:pt x="367" y="39"/>
                      <a:pt x="173" y="98"/>
                      <a:pt x="3" y="182"/>
                    </a:cubicBezTo>
                    <a:cubicBezTo>
                      <a:pt x="1" y="200"/>
                      <a:pt x="2" y="221"/>
                      <a:pt x="3" y="239"/>
                    </a:cubicBezTo>
                    <a:cubicBezTo>
                      <a:pt x="42" y="824"/>
                      <a:pt x="314" y="1388"/>
                      <a:pt x="747" y="1783"/>
                    </a:cubicBezTo>
                    <a:cubicBezTo>
                      <a:pt x="875" y="1771"/>
                      <a:pt x="1001" y="1747"/>
                      <a:pt x="1123" y="1707"/>
                    </a:cubicBezTo>
                    <a:cubicBezTo>
                      <a:pt x="902" y="1454"/>
                      <a:pt x="703" y="1173"/>
                      <a:pt x="595" y="855"/>
                    </a:cubicBezTo>
                    <a:cubicBezTo>
                      <a:pt x="503" y="579"/>
                      <a:pt x="481" y="275"/>
                      <a:pt x="56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4" name="Google Shape;2167;p58"/>
              <p:cNvSpPr/>
              <p:nvPr/>
            </p:nvSpPr>
            <p:spPr>
              <a:xfrm>
                <a:off x="5789770" y="-1451592"/>
                <a:ext cx="805160" cy="654876"/>
              </a:xfrm>
              <a:custGeom>
                <a:avLst/>
                <a:gdLst/>
                <a:ahLst/>
                <a:cxnLst/>
                <a:rect l="l" t="t" r="r" b="b"/>
                <a:pathLst>
                  <a:path w="5454" h="4436" extrusionOk="0">
                    <a:moveTo>
                      <a:pt x="2882" y="0"/>
                    </a:moveTo>
                    <a:cubicBezTo>
                      <a:pt x="2854" y="0"/>
                      <a:pt x="2825" y="1"/>
                      <a:pt x="2797" y="2"/>
                    </a:cubicBezTo>
                    <a:cubicBezTo>
                      <a:pt x="2285" y="14"/>
                      <a:pt x="1772" y="158"/>
                      <a:pt x="1355" y="452"/>
                    </a:cubicBezTo>
                    <a:cubicBezTo>
                      <a:pt x="47" y="1375"/>
                      <a:pt x="1" y="3118"/>
                      <a:pt x="761" y="4416"/>
                    </a:cubicBezTo>
                    <a:cubicBezTo>
                      <a:pt x="764" y="4424"/>
                      <a:pt x="768" y="4429"/>
                      <a:pt x="770" y="4435"/>
                    </a:cubicBezTo>
                    <a:cubicBezTo>
                      <a:pt x="2683" y="4143"/>
                      <a:pt x="4848" y="3065"/>
                      <a:pt x="5453" y="1242"/>
                    </a:cubicBezTo>
                    <a:cubicBezTo>
                      <a:pt x="4838" y="460"/>
                      <a:pt x="3880" y="0"/>
                      <a:pt x="2882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5" name="Google Shape;2168;p58"/>
              <p:cNvSpPr/>
              <p:nvPr/>
            </p:nvSpPr>
            <p:spPr>
              <a:xfrm>
                <a:off x="5890156" y="-987455"/>
                <a:ext cx="752162" cy="441111"/>
              </a:xfrm>
              <a:custGeom>
                <a:avLst/>
                <a:gdLst/>
                <a:ahLst/>
                <a:cxnLst/>
                <a:rect l="l" t="t" r="r" b="b"/>
                <a:pathLst>
                  <a:path w="5095" h="2988" extrusionOk="0">
                    <a:moveTo>
                      <a:pt x="1204" y="1"/>
                    </a:moveTo>
                    <a:lnTo>
                      <a:pt x="0" y="678"/>
                    </a:lnTo>
                    <a:cubicBezTo>
                      <a:pt x="79" y="1068"/>
                      <a:pt x="310" y="1422"/>
                      <a:pt x="555" y="1726"/>
                    </a:cubicBezTo>
                    <a:cubicBezTo>
                      <a:pt x="852" y="2096"/>
                      <a:pt x="1226" y="2363"/>
                      <a:pt x="1659" y="2560"/>
                    </a:cubicBezTo>
                    <a:cubicBezTo>
                      <a:pt x="2274" y="2841"/>
                      <a:pt x="2938" y="2988"/>
                      <a:pt x="3604" y="2988"/>
                    </a:cubicBezTo>
                    <a:cubicBezTo>
                      <a:pt x="3963" y="2988"/>
                      <a:pt x="4323" y="2945"/>
                      <a:pt x="4676" y="2858"/>
                    </a:cubicBezTo>
                    <a:cubicBezTo>
                      <a:pt x="4780" y="2908"/>
                      <a:pt x="4894" y="2939"/>
                      <a:pt x="5009" y="2947"/>
                    </a:cubicBezTo>
                    <a:cubicBezTo>
                      <a:pt x="5021" y="2914"/>
                      <a:pt x="5012" y="2876"/>
                      <a:pt x="5004" y="2843"/>
                    </a:cubicBezTo>
                    <a:cubicBezTo>
                      <a:pt x="4987" y="2782"/>
                      <a:pt x="4968" y="2723"/>
                      <a:pt x="4949" y="2662"/>
                    </a:cubicBezTo>
                    <a:cubicBezTo>
                      <a:pt x="5001" y="2572"/>
                      <a:pt x="5051" y="2482"/>
                      <a:pt x="5094" y="2390"/>
                    </a:cubicBezTo>
                    <a:cubicBezTo>
                      <a:pt x="5025" y="2384"/>
                      <a:pt x="4957" y="2377"/>
                      <a:pt x="4891" y="2369"/>
                    </a:cubicBezTo>
                    <a:cubicBezTo>
                      <a:pt x="3776" y="2247"/>
                      <a:pt x="2640" y="1868"/>
                      <a:pt x="1873" y="1050"/>
                    </a:cubicBezTo>
                    <a:cubicBezTo>
                      <a:pt x="1586" y="743"/>
                      <a:pt x="1365" y="387"/>
                      <a:pt x="1204" y="1"/>
                    </a:cubicBezTo>
                    <a:close/>
                  </a:path>
                </a:pathLst>
              </a:custGeom>
              <a:solidFill>
                <a:srgbClr val="4D0029">
                  <a:alpha val="427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" name="Google Shape;2169;p58"/>
              <p:cNvSpPr/>
              <p:nvPr/>
            </p:nvSpPr>
            <p:spPr>
              <a:xfrm>
                <a:off x="5828301" y="-1450263"/>
                <a:ext cx="752014" cy="643656"/>
              </a:xfrm>
              <a:custGeom>
                <a:avLst/>
                <a:gdLst/>
                <a:ahLst/>
                <a:cxnLst/>
                <a:rect l="l" t="t" r="r" b="b"/>
                <a:pathLst>
                  <a:path w="5094" h="4360" extrusionOk="0">
                    <a:moveTo>
                      <a:pt x="1584" y="434"/>
                    </a:moveTo>
                    <a:cubicBezTo>
                      <a:pt x="1765" y="474"/>
                      <a:pt x="1948" y="509"/>
                      <a:pt x="2131" y="543"/>
                    </a:cubicBezTo>
                    <a:cubicBezTo>
                      <a:pt x="2093" y="729"/>
                      <a:pt x="2057" y="914"/>
                      <a:pt x="2024" y="1101"/>
                    </a:cubicBezTo>
                    <a:cubicBezTo>
                      <a:pt x="1839" y="1065"/>
                      <a:pt x="1655" y="1029"/>
                      <a:pt x="1472" y="988"/>
                    </a:cubicBezTo>
                    <a:cubicBezTo>
                      <a:pt x="1507" y="804"/>
                      <a:pt x="1544" y="619"/>
                      <a:pt x="1584" y="434"/>
                    </a:cubicBezTo>
                    <a:close/>
                    <a:moveTo>
                      <a:pt x="2233" y="562"/>
                    </a:moveTo>
                    <a:cubicBezTo>
                      <a:pt x="2417" y="595"/>
                      <a:pt x="2601" y="626"/>
                      <a:pt x="2787" y="653"/>
                    </a:cubicBezTo>
                    <a:cubicBezTo>
                      <a:pt x="2748" y="841"/>
                      <a:pt x="2714" y="1028"/>
                      <a:pt x="2683" y="1215"/>
                    </a:cubicBezTo>
                    <a:cubicBezTo>
                      <a:pt x="2497" y="1186"/>
                      <a:pt x="2312" y="1153"/>
                      <a:pt x="2126" y="1119"/>
                    </a:cubicBezTo>
                    <a:cubicBezTo>
                      <a:pt x="2159" y="934"/>
                      <a:pt x="2196" y="748"/>
                      <a:pt x="2233" y="562"/>
                    </a:cubicBezTo>
                    <a:close/>
                    <a:moveTo>
                      <a:pt x="2888" y="671"/>
                    </a:moveTo>
                    <a:cubicBezTo>
                      <a:pt x="3074" y="698"/>
                      <a:pt x="3259" y="725"/>
                      <a:pt x="3446" y="748"/>
                    </a:cubicBezTo>
                    <a:cubicBezTo>
                      <a:pt x="3410" y="935"/>
                      <a:pt x="3375" y="1123"/>
                      <a:pt x="3344" y="1311"/>
                    </a:cubicBezTo>
                    <a:cubicBezTo>
                      <a:pt x="3158" y="1286"/>
                      <a:pt x="2971" y="1260"/>
                      <a:pt x="2783" y="1232"/>
                    </a:cubicBezTo>
                    <a:cubicBezTo>
                      <a:pt x="2816" y="1043"/>
                      <a:pt x="2850" y="856"/>
                      <a:pt x="2888" y="671"/>
                    </a:cubicBezTo>
                    <a:close/>
                    <a:moveTo>
                      <a:pt x="3548" y="760"/>
                    </a:moveTo>
                    <a:cubicBezTo>
                      <a:pt x="3735" y="783"/>
                      <a:pt x="3922" y="804"/>
                      <a:pt x="4109" y="824"/>
                    </a:cubicBezTo>
                    <a:cubicBezTo>
                      <a:pt x="4073" y="1012"/>
                      <a:pt x="4039" y="1201"/>
                      <a:pt x="4010" y="1391"/>
                    </a:cubicBezTo>
                    <a:cubicBezTo>
                      <a:pt x="3822" y="1370"/>
                      <a:pt x="3634" y="1349"/>
                      <a:pt x="3447" y="1325"/>
                    </a:cubicBezTo>
                    <a:cubicBezTo>
                      <a:pt x="3478" y="1137"/>
                      <a:pt x="3511" y="948"/>
                      <a:pt x="3548" y="760"/>
                    </a:cubicBezTo>
                    <a:close/>
                    <a:moveTo>
                      <a:pt x="4212" y="834"/>
                    </a:moveTo>
                    <a:cubicBezTo>
                      <a:pt x="4399" y="854"/>
                      <a:pt x="4587" y="872"/>
                      <a:pt x="4774" y="888"/>
                    </a:cubicBezTo>
                    <a:cubicBezTo>
                      <a:pt x="4739" y="1076"/>
                      <a:pt x="4706" y="1265"/>
                      <a:pt x="4676" y="1455"/>
                    </a:cubicBezTo>
                    <a:cubicBezTo>
                      <a:pt x="4488" y="1438"/>
                      <a:pt x="4300" y="1420"/>
                      <a:pt x="4111" y="1400"/>
                    </a:cubicBezTo>
                    <a:cubicBezTo>
                      <a:pt x="4143" y="1212"/>
                      <a:pt x="4175" y="1023"/>
                      <a:pt x="4212" y="834"/>
                    </a:cubicBezTo>
                    <a:close/>
                    <a:moveTo>
                      <a:pt x="806" y="935"/>
                    </a:moveTo>
                    <a:cubicBezTo>
                      <a:pt x="988" y="982"/>
                      <a:pt x="1171" y="1027"/>
                      <a:pt x="1354" y="1066"/>
                    </a:cubicBezTo>
                    <a:cubicBezTo>
                      <a:pt x="1321" y="1253"/>
                      <a:pt x="1289" y="1437"/>
                      <a:pt x="1262" y="1624"/>
                    </a:cubicBezTo>
                    <a:cubicBezTo>
                      <a:pt x="1078" y="1581"/>
                      <a:pt x="893" y="1535"/>
                      <a:pt x="710" y="1487"/>
                    </a:cubicBezTo>
                    <a:cubicBezTo>
                      <a:pt x="740" y="1301"/>
                      <a:pt x="772" y="1118"/>
                      <a:pt x="806" y="935"/>
                    </a:cubicBezTo>
                    <a:close/>
                    <a:moveTo>
                      <a:pt x="1454" y="1087"/>
                    </a:moveTo>
                    <a:cubicBezTo>
                      <a:pt x="1638" y="1128"/>
                      <a:pt x="1822" y="1166"/>
                      <a:pt x="2008" y="1200"/>
                    </a:cubicBezTo>
                    <a:cubicBezTo>
                      <a:pt x="1976" y="1387"/>
                      <a:pt x="1946" y="1574"/>
                      <a:pt x="1920" y="1762"/>
                    </a:cubicBezTo>
                    <a:cubicBezTo>
                      <a:pt x="1734" y="1725"/>
                      <a:pt x="1548" y="1688"/>
                      <a:pt x="1362" y="1646"/>
                    </a:cubicBezTo>
                    <a:cubicBezTo>
                      <a:pt x="1391" y="1459"/>
                      <a:pt x="1422" y="1274"/>
                      <a:pt x="1454" y="1087"/>
                    </a:cubicBezTo>
                    <a:close/>
                    <a:moveTo>
                      <a:pt x="2108" y="1218"/>
                    </a:moveTo>
                    <a:cubicBezTo>
                      <a:pt x="2295" y="1254"/>
                      <a:pt x="2480" y="1285"/>
                      <a:pt x="2666" y="1315"/>
                    </a:cubicBezTo>
                    <a:cubicBezTo>
                      <a:pt x="2635" y="1502"/>
                      <a:pt x="2607" y="1691"/>
                      <a:pt x="2581" y="1879"/>
                    </a:cubicBezTo>
                    <a:cubicBezTo>
                      <a:pt x="2394" y="1849"/>
                      <a:pt x="2207" y="1816"/>
                      <a:pt x="2020" y="1781"/>
                    </a:cubicBezTo>
                    <a:cubicBezTo>
                      <a:pt x="2047" y="1592"/>
                      <a:pt x="2077" y="1405"/>
                      <a:pt x="2108" y="1218"/>
                    </a:cubicBezTo>
                    <a:close/>
                    <a:moveTo>
                      <a:pt x="2768" y="1331"/>
                    </a:moveTo>
                    <a:cubicBezTo>
                      <a:pt x="2955" y="1359"/>
                      <a:pt x="3140" y="1385"/>
                      <a:pt x="3328" y="1410"/>
                    </a:cubicBezTo>
                    <a:cubicBezTo>
                      <a:pt x="3299" y="1599"/>
                      <a:pt x="3271" y="1787"/>
                      <a:pt x="3244" y="1976"/>
                    </a:cubicBezTo>
                    <a:cubicBezTo>
                      <a:pt x="3056" y="1952"/>
                      <a:pt x="2870" y="1924"/>
                      <a:pt x="2683" y="1895"/>
                    </a:cubicBezTo>
                    <a:cubicBezTo>
                      <a:pt x="2709" y="1706"/>
                      <a:pt x="2737" y="1518"/>
                      <a:pt x="2768" y="1331"/>
                    </a:cubicBezTo>
                    <a:close/>
                    <a:moveTo>
                      <a:pt x="3431" y="1425"/>
                    </a:moveTo>
                    <a:cubicBezTo>
                      <a:pt x="3617" y="1448"/>
                      <a:pt x="3806" y="1471"/>
                      <a:pt x="3992" y="1492"/>
                    </a:cubicBezTo>
                    <a:cubicBezTo>
                      <a:pt x="3964" y="1680"/>
                      <a:pt x="3937" y="1870"/>
                      <a:pt x="3912" y="2059"/>
                    </a:cubicBezTo>
                    <a:cubicBezTo>
                      <a:pt x="3723" y="2038"/>
                      <a:pt x="3535" y="2016"/>
                      <a:pt x="3347" y="1991"/>
                    </a:cubicBezTo>
                    <a:cubicBezTo>
                      <a:pt x="3371" y="1802"/>
                      <a:pt x="3400" y="1613"/>
                      <a:pt x="3431" y="1425"/>
                    </a:cubicBezTo>
                    <a:close/>
                    <a:moveTo>
                      <a:pt x="4096" y="1502"/>
                    </a:moveTo>
                    <a:cubicBezTo>
                      <a:pt x="4284" y="1521"/>
                      <a:pt x="4472" y="1540"/>
                      <a:pt x="4660" y="1557"/>
                    </a:cubicBezTo>
                    <a:cubicBezTo>
                      <a:pt x="4632" y="1746"/>
                      <a:pt x="4604" y="1936"/>
                      <a:pt x="4580" y="2127"/>
                    </a:cubicBezTo>
                    <a:cubicBezTo>
                      <a:pt x="4392" y="2110"/>
                      <a:pt x="4201" y="2090"/>
                      <a:pt x="4013" y="2070"/>
                    </a:cubicBezTo>
                    <a:cubicBezTo>
                      <a:pt x="4038" y="1881"/>
                      <a:pt x="4065" y="1692"/>
                      <a:pt x="4096" y="1502"/>
                    </a:cubicBezTo>
                    <a:close/>
                    <a:moveTo>
                      <a:pt x="695" y="1586"/>
                    </a:moveTo>
                    <a:cubicBezTo>
                      <a:pt x="878" y="1634"/>
                      <a:pt x="1062" y="1679"/>
                      <a:pt x="1246" y="1723"/>
                    </a:cubicBezTo>
                    <a:cubicBezTo>
                      <a:pt x="1219" y="1908"/>
                      <a:pt x="1194" y="2095"/>
                      <a:pt x="1172" y="2283"/>
                    </a:cubicBezTo>
                    <a:cubicBezTo>
                      <a:pt x="986" y="2238"/>
                      <a:pt x="801" y="2191"/>
                      <a:pt x="617" y="2141"/>
                    </a:cubicBezTo>
                    <a:cubicBezTo>
                      <a:pt x="640" y="1955"/>
                      <a:pt x="666" y="1770"/>
                      <a:pt x="695" y="1586"/>
                    </a:cubicBezTo>
                    <a:close/>
                    <a:moveTo>
                      <a:pt x="1347" y="1745"/>
                    </a:moveTo>
                    <a:cubicBezTo>
                      <a:pt x="1533" y="1787"/>
                      <a:pt x="1720" y="1827"/>
                      <a:pt x="1905" y="1861"/>
                    </a:cubicBezTo>
                    <a:cubicBezTo>
                      <a:pt x="1879" y="2049"/>
                      <a:pt x="1856" y="2238"/>
                      <a:pt x="1833" y="2426"/>
                    </a:cubicBezTo>
                    <a:cubicBezTo>
                      <a:pt x="1647" y="2389"/>
                      <a:pt x="1460" y="2349"/>
                      <a:pt x="1272" y="2306"/>
                    </a:cubicBezTo>
                    <a:cubicBezTo>
                      <a:pt x="1294" y="2119"/>
                      <a:pt x="1320" y="1932"/>
                      <a:pt x="1347" y="1745"/>
                    </a:cubicBezTo>
                    <a:close/>
                    <a:moveTo>
                      <a:pt x="2008" y="1880"/>
                    </a:moveTo>
                    <a:cubicBezTo>
                      <a:pt x="2193" y="1916"/>
                      <a:pt x="2380" y="1948"/>
                      <a:pt x="2568" y="1978"/>
                    </a:cubicBezTo>
                    <a:cubicBezTo>
                      <a:pt x="2542" y="2168"/>
                      <a:pt x="2518" y="2356"/>
                      <a:pt x="2497" y="2545"/>
                    </a:cubicBezTo>
                    <a:cubicBezTo>
                      <a:pt x="2309" y="2514"/>
                      <a:pt x="2123" y="2481"/>
                      <a:pt x="1935" y="2445"/>
                    </a:cubicBezTo>
                    <a:cubicBezTo>
                      <a:pt x="1957" y="2256"/>
                      <a:pt x="1981" y="2068"/>
                      <a:pt x="2008" y="1880"/>
                    </a:cubicBezTo>
                    <a:close/>
                    <a:moveTo>
                      <a:pt x="2668" y="1995"/>
                    </a:moveTo>
                    <a:cubicBezTo>
                      <a:pt x="2856" y="2023"/>
                      <a:pt x="3044" y="2051"/>
                      <a:pt x="3231" y="2078"/>
                    </a:cubicBezTo>
                    <a:cubicBezTo>
                      <a:pt x="3207" y="2266"/>
                      <a:pt x="3185" y="2455"/>
                      <a:pt x="3164" y="2644"/>
                    </a:cubicBezTo>
                    <a:cubicBezTo>
                      <a:pt x="2976" y="2618"/>
                      <a:pt x="2788" y="2591"/>
                      <a:pt x="2599" y="2561"/>
                    </a:cubicBezTo>
                    <a:cubicBezTo>
                      <a:pt x="2620" y="2371"/>
                      <a:pt x="2643" y="2183"/>
                      <a:pt x="2668" y="1995"/>
                    </a:cubicBezTo>
                    <a:close/>
                    <a:moveTo>
                      <a:pt x="3333" y="2090"/>
                    </a:moveTo>
                    <a:cubicBezTo>
                      <a:pt x="3522" y="2115"/>
                      <a:pt x="3710" y="2137"/>
                      <a:pt x="3898" y="2158"/>
                    </a:cubicBezTo>
                    <a:cubicBezTo>
                      <a:pt x="3874" y="2349"/>
                      <a:pt x="3851" y="2539"/>
                      <a:pt x="3832" y="2728"/>
                    </a:cubicBezTo>
                    <a:cubicBezTo>
                      <a:pt x="3642" y="2707"/>
                      <a:pt x="3454" y="2684"/>
                      <a:pt x="3265" y="2659"/>
                    </a:cubicBezTo>
                    <a:cubicBezTo>
                      <a:pt x="3286" y="2470"/>
                      <a:pt x="3309" y="2279"/>
                      <a:pt x="3333" y="2090"/>
                    </a:cubicBezTo>
                    <a:close/>
                    <a:moveTo>
                      <a:pt x="603" y="2243"/>
                    </a:moveTo>
                    <a:cubicBezTo>
                      <a:pt x="789" y="2293"/>
                      <a:pt x="974" y="2340"/>
                      <a:pt x="1162" y="2384"/>
                    </a:cubicBezTo>
                    <a:cubicBezTo>
                      <a:pt x="1140" y="2570"/>
                      <a:pt x="1120" y="2758"/>
                      <a:pt x="1101" y="2946"/>
                    </a:cubicBezTo>
                    <a:cubicBezTo>
                      <a:pt x="913" y="2902"/>
                      <a:pt x="727" y="2853"/>
                      <a:pt x="541" y="2802"/>
                    </a:cubicBezTo>
                    <a:cubicBezTo>
                      <a:pt x="560" y="2616"/>
                      <a:pt x="581" y="2429"/>
                      <a:pt x="603" y="2243"/>
                    </a:cubicBezTo>
                    <a:close/>
                    <a:moveTo>
                      <a:pt x="1262" y="2409"/>
                    </a:moveTo>
                    <a:cubicBezTo>
                      <a:pt x="1448" y="2452"/>
                      <a:pt x="1634" y="2492"/>
                      <a:pt x="1822" y="2528"/>
                    </a:cubicBezTo>
                    <a:cubicBezTo>
                      <a:pt x="1802" y="2715"/>
                      <a:pt x="1783" y="2904"/>
                      <a:pt x="1764" y="3093"/>
                    </a:cubicBezTo>
                    <a:cubicBezTo>
                      <a:pt x="1576" y="3055"/>
                      <a:pt x="1387" y="3014"/>
                      <a:pt x="1202" y="2972"/>
                    </a:cubicBezTo>
                    <a:cubicBezTo>
                      <a:pt x="1220" y="2783"/>
                      <a:pt x="1240" y="2596"/>
                      <a:pt x="1262" y="2409"/>
                    </a:cubicBezTo>
                    <a:close/>
                    <a:moveTo>
                      <a:pt x="1924" y="2545"/>
                    </a:moveTo>
                    <a:cubicBezTo>
                      <a:pt x="2110" y="2581"/>
                      <a:pt x="2298" y="2614"/>
                      <a:pt x="2485" y="2645"/>
                    </a:cubicBezTo>
                    <a:cubicBezTo>
                      <a:pt x="2465" y="2836"/>
                      <a:pt x="2448" y="3025"/>
                      <a:pt x="2431" y="3214"/>
                    </a:cubicBezTo>
                    <a:cubicBezTo>
                      <a:pt x="2243" y="3183"/>
                      <a:pt x="2055" y="3149"/>
                      <a:pt x="1866" y="3113"/>
                    </a:cubicBezTo>
                    <a:cubicBezTo>
                      <a:pt x="1883" y="2922"/>
                      <a:pt x="1903" y="2734"/>
                      <a:pt x="1924" y="2545"/>
                    </a:cubicBezTo>
                    <a:close/>
                    <a:moveTo>
                      <a:pt x="2589" y="2661"/>
                    </a:moveTo>
                    <a:cubicBezTo>
                      <a:pt x="2777" y="2691"/>
                      <a:pt x="2965" y="2719"/>
                      <a:pt x="3154" y="2745"/>
                    </a:cubicBezTo>
                    <a:cubicBezTo>
                      <a:pt x="3133" y="2936"/>
                      <a:pt x="3116" y="3125"/>
                      <a:pt x="3098" y="3315"/>
                    </a:cubicBezTo>
                    <a:cubicBezTo>
                      <a:pt x="2909" y="3288"/>
                      <a:pt x="2721" y="3260"/>
                      <a:pt x="2532" y="3230"/>
                    </a:cubicBezTo>
                    <a:cubicBezTo>
                      <a:pt x="2549" y="3041"/>
                      <a:pt x="2568" y="2851"/>
                      <a:pt x="2589" y="2661"/>
                    </a:cubicBezTo>
                    <a:close/>
                    <a:moveTo>
                      <a:pt x="530" y="2904"/>
                    </a:moveTo>
                    <a:cubicBezTo>
                      <a:pt x="716" y="2954"/>
                      <a:pt x="902" y="3003"/>
                      <a:pt x="1091" y="3047"/>
                    </a:cubicBezTo>
                    <a:cubicBezTo>
                      <a:pt x="1074" y="3235"/>
                      <a:pt x="1058" y="3423"/>
                      <a:pt x="1042" y="3613"/>
                    </a:cubicBezTo>
                    <a:cubicBezTo>
                      <a:pt x="854" y="3568"/>
                      <a:pt x="666" y="3518"/>
                      <a:pt x="479" y="3466"/>
                    </a:cubicBezTo>
                    <a:cubicBezTo>
                      <a:pt x="495" y="3278"/>
                      <a:pt x="512" y="3092"/>
                      <a:pt x="530" y="2904"/>
                    </a:cubicBezTo>
                    <a:close/>
                    <a:moveTo>
                      <a:pt x="1193" y="3072"/>
                    </a:moveTo>
                    <a:cubicBezTo>
                      <a:pt x="1380" y="3115"/>
                      <a:pt x="1566" y="3156"/>
                      <a:pt x="1757" y="3193"/>
                    </a:cubicBezTo>
                    <a:cubicBezTo>
                      <a:pt x="1738" y="3383"/>
                      <a:pt x="1722" y="3573"/>
                      <a:pt x="1710" y="3762"/>
                    </a:cubicBezTo>
                    <a:cubicBezTo>
                      <a:pt x="1519" y="3724"/>
                      <a:pt x="1331" y="3683"/>
                      <a:pt x="1145" y="3638"/>
                    </a:cubicBezTo>
                    <a:cubicBezTo>
                      <a:pt x="1158" y="3449"/>
                      <a:pt x="1174" y="3260"/>
                      <a:pt x="1193" y="3072"/>
                    </a:cubicBezTo>
                    <a:close/>
                    <a:moveTo>
                      <a:pt x="1856" y="3213"/>
                    </a:moveTo>
                    <a:cubicBezTo>
                      <a:pt x="2044" y="3250"/>
                      <a:pt x="2232" y="3283"/>
                      <a:pt x="2421" y="3315"/>
                    </a:cubicBezTo>
                    <a:cubicBezTo>
                      <a:pt x="2406" y="3505"/>
                      <a:pt x="2390" y="3695"/>
                      <a:pt x="2377" y="3887"/>
                    </a:cubicBezTo>
                    <a:cubicBezTo>
                      <a:pt x="2187" y="3855"/>
                      <a:pt x="1998" y="3821"/>
                      <a:pt x="1810" y="3783"/>
                    </a:cubicBezTo>
                    <a:cubicBezTo>
                      <a:pt x="1825" y="3594"/>
                      <a:pt x="1838" y="3402"/>
                      <a:pt x="1856" y="3213"/>
                    </a:cubicBezTo>
                    <a:close/>
                    <a:moveTo>
                      <a:pt x="473" y="3569"/>
                    </a:moveTo>
                    <a:cubicBezTo>
                      <a:pt x="660" y="3621"/>
                      <a:pt x="848" y="3669"/>
                      <a:pt x="1036" y="3715"/>
                    </a:cubicBezTo>
                    <a:cubicBezTo>
                      <a:pt x="1022" y="3904"/>
                      <a:pt x="1009" y="4092"/>
                      <a:pt x="996" y="4282"/>
                    </a:cubicBezTo>
                    <a:cubicBezTo>
                      <a:pt x="807" y="4237"/>
                      <a:pt x="619" y="4187"/>
                      <a:pt x="432" y="4134"/>
                    </a:cubicBezTo>
                    <a:cubicBezTo>
                      <a:pt x="443" y="3946"/>
                      <a:pt x="458" y="3757"/>
                      <a:pt x="473" y="3569"/>
                    </a:cubicBezTo>
                    <a:close/>
                    <a:moveTo>
                      <a:pt x="2360" y="1"/>
                    </a:moveTo>
                    <a:lnTo>
                      <a:pt x="2360" y="1"/>
                    </a:lnTo>
                    <a:cubicBezTo>
                      <a:pt x="2323" y="4"/>
                      <a:pt x="2287" y="9"/>
                      <a:pt x="2251" y="14"/>
                    </a:cubicBezTo>
                    <a:cubicBezTo>
                      <a:pt x="2218" y="156"/>
                      <a:pt x="2183" y="299"/>
                      <a:pt x="2154" y="443"/>
                    </a:cubicBezTo>
                    <a:cubicBezTo>
                      <a:pt x="1971" y="409"/>
                      <a:pt x="1788" y="374"/>
                      <a:pt x="1606" y="335"/>
                    </a:cubicBezTo>
                    <a:cubicBezTo>
                      <a:pt x="1619" y="275"/>
                      <a:pt x="1633" y="215"/>
                      <a:pt x="1647" y="157"/>
                    </a:cubicBezTo>
                    <a:lnTo>
                      <a:pt x="1647" y="157"/>
                    </a:lnTo>
                    <a:cubicBezTo>
                      <a:pt x="1607" y="171"/>
                      <a:pt x="1568" y="187"/>
                      <a:pt x="1530" y="203"/>
                    </a:cubicBezTo>
                    <a:cubicBezTo>
                      <a:pt x="1522" y="239"/>
                      <a:pt x="1513" y="277"/>
                      <a:pt x="1504" y="314"/>
                    </a:cubicBezTo>
                    <a:cubicBezTo>
                      <a:pt x="1456" y="303"/>
                      <a:pt x="1409" y="292"/>
                      <a:pt x="1362" y="281"/>
                    </a:cubicBezTo>
                    <a:cubicBezTo>
                      <a:pt x="1318" y="304"/>
                      <a:pt x="1273" y="328"/>
                      <a:pt x="1231" y="353"/>
                    </a:cubicBezTo>
                    <a:cubicBezTo>
                      <a:pt x="1314" y="372"/>
                      <a:pt x="1398" y="393"/>
                      <a:pt x="1482" y="412"/>
                    </a:cubicBezTo>
                    <a:cubicBezTo>
                      <a:pt x="1443" y="596"/>
                      <a:pt x="1404" y="780"/>
                      <a:pt x="1371" y="966"/>
                    </a:cubicBezTo>
                    <a:cubicBezTo>
                      <a:pt x="1188" y="924"/>
                      <a:pt x="1005" y="881"/>
                      <a:pt x="823" y="834"/>
                    </a:cubicBezTo>
                    <a:cubicBezTo>
                      <a:pt x="837" y="762"/>
                      <a:pt x="853" y="690"/>
                      <a:pt x="868" y="618"/>
                    </a:cubicBezTo>
                    <a:lnTo>
                      <a:pt x="868" y="618"/>
                    </a:lnTo>
                    <a:cubicBezTo>
                      <a:pt x="822" y="659"/>
                      <a:pt x="779" y="701"/>
                      <a:pt x="737" y="742"/>
                    </a:cubicBezTo>
                    <a:cubicBezTo>
                      <a:pt x="733" y="763"/>
                      <a:pt x="728" y="785"/>
                      <a:pt x="723" y="806"/>
                    </a:cubicBezTo>
                    <a:cubicBezTo>
                      <a:pt x="711" y="803"/>
                      <a:pt x="698" y="799"/>
                      <a:pt x="686" y="796"/>
                    </a:cubicBezTo>
                    <a:cubicBezTo>
                      <a:pt x="660" y="824"/>
                      <a:pt x="636" y="851"/>
                      <a:pt x="612" y="879"/>
                    </a:cubicBezTo>
                    <a:cubicBezTo>
                      <a:pt x="643" y="888"/>
                      <a:pt x="672" y="898"/>
                      <a:pt x="704" y="905"/>
                    </a:cubicBezTo>
                    <a:cubicBezTo>
                      <a:pt x="670" y="1088"/>
                      <a:pt x="639" y="1271"/>
                      <a:pt x="608" y="1456"/>
                    </a:cubicBezTo>
                    <a:cubicBezTo>
                      <a:pt x="502" y="1427"/>
                      <a:pt x="394" y="1395"/>
                      <a:pt x="289" y="1363"/>
                    </a:cubicBezTo>
                    <a:cubicBezTo>
                      <a:pt x="273" y="1394"/>
                      <a:pt x="258" y="1425"/>
                      <a:pt x="244" y="1456"/>
                    </a:cubicBezTo>
                    <a:cubicBezTo>
                      <a:pt x="361" y="1490"/>
                      <a:pt x="476" y="1525"/>
                      <a:pt x="593" y="1557"/>
                    </a:cubicBezTo>
                    <a:cubicBezTo>
                      <a:pt x="565" y="1741"/>
                      <a:pt x="538" y="1927"/>
                      <a:pt x="514" y="2112"/>
                    </a:cubicBezTo>
                    <a:cubicBezTo>
                      <a:pt x="366" y="2070"/>
                      <a:pt x="216" y="2027"/>
                      <a:pt x="69" y="1981"/>
                    </a:cubicBezTo>
                    <a:cubicBezTo>
                      <a:pt x="61" y="2014"/>
                      <a:pt x="54" y="2048"/>
                      <a:pt x="49" y="2081"/>
                    </a:cubicBezTo>
                    <a:cubicBezTo>
                      <a:pt x="200" y="2127"/>
                      <a:pt x="350" y="2171"/>
                      <a:pt x="502" y="2212"/>
                    </a:cubicBezTo>
                    <a:cubicBezTo>
                      <a:pt x="478" y="2399"/>
                      <a:pt x="457" y="2586"/>
                      <a:pt x="439" y="2772"/>
                    </a:cubicBezTo>
                    <a:cubicBezTo>
                      <a:pt x="293" y="2730"/>
                      <a:pt x="146" y="2687"/>
                      <a:pt x="1" y="2641"/>
                    </a:cubicBezTo>
                    <a:lnTo>
                      <a:pt x="1" y="2641"/>
                    </a:lnTo>
                    <a:cubicBezTo>
                      <a:pt x="1" y="2677"/>
                      <a:pt x="2" y="2712"/>
                      <a:pt x="3" y="2748"/>
                    </a:cubicBezTo>
                    <a:cubicBezTo>
                      <a:pt x="144" y="2792"/>
                      <a:pt x="287" y="2834"/>
                      <a:pt x="429" y="2874"/>
                    </a:cubicBezTo>
                    <a:cubicBezTo>
                      <a:pt x="410" y="3062"/>
                      <a:pt x="393" y="3250"/>
                      <a:pt x="377" y="3438"/>
                    </a:cubicBezTo>
                    <a:cubicBezTo>
                      <a:pt x="278" y="3409"/>
                      <a:pt x="180" y="3378"/>
                      <a:pt x="80" y="3349"/>
                    </a:cubicBezTo>
                    <a:lnTo>
                      <a:pt x="80" y="3349"/>
                    </a:lnTo>
                    <a:cubicBezTo>
                      <a:pt x="89" y="3387"/>
                      <a:pt x="99" y="3424"/>
                      <a:pt x="108" y="3462"/>
                    </a:cubicBezTo>
                    <a:cubicBezTo>
                      <a:pt x="195" y="3488"/>
                      <a:pt x="282" y="3516"/>
                      <a:pt x="369" y="3540"/>
                    </a:cubicBezTo>
                    <a:cubicBezTo>
                      <a:pt x="355" y="3722"/>
                      <a:pt x="342" y="3904"/>
                      <a:pt x="330" y="4087"/>
                    </a:cubicBezTo>
                    <a:cubicBezTo>
                      <a:pt x="359" y="4150"/>
                      <a:pt x="389" y="4212"/>
                      <a:pt x="421" y="4272"/>
                    </a:cubicBezTo>
                    <a:cubicBezTo>
                      <a:pt x="423" y="4261"/>
                      <a:pt x="423" y="4249"/>
                      <a:pt x="423" y="4239"/>
                    </a:cubicBezTo>
                    <a:cubicBezTo>
                      <a:pt x="577" y="4282"/>
                      <a:pt x="732" y="4321"/>
                      <a:pt x="886" y="4359"/>
                    </a:cubicBezTo>
                    <a:cubicBezTo>
                      <a:pt x="959" y="4344"/>
                      <a:pt x="1032" y="4328"/>
                      <a:pt x="1106" y="4311"/>
                    </a:cubicBezTo>
                    <a:cubicBezTo>
                      <a:pt x="1103" y="4309"/>
                      <a:pt x="1100" y="4309"/>
                      <a:pt x="1096" y="4308"/>
                    </a:cubicBezTo>
                    <a:cubicBezTo>
                      <a:pt x="1108" y="4119"/>
                      <a:pt x="1120" y="3929"/>
                      <a:pt x="1134" y="3739"/>
                    </a:cubicBezTo>
                    <a:cubicBezTo>
                      <a:pt x="1323" y="3784"/>
                      <a:pt x="1511" y="3825"/>
                      <a:pt x="1699" y="3864"/>
                    </a:cubicBezTo>
                    <a:cubicBezTo>
                      <a:pt x="1692" y="3961"/>
                      <a:pt x="1687" y="4057"/>
                      <a:pt x="1680" y="4154"/>
                    </a:cubicBezTo>
                    <a:cubicBezTo>
                      <a:pt x="1716" y="4144"/>
                      <a:pt x="1751" y="4131"/>
                      <a:pt x="1785" y="4121"/>
                    </a:cubicBezTo>
                    <a:cubicBezTo>
                      <a:pt x="1790" y="4042"/>
                      <a:pt x="1794" y="3963"/>
                      <a:pt x="1799" y="3884"/>
                    </a:cubicBezTo>
                    <a:cubicBezTo>
                      <a:pt x="1941" y="3912"/>
                      <a:pt x="2082" y="3937"/>
                      <a:pt x="2223" y="3962"/>
                    </a:cubicBezTo>
                    <a:cubicBezTo>
                      <a:pt x="2309" y="3927"/>
                      <a:pt x="2394" y="3893"/>
                      <a:pt x="2479" y="3856"/>
                    </a:cubicBezTo>
                    <a:cubicBezTo>
                      <a:pt x="2491" y="3682"/>
                      <a:pt x="2504" y="3507"/>
                      <a:pt x="2520" y="3333"/>
                    </a:cubicBezTo>
                    <a:cubicBezTo>
                      <a:pt x="2708" y="3363"/>
                      <a:pt x="2897" y="3392"/>
                      <a:pt x="3087" y="3418"/>
                    </a:cubicBezTo>
                    <a:cubicBezTo>
                      <a:pt x="3082" y="3465"/>
                      <a:pt x="3080" y="3512"/>
                      <a:pt x="3076" y="3558"/>
                    </a:cubicBezTo>
                    <a:cubicBezTo>
                      <a:pt x="3113" y="3538"/>
                      <a:pt x="3148" y="3517"/>
                      <a:pt x="3184" y="3496"/>
                    </a:cubicBezTo>
                    <a:cubicBezTo>
                      <a:pt x="3185" y="3475"/>
                      <a:pt x="3186" y="3454"/>
                      <a:pt x="3189" y="3431"/>
                    </a:cubicBezTo>
                    <a:cubicBezTo>
                      <a:pt x="3217" y="3435"/>
                      <a:pt x="3247" y="3438"/>
                      <a:pt x="3275" y="3441"/>
                    </a:cubicBezTo>
                    <a:cubicBezTo>
                      <a:pt x="3321" y="3414"/>
                      <a:pt x="3367" y="3386"/>
                      <a:pt x="3411" y="3356"/>
                    </a:cubicBezTo>
                    <a:cubicBezTo>
                      <a:pt x="3339" y="3347"/>
                      <a:pt x="3269" y="3340"/>
                      <a:pt x="3196" y="3330"/>
                    </a:cubicBezTo>
                    <a:cubicBezTo>
                      <a:pt x="3212" y="3140"/>
                      <a:pt x="3231" y="2950"/>
                      <a:pt x="3250" y="2760"/>
                    </a:cubicBezTo>
                    <a:cubicBezTo>
                      <a:pt x="3443" y="2784"/>
                      <a:pt x="3631" y="2807"/>
                      <a:pt x="3822" y="2830"/>
                    </a:cubicBezTo>
                    <a:cubicBezTo>
                      <a:pt x="3812" y="2916"/>
                      <a:pt x="3806" y="3003"/>
                      <a:pt x="3798" y="3088"/>
                    </a:cubicBezTo>
                    <a:cubicBezTo>
                      <a:pt x="3835" y="3058"/>
                      <a:pt x="3872" y="3029"/>
                      <a:pt x="3908" y="2999"/>
                    </a:cubicBezTo>
                    <a:cubicBezTo>
                      <a:pt x="3914" y="2946"/>
                      <a:pt x="3918" y="2894"/>
                      <a:pt x="3923" y="2842"/>
                    </a:cubicBezTo>
                    <a:lnTo>
                      <a:pt x="4076" y="2858"/>
                    </a:lnTo>
                    <a:cubicBezTo>
                      <a:pt x="4110" y="2827"/>
                      <a:pt x="4143" y="2796"/>
                      <a:pt x="4175" y="2766"/>
                    </a:cubicBezTo>
                    <a:cubicBezTo>
                      <a:pt x="4095" y="2758"/>
                      <a:pt x="4013" y="2750"/>
                      <a:pt x="3933" y="2741"/>
                    </a:cubicBezTo>
                    <a:cubicBezTo>
                      <a:pt x="3952" y="2550"/>
                      <a:pt x="3974" y="2361"/>
                      <a:pt x="3999" y="2171"/>
                    </a:cubicBezTo>
                    <a:cubicBezTo>
                      <a:pt x="4188" y="2192"/>
                      <a:pt x="4377" y="2210"/>
                      <a:pt x="4565" y="2227"/>
                    </a:cubicBezTo>
                    <a:cubicBezTo>
                      <a:pt x="4560" y="2274"/>
                      <a:pt x="4555" y="2323"/>
                      <a:pt x="4549" y="2370"/>
                    </a:cubicBezTo>
                    <a:cubicBezTo>
                      <a:pt x="4611" y="2295"/>
                      <a:pt x="4671" y="2219"/>
                      <a:pt x="4727" y="2140"/>
                    </a:cubicBezTo>
                    <a:cubicBezTo>
                      <a:pt x="4713" y="2138"/>
                      <a:pt x="4697" y="2137"/>
                      <a:pt x="4682" y="2136"/>
                    </a:cubicBezTo>
                    <a:cubicBezTo>
                      <a:pt x="4707" y="1945"/>
                      <a:pt x="4733" y="1756"/>
                      <a:pt x="4764" y="1566"/>
                    </a:cubicBezTo>
                    <a:lnTo>
                      <a:pt x="5050" y="1589"/>
                    </a:lnTo>
                    <a:cubicBezTo>
                      <a:pt x="5066" y="1557"/>
                      <a:pt x="5078" y="1524"/>
                      <a:pt x="5093" y="1490"/>
                    </a:cubicBezTo>
                    <a:cubicBezTo>
                      <a:pt x="4989" y="1482"/>
                      <a:pt x="4884" y="1473"/>
                      <a:pt x="4779" y="1464"/>
                    </a:cubicBezTo>
                    <a:cubicBezTo>
                      <a:pt x="4810" y="1275"/>
                      <a:pt x="4842" y="1085"/>
                      <a:pt x="4878" y="897"/>
                    </a:cubicBezTo>
                    <a:lnTo>
                      <a:pt x="4885" y="897"/>
                    </a:lnTo>
                    <a:cubicBezTo>
                      <a:pt x="4844" y="857"/>
                      <a:pt x="4802" y="820"/>
                      <a:pt x="4760" y="783"/>
                    </a:cubicBezTo>
                    <a:cubicBezTo>
                      <a:pt x="4583" y="767"/>
                      <a:pt x="4407" y="751"/>
                      <a:pt x="4231" y="734"/>
                    </a:cubicBezTo>
                    <a:cubicBezTo>
                      <a:pt x="4248" y="638"/>
                      <a:pt x="4269" y="543"/>
                      <a:pt x="4289" y="449"/>
                    </a:cubicBezTo>
                    <a:cubicBezTo>
                      <a:pt x="4258" y="431"/>
                      <a:pt x="4226" y="412"/>
                      <a:pt x="4195" y="395"/>
                    </a:cubicBezTo>
                    <a:cubicBezTo>
                      <a:pt x="4172" y="505"/>
                      <a:pt x="4148" y="615"/>
                      <a:pt x="4127" y="725"/>
                    </a:cubicBezTo>
                    <a:cubicBezTo>
                      <a:pt x="3940" y="705"/>
                      <a:pt x="3754" y="684"/>
                      <a:pt x="3567" y="660"/>
                    </a:cubicBezTo>
                    <a:cubicBezTo>
                      <a:pt x="3600" y="496"/>
                      <a:pt x="3636" y="331"/>
                      <a:pt x="3675" y="166"/>
                    </a:cubicBezTo>
                    <a:lnTo>
                      <a:pt x="3577" y="135"/>
                    </a:lnTo>
                    <a:cubicBezTo>
                      <a:pt x="3537" y="304"/>
                      <a:pt x="3500" y="476"/>
                      <a:pt x="3464" y="647"/>
                    </a:cubicBezTo>
                    <a:cubicBezTo>
                      <a:pt x="3279" y="623"/>
                      <a:pt x="3093" y="597"/>
                      <a:pt x="2908" y="570"/>
                    </a:cubicBezTo>
                    <a:cubicBezTo>
                      <a:pt x="2945" y="386"/>
                      <a:pt x="2987" y="202"/>
                      <a:pt x="3031" y="19"/>
                    </a:cubicBezTo>
                    <a:cubicBezTo>
                      <a:pt x="2998" y="15"/>
                      <a:pt x="2963" y="9"/>
                      <a:pt x="2929" y="5"/>
                    </a:cubicBezTo>
                    <a:cubicBezTo>
                      <a:pt x="2884" y="187"/>
                      <a:pt x="2844" y="370"/>
                      <a:pt x="2805" y="554"/>
                    </a:cubicBezTo>
                    <a:cubicBezTo>
                      <a:pt x="2621" y="526"/>
                      <a:pt x="2437" y="496"/>
                      <a:pt x="2254" y="463"/>
                    </a:cubicBezTo>
                    <a:cubicBezTo>
                      <a:pt x="2287" y="308"/>
                      <a:pt x="2323" y="155"/>
                      <a:pt x="2360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7" name="Google Shape;2170;p58"/>
              <p:cNvSpPr/>
              <p:nvPr/>
            </p:nvSpPr>
            <p:spPr>
              <a:xfrm>
                <a:off x="5789475" y="-1417933"/>
                <a:ext cx="353420" cy="621217"/>
              </a:xfrm>
              <a:custGeom>
                <a:avLst/>
                <a:gdLst/>
                <a:ahLst/>
                <a:cxnLst/>
                <a:rect l="l" t="t" r="r" b="b"/>
                <a:pathLst>
                  <a:path w="2394" h="4208" extrusionOk="0">
                    <a:moveTo>
                      <a:pt x="1756" y="1"/>
                    </a:moveTo>
                    <a:lnTo>
                      <a:pt x="1756" y="1"/>
                    </a:lnTo>
                    <a:cubicBezTo>
                      <a:pt x="1617" y="62"/>
                      <a:pt x="1481" y="135"/>
                      <a:pt x="1356" y="224"/>
                    </a:cubicBezTo>
                    <a:cubicBezTo>
                      <a:pt x="46" y="1147"/>
                      <a:pt x="0" y="2890"/>
                      <a:pt x="762" y="4188"/>
                    </a:cubicBezTo>
                    <a:cubicBezTo>
                      <a:pt x="766" y="4196"/>
                      <a:pt x="770" y="4201"/>
                      <a:pt x="772" y="4207"/>
                    </a:cubicBezTo>
                    <a:cubicBezTo>
                      <a:pt x="1306" y="4125"/>
                      <a:pt x="1860" y="3982"/>
                      <a:pt x="2394" y="3779"/>
                    </a:cubicBezTo>
                    <a:cubicBezTo>
                      <a:pt x="1865" y="3122"/>
                      <a:pt x="1592" y="2270"/>
                      <a:pt x="1572" y="1425"/>
                    </a:cubicBezTo>
                    <a:cubicBezTo>
                      <a:pt x="1562" y="944"/>
                      <a:pt x="1630" y="464"/>
                      <a:pt x="1756" y="1"/>
                    </a:cubicBezTo>
                    <a:close/>
                  </a:path>
                </a:pathLst>
              </a:custGeom>
              <a:solidFill>
                <a:srgbClr val="4D0029">
                  <a:alpha val="427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8" name="Google Shape;2171;p58"/>
              <p:cNvSpPr/>
              <p:nvPr/>
            </p:nvSpPr>
            <p:spPr>
              <a:xfrm>
                <a:off x="6592414" y="-1027166"/>
                <a:ext cx="81786" cy="247276"/>
              </a:xfrm>
              <a:custGeom>
                <a:avLst/>
                <a:gdLst/>
                <a:ahLst/>
                <a:cxnLst/>
                <a:rect l="l" t="t" r="r" b="b"/>
                <a:pathLst>
                  <a:path w="554" h="1675" extrusionOk="0">
                    <a:moveTo>
                      <a:pt x="187" y="1"/>
                    </a:moveTo>
                    <a:cubicBezTo>
                      <a:pt x="93" y="1"/>
                      <a:pt x="1" y="75"/>
                      <a:pt x="43" y="187"/>
                    </a:cubicBezTo>
                    <a:cubicBezTo>
                      <a:pt x="196" y="605"/>
                      <a:pt x="249" y="1037"/>
                      <a:pt x="180" y="1481"/>
                    </a:cubicBezTo>
                    <a:cubicBezTo>
                      <a:pt x="161" y="1598"/>
                      <a:pt x="261" y="1674"/>
                      <a:pt x="351" y="1674"/>
                    </a:cubicBezTo>
                    <a:cubicBezTo>
                      <a:pt x="410" y="1674"/>
                      <a:pt x="464" y="1641"/>
                      <a:pt x="477" y="1562"/>
                    </a:cubicBezTo>
                    <a:cubicBezTo>
                      <a:pt x="554" y="1064"/>
                      <a:pt x="514" y="579"/>
                      <a:pt x="340" y="107"/>
                    </a:cubicBezTo>
                    <a:cubicBezTo>
                      <a:pt x="313" y="33"/>
                      <a:pt x="250" y="1"/>
                      <a:pt x="18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3" name="Google Shape;2200;p58"/>
          <p:cNvGrpSpPr/>
          <p:nvPr/>
        </p:nvGrpSpPr>
        <p:grpSpPr>
          <a:xfrm>
            <a:off x="8727201" y="3925326"/>
            <a:ext cx="416799" cy="572715"/>
            <a:chOff x="8430725" y="132438"/>
            <a:chExt cx="592549" cy="814209"/>
          </a:xfrm>
        </p:grpSpPr>
        <p:sp>
          <p:nvSpPr>
            <p:cNvPr id="90" name="Google Shape;2201;p58"/>
            <p:cNvSpPr/>
            <p:nvPr/>
          </p:nvSpPr>
          <p:spPr>
            <a:xfrm flipH="1">
              <a:off x="8430725" y="132441"/>
              <a:ext cx="592548" cy="814207"/>
            </a:xfrm>
            <a:custGeom>
              <a:avLst/>
              <a:gdLst/>
              <a:ahLst/>
              <a:cxnLst/>
              <a:rect l="l" t="t" r="r" b="b"/>
              <a:pathLst>
                <a:path w="5825" h="8004" extrusionOk="0">
                  <a:moveTo>
                    <a:pt x="375" y="1"/>
                  </a:moveTo>
                  <a:cubicBezTo>
                    <a:pt x="240" y="1"/>
                    <a:pt x="110" y="107"/>
                    <a:pt x="59" y="236"/>
                  </a:cubicBezTo>
                  <a:cubicBezTo>
                    <a:pt x="1" y="388"/>
                    <a:pt x="27" y="560"/>
                    <a:pt x="73" y="717"/>
                  </a:cubicBezTo>
                  <a:cubicBezTo>
                    <a:pt x="247" y="1318"/>
                    <a:pt x="717" y="1822"/>
                    <a:pt x="1301" y="2043"/>
                  </a:cubicBezTo>
                  <a:cubicBezTo>
                    <a:pt x="974" y="2955"/>
                    <a:pt x="867" y="3934"/>
                    <a:pt x="992" y="4901"/>
                  </a:cubicBezTo>
                  <a:cubicBezTo>
                    <a:pt x="990" y="4901"/>
                    <a:pt x="989" y="4903"/>
                    <a:pt x="989" y="4903"/>
                  </a:cubicBezTo>
                  <a:cubicBezTo>
                    <a:pt x="733" y="5004"/>
                    <a:pt x="513" y="5474"/>
                    <a:pt x="414" y="5715"/>
                  </a:cubicBezTo>
                  <a:cubicBezTo>
                    <a:pt x="293" y="6005"/>
                    <a:pt x="268" y="6348"/>
                    <a:pt x="407" y="6629"/>
                  </a:cubicBezTo>
                  <a:cubicBezTo>
                    <a:pt x="518" y="6557"/>
                    <a:pt x="626" y="6481"/>
                    <a:pt x="722" y="6399"/>
                  </a:cubicBezTo>
                  <a:cubicBezTo>
                    <a:pt x="725" y="6441"/>
                    <a:pt x="728" y="6482"/>
                    <a:pt x="736" y="6519"/>
                  </a:cubicBezTo>
                  <a:cubicBezTo>
                    <a:pt x="806" y="7039"/>
                    <a:pt x="1105" y="7525"/>
                    <a:pt x="1539" y="7821"/>
                  </a:cubicBezTo>
                  <a:cubicBezTo>
                    <a:pt x="1653" y="7899"/>
                    <a:pt x="1777" y="7965"/>
                    <a:pt x="1912" y="7991"/>
                  </a:cubicBezTo>
                  <a:cubicBezTo>
                    <a:pt x="1955" y="7999"/>
                    <a:pt x="1999" y="8003"/>
                    <a:pt x="2042" y="8003"/>
                  </a:cubicBezTo>
                  <a:cubicBezTo>
                    <a:pt x="2339" y="8003"/>
                    <a:pt x="2630" y="7811"/>
                    <a:pt x="2775" y="7545"/>
                  </a:cubicBezTo>
                  <a:cubicBezTo>
                    <a:pt x="2940" y="7241"/>
                    <a:pt x="2935" y="6866"/>
                    <a:pt x="2824" y="6537"/>
                  </a:cubicBezTo>
                  <a:cubicBezTo>
                    <a:pt x="2744" y="6302"/>
                    <a:pt x="2599" y="6048"/>
                    <a:pt x="2421" y="5821"/>
                  </a:cubicBezTo>
                  <a:cubicBezTo>
                    <a:pt x="2487" y="5804"/>
                    <a:pt x="2552" y="5783"/>
                    <a:pt x="2616" y="5758"/>
                  </a:cubicBezTo>
                  <a:lnTo>
                    <a:pt x="2534" y="5644"/>
                  </a:lnTo>
                  <a:cubicBezTo>
                    <a:pt x="2409" y="5473"/>
                    <a:pt x="2278" y="5304"/>
                    <a:pt x="2116" y="5169"/>
                  </a:cubicBezTo>
                  <a:cubicBezTo>
                    <a:pt x="1883" y="4973"/>
                    <a:pt x="1621" y="4902"/>
                    <a:pt x="1324" y="4879"/>
                  </a:cubicBezTo>
                  <a:cubicBezTo>
                    <a:pt x="1298" y="4877"/>
                    <a:pt x="1271" y="4875"/>
                    <a:pt x="1245" y="4874"/>
                  </a:cubicBezTo>
                  <a:cubicBezTo>
                    <a:pt x="1146" y="4104"/>
                    <a:pt x="1199" y="3328"/>
                    <a:pt x="1397" y="2589"/>
                  </a:cubicBezTo>
                  <a:cubicBezTo>
                    <a:pt x="1802" y="3116"/>
                    <a:pt x="2268" y="3581"/>
                    <a:pt x="2788" y="3982"/>
                  </a:cubicBezTo>
                  <a:cubicBezTo>
                    <a:pt x="2745" y="4212"/>
                    <a:pt x="2745" y="4472"/>
                    <a:pt x="2751" y="4637"/>
                  </a:cubicBezTo>
                  <a:cubicBezTo>
                    <a:pt x="2761" y="4969"/>
                    <a:pt x="2886" y="5303"/>
                    <a:pt x="3141" y="5503"/>
                  </a:cubicBezTo>
                  <a:cubicBezTo>
                    <a:pt x="3215" y="5382"/>
                    <a:pt x="3285" y="5260"/>
                    <a:pt x="3341" y="5135"/>
                  </a:cubicBezTo>
                  <a:cubicBezTo>
                    <a:pt x="3362" y="5173"/>
                    <a:pt x="3383" y="5209"/>
                    <a:pt x="3405" y="5244"/>
                  </a:cubicBezTo>
                  <a:cubicBezTo>
                    <a:pt x="3698" y="5701"/>
                    <a:pt x="4195" y="6014"/>
                    <a:pt x="4738" y="6086"/>
                  </a:cubicBezTo>
                  <a:cubicBezTo>
                    <a:pt x="4799" y="6093"/>
                    <a:pt x="4860" y="6098"/>
                    <a:pt x="4922" y="6098"/>
                  </a:cubicBezTo>
                  <a:cubicBezTo>
                    <a:pt x="5005" y="6098"/>
                    <a:pt x="5088" y="6089"/>
                    <a:pt x="5168" y="6066"/>
                  </a:cubicBezTo>
                  <a:cubicBezTo>
                    <a:pt x="5523" y="5965"/>
                    <a:pt x="5775" y="5596"/>
                    <a:pt x="5801" y="5229"/>
                  </a:cubicBezTo>
                  <a:cubicBezTo>
                    <a:pt x="5825" y="4859"/>
                    <a:pt x="5657" y="4508"/>
                    <a:pt x="5410" y="4252"/>
                  </a:cubicBezTo>
                  <a:cubicBezTo>
                    <a:pt x="5232" y="4068"/>
                    <a:pt x="4982" y="3897"/>
                    <a:pt x="4714" y="3770"/>
                  </a:cubicBezTo>
                  <a:cubicBezTo>
                    <a:pt x="4770" y="3721"/>
                    <a:pt x="4822" y="3670"/>
                    <a:pt x="4872" y="3615"/>
                  </a:cubicBezTo>
                  <a:cubicBezTo>
                    <a:pt x="4829" y="3592"/>
                    <a:pt x="4787" y="3570"/>
                    <a:pt x="4744" y="3547"/>
                  </a:cubicBezTo>
                  <a:cubicBezTo>
                    <a:pt x="4550" y="3445"/>
                    <a:pt x="4351" y="3350"/>
                    <a:pt x="4137" y="3299"/>
                  </a:cubicBezTo>
                  <a:cubicBezTo>
                    <a:pt x="4045" y="3277"/>
                    <a:pt x="3955" y="3267"/>
                    <a:pt x="3866" y="3267"/>
                  </a:cubicBezTo>
                  <a:cubicBezTo>
                    <a:pt x="3660" y="3267"/>
                    <a:pt x="3461" y="3321"/>
                    <a:pt x="3254" y="3406"/>
                  </a:cubicBezTo>
                  <a:cubicBezTo>
                    <a:pt x="3143" y="3452"/>
                    <a:pt x="3028" y="3500"/>
                    <a:pt x="2945" y="3589"/>
                  </a:cubicBezTo>
                  <a:cubicBezTo>
                    <a:pt x="2913" y="3625"/>
                    <a:pt x="2884" y="3670"/>
                    <a:pt x="2860" y="3722"/>
                  </a:cubicBezTo>
                  <a:cubicBezTo>
                    <a:pt x="2341" y="3310"/>
                    <a:pt x="1879" y="2832"/>
                    <a:pt x="1479" y="2290"/>
                  </a:cubicBezTo>
                  <a:cubicBezTo>
                    <a:pt x="1486" y="2268"/>
                    <a:pt x="1494" y="2245"/>
                    <a:pt x="1501" y="2223"/>
                  </a:cubicBezTo>
                  <a:cubicBezTo>
                    <a:pt x="1966" y="2460"/>
                    <a:pt x="2489" y="2588"/>
                    <a:pt x="3012" y="2589"/>
                  </a:cubicBezTo>
                  <a:cubicBezTo>
                    <a:pt x="3148" y="2589"/>
                    <a:pt x="3287" y="2582"/>
                    <a:pt x="3414" y="2531"/>
                  </a:cubicBezTo>
                  <a:cubicBezTo>
                    <a:pt x="3540" y="2481"/>
                    <a:pt x="3654" y="2385"/>
                    <a:pt x="3696" y="2255"/>
                  </a:cubicBezTo>
                  <a:cubicBezTo>
                    <a:pt x="3745" y="2102"/>
                    <a:pt x="3682" y="1926"/>
                    <a:pt x="3569" y="1810"/>
                  </a:cubicBezTo>
                  <a:cubicBezTo>
                    <a:pt x="3455" y="1694"/>
                    <a:pt x="3300" y="1629"/>
                    <a:pt x="3143" y="1588"/>
                  </a:cubicBezTo>
                  <a:cubicBezTo>
                    <a:pt x="2996" y="1550"/>
                    <a:pt x="2844" y="1531"/>
                    <a:pt x="2692" y="1531"/>
                  </a:cubicBezTo>
                  <a:cubicBezTo>
                    <a:pt x="2321" y="1531"/>
                    <a:pt x="1950" y="1643"/>
                    <a:pt x="1642" y="1851"/>
                  </a:cubicBezTo>
                  <a:cubicBezTo>
                    <a:pt x="1820" y="1420"/>
                    <a:pt x="2051" y="1009"/>
                    <a:pt x="2332" y="622"/>
                  </a:cubicBezTo>
                  <a:cubicBezTo>
                    <a:pt x="2401" y="528"/>
                    <a:pt x="2314" y="429"/>
                    <a:pt x="2224" y="429"/>
                  </a:cubicBezTo>
                  <a:cubicBezTo>
                    <a:pt x="2189" y="429"/>
                    <a:pt x="2154" y="444"/>
                    <a:pt x="2127" y="481"/>
                  </a:cubicBezTo>
                  <a:cubicBezTo>
                    <a:pt x="1850" y="860"/>
                    <a:pt x="1621" y="1265"/>
                    <a:pt x="1439" y="1689"/>
                  </a:cubicBezTo>
                  <a:cubicBezTo>
                    <a:pt x="1324" y="1083"/>
                    <a:pt x="1072" y="499"/>
                    <a:pt x="606" y="108"/>
                  </a:cubicBezTo>
                  <a:cubicBezTo>
                    <a:pt x="558" y="68"/>
                    <a:pt x="504" y="28"/>
                    <a:pt x="444" y="10"/>
                  </a:cubicBezTo>
                  <a:cubicBezTo>
                    <a:pt x="421" y="4"/>
                    <a:pt x="398" y="1"/>
                    <a:pt x="375" y="1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4" name="Google Shape;2202;p58"/>
            <p:cNvGrpSpPr/>
            <p:nvPr/>
          </p:nvGrpSpPr>
          <p:grpSpPr>
            <a:xfrm flipH="1">
              <a:off x="8430707" y="132436"/>
              <a:ext cx="592548" cy="814203"/>
              <a:chOff x="8718313" y="645768"/>
              <a:chExt cx="891985" cy="1225657"/>
            </a:xfrm>
          </p:grpSpPr>
          <p:sp>
            <p:nvSpPr>
              <p:cNvPr id="92" name="Google Shape;2203;p58"/>
              <p:cNvSpPr/>
              <p:nvPr/>
            </p:nvSpPr>
            <p:spPr>
              <a:xfrm>
                <a:off x="8718313" y="645768"/>
                <a:ext cx="228929" cy="318664"/>
              </a:xfrm>
              <a:custGeom>
                <a:avLst/>
                <a:gdLst/>
                <a:ahLst/>
                <a:cxnLst/>
                <a:rect l="l" t="t" r="r" b="b"/>
                <a:pathLst>
                  <a:path w="1495" h="2081" extrusionOk="0">
                    <a:moveTo>
                      <a:pt x="375" y="0"/>
                    </a:moveTo>
                    <a:cubicBezTo>
                      <a:pt x="240" y="0"/>
                      <a:pt x="109" y="106"/>
                      <a:pt x="59" y="236"/>
                    </a:cubicBezTo>
                    <a:cubicBezTo>
                      <a:pt x="1" y="390"/>
                      <a:pt x="27" y="560"/>
                      <a:pt x="73" y="717"/>
                    </a:cubicBezTo>
                    <a:cubicBezTo>
                      <a:pt x="253" y="1337"/>
                      <a:pt x="749" y="1854"/>
                      <a:pt x="1360" y="2064"/>
                    </a:cubicBezTo>
                    <a:lnTo>
                      <a:pt x="1495" y="2080"/>
                    </a:lnTo>
                    <a:cubicBezTo>
                      <a:pt x="1424" y="1344"/>
                      <a:pt x="1173" y="584"/>
                      <a:pt x="606" y="108"/>
                    </a:cubicBezTo>
                    <a:cubicBezTo>
                      <a:pt x="558" y="68"/>
                      <a:pt x="506" y="27"/>
                      <a:pt x="444" y="10"/>
                    </a:cubicBezTo>
                    <a:cubicBezTo>
                      <a:pt x="421" y="3"/>
                      <a:pt x="398" y="0"/>
                      <a:pt x="37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" name="Google Shape;2204;p58"/>
              <p:cNvSpPr/>
              <p:nvPr/>
            </p:nvSpPr>
            <p:spPr>
              <a:xfrm>
                <a:off x="8941271" y="880211"/>
                <a:ext cx="350668" cy="162318"/>
              </a:xfrm>
              <a:custGeom>
                <a:avLst/>
                <a:gdLst/>
                <a:ahLst/>
                <a:cxnLst/>
                <a:rect l="l" t="t" r="r" b="b"/>
                <a:pathLst>
                  <a:path w="2290" h="1060" extrusionOk="0">
                    <a:moveTo>
                      <a:pt x="1236" y="1"/>
                    </a:moveTo>
                    <a:cubicBezTo>
                      <a:pt x="790" y="1"/>
                      <a:pt x="344" y="162"/>
                      <a:pt x="10" y="456"/>
                    </a:cubicBezTo>
                    <a:lnTo>
                      <a:pt x="0" y="671"/>
                    </a:lnTo>
                    <a:cubicBezTo>
                      <a:pt x="478" y="923"/>
                      <a:pt x="1017" y="1057"/>
                      <a:pt x="1556" y="1060"/>
                    </a:cubicBezTo>
                    <a:cubicBezTo>
                      <a:pt x="1692" y="1060"/>
                      <a:pt x="1830" y="1051"/>
                      <a:pt x="1958" y="1001"/>
                    </a:cubicBezTo>
                    <a:cubicBezTo>
                      <a:pt x="2084" y="952"/>
                      <a:pt x="2198" y="856"/>
                      <a:pt x="2240" y="726"/>
                    </a:cubicBezTo>
                    <a:cubicBezTo>
                      <a:pt x="2289" y="571"/>
                      <a:pt x="2226" y="397"/>
                      <a:pt x="2112" y="281"/>
                    </a:cubicBezTo>
                    <a:cubicBezTo>
                      <a:pt x="1999" y="163"/>
                      <a:pt x="1844" y="99"/>
                      <a:pt x="1687" y="58"/>
                    </a:cubicBezTo>
                    <a:cubicBezTo>
                      <a:pt x="1539" y="19"/>
                      <a:pt x="1387" y="1"/>
                      <a:pt x="123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" name="Google Shape;2205;p58"/>
              <p:cNvSpPr/>
              <p:nvPr/>
            </p:nvSpPr>
            <p:spPr>
              <a:xfrm>
                <a:off x="8815704" y="711308"/>
                <a:ext cx="270581" cy="864113"/>
              </a:xfrm>
              <a:custGeom>
                <a:avLst/>
                <a:gdLst/>
                <a:ahLst/>
                <a:cxnLst/>
                <a:rect l="l" t="t" r="r" b="b"/>
                <a:pathLst>
                  <a:path w="1767" h="5643" extrusionOk="0">
                    <a:moveTo>
                      <a:pt x="1590" y="0"/>
                    </a:moveTo>
                    <a:cubicBezTo>
                      <a:pt x="1554" y="0"/>
                      <a:pt x="1519" y="16"/>
                      <a:pt x="1492" y="53"/>
                    </a:cubicBezTo>
                    <a:cubicBezTo>
                      <a:pt x="336" y="1640"/>
                      <a:pt x="0" y="3677"/>
                      <a:pt x="594" y="5548"/>
                    </a:cubicBezTo>
                    <a:cubicBezTo>
                      <a:pt x="615" y="5613"/>
                      <a:pt x="671" y="5643"/>
                      <a:pt x="726" y="5643"/>
                    </a:cubicBezTo>
                    <a:cubicBezTo>
                      <a:pt x="798" y="5643"/>
                      <a:pt x="866" y="5591"/>
                      <a:pt x="839" y="5503"/>
                    </a:cubicBezTo>
                    <a:cubicBezTo>
                      <a:pt x="263" y="3689"/>
                      <a:pt x="575" y="1733"/>
                      <a:pt x="1697" y="194"/>
                    </a:cubicBezTo>
                    <a:cubicBezTo>
                      <a:pt x="1767" y="100"/>
                      <a:pt x="1679" y="0"/>
                      <a:pt x="1590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" name="Google Shape;2206;p58"/>
              <p:cNvSpPr/>
              <p:nvPr/>
            </p:nvSpPr>
            <p:spPr>
              <a:xfrm>
                <a:off x="8901304" y="983269"/>
                <a:ext cx="413451" cy="361999"/>
              </a:xfrm>
              <a:custGeom>
                <a:avLst/>
                <a:gdLst/>
                <a:ahLst/>
                <a:cxnLst/>
                <a:rect l="l" t="t" r="r" b="b"/>
                <a:pathLst>
                  <a:path w="2700" h="2364" extrusionOk="0">
                    <a:moveTo>
                      <a:pt x="172" y="1"/>
                    </a:moveTo>
                    <a:cubicBezTo>
                      <a:pt x="85" y="1"/>
                      <a:pt x="0" y="115"/>
                      <a:pt x="70" y="211"/>
                    </a:cubicBezTo>
                    <a:cubicBezTo>
                      <a:pt x="708" y="1087"/>
                      <a:pt x="1503" y="1803"/>
                      <a:pt x="2440" y="2345"/>
                    </a:cubicBezTo>
                    <a:cubicBezTo>
                      <a:pt x="2462" y="2358"/>
                      <a:pt x="2484" y="2363"/>
                      <a:pt x="2506" y="2363"/>
                    </a:cubicBezTo>
                    <a:cubicBezTo>
                      <a:pt x="2617" y="2363"/>
                      <a:pt x="2699" y="2207"/>
                      <a:pt x="2581" y="2140"/>
                    </a:cubicBezTo>
                    <a:cubicBezTo>
                      <a:pt x="1661" y="1608"/>
                      <a:pt x="883" y="907"/>
                      <a:pt x="258" y="49"/>
                    </a:cubicBezTo>
                    <a:cubicBezTo>
                      <a:pt x="234" y="15"/>
                      <a:pt x="203" y="1"/>
                      <a:pt x="17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" name="Google Shape;2207;p58"/>
              <p:cNvSpPr/>
              <p:nvPr/>
            </p:nvSpPr>
            <p:spPr>
              <a:xfrm>
                <a:off x="8822288" y="1442202"/>
                <a:ext cx="346074" cy="429223"/>
              </a:xfrm>
              <a:custGeom>
                <a:avLst/>
                <a:gdLst/>
                <a:ahLst/>
                <a:cxnLst/>
                <a:rect l="l" t="t" r="r" b="b"/>
                <a:pathLst>
                  <a:path w="2260" h="2803" extrusionOk="0">
                    <a:moveTo>
                      <a:pt x="868" y="1"/>
                    </a:moveTo>
                    <a:cubicBezTo>
                      <a:pt x="745" y="1"/>
                      <a:pt x="622" y="43"/>
                      <a:pt x="480" y="111"/>
                    </a:cubicBezTo>
                    <a:cubicBezTo>
                      <a:pt x="60" y="313"/>
                      <a:pt x="0" y="909"/>
                      <a:pt x="55" y="1318"/>
                    </a:cubicBezTo>
                    <a:cubicBezTo>
                      <a:pt x="126" y="1839"/>
                      <a:pt x="425" y="2325"/>
                      <a:pt x="859" y="2620"/>
                    </a:cubicBezTo>
                    <a:cubicBezTo>
                      <a:pt x="973" y="2697"/>
                      <a:pt x="1097" y="2764"/>
                      <a:pt x="1231" y="2790"/>
                    </a:cubicBezTo>
                    <a:cubicBezTo>
                      <a:pt x="1274" y="2799"/>
                      <a:pt x="1317" y="2802"/>
                      <a:pt x="1360" y="2802"/>
                    </a:cubicBezTo>
                    <a:cubicBezTo>
                      <a:pt x="1657" y="2802"/>
                      <a:pt x="1948" y="2611"/>
                      <a:pt x="2094" y="2344"/>
                    </a:cubicBezTo>
                    <a:cubicBezTo>
                      <a:pt x="2260" y="2039"/>
                      <a:pt x="2255" y="1664"/>
                      <a:pt x="2144" y="1337"/>
                    </a:cubicBezTo>
                    <a:cubicBezTo>
                      <a:pt x="2041" y="1042"/>
                      <a:pt x="1841" y="718"/>
                      <a:pt x="1601" y="458"/>
                    </a:cubicBezTo>
                    <a:cubicBezTo>
                      <a:pt x="1474" y="318"/>
                      <a:pt x="1333" y="197"/>
                      <a:pt x="1193" y="106"/>
                    </a:cubicBezTo>
                    <a:cubicBezTo>
                      <a:pt x="1078" y="32"/>
                      <a:pt x="973" y="1"/>
                      <a:pt x="868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" name="Google Shape;2208;p58"/>
              <p:cNvSpPr/>
              <p:nvPr/>
            </p:nvSpPr>
            <p:spPr>
              <a:xfrm>
                <a:off x="8759658" y="1391669"/>
                <a:ext cx="359090" cy="269203"/>
              </a:xfrm>
              <a:custGeom>
                <a:avLst/>
                <a:gdLst/>
                <a:ahLst/>
                <a:cxnLst/>
                <a:rect l="l" t="t" r="r" b="b"/>
                <a:pathLst>
                  <a:path w="2345" h="1758" extrusionOk="0">
                    <a:moveTo>
                      <a:pt x="913" y="0"/>
                    </a:moveTo>
                    <a:cubicBezTo>
                      <a:pt x="847" y="0"/>
                      <a:pt x="781" y="7"/>
                      <a:pt x="720" y="31"/>
                    </a:cubicBezTo>
                    <a:cubicBezTo>
                      <a:pt x="464" y="133"/>
                      <a:pt x="244" y="602"/>
                      <a:pt x="145" y="844"/>
                    </a:cubicBezTo>
                    <a:cubicBezTo>
                      <a:pt x="24" y="1135"/>
                      <a:pt x="0" y="1477"/>
                      <a:pt x="138" y="1758"/>
                    </a:cubicBezTo>
                    <a:cubicBezTo>
                      <a:pt x="498" y="1524"/>
                      <a:pt x="819" y="1255"/>
                      <a:pt x="877" y="809"/>
                    </a:cubicBezTo>
                    <a:cubicBezTo>
                      <a:pt x="1129" y="942"/>
                      <a:pt x="1415" y="1009"/>
                      <a:pt x="1700" y="1009"/>
                    </a:cubicBezTo>
                    <a:cubicBezTo>
                      <a:pt x="1920" y="1009"/>
                      <a:pt x="2140" y="969"/>
                      <a:pt x="2345" y="889"/>
                    </a:cubicBezTo>
                    <a:cubicBezTo>
                      <a:pt x="2314" y="849"/>
                      <a:pt x="2288" y="811"/>
                      <a:pt x="2261" y="774"/>
                    </a:cubicBezTo>
                    <a:cubicBezTo>
                      <a:pt x="2136" y="601"/>
                      <a:pt x="2005" y="434"/>
                      <a:pt x="1843" y="298"/>
                    </a:cubicBezTo>
                    <a:cubicBezTo>
                      <a:pt x="1611" y="102"/>
                      <a:pt x="1349" y="31"/>
                      <a:pt x="1052" y="7"/>
                    </a:cubicBezTo>
                    <a:cubicBezTo>
                      <a:pt x="1006" y="4"/>
                      <a:pt x="959" y="0"/>
                      <a:pt x="91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" name="Google Shape;2209;p58"/>
              <p:cNvSpPr/>
              <p:nvPr/>
            </p:nvSpPr>
            <p:spPr>
              <a:xfrm>
                <a:off x="9173418" y="1188311"/>
                <a:ext cx="436880" cy="390941"/>
              </a:xfrm>
              <a:custGeom>
                <a:avLst/>
                <a:gdLst/>
                <a:ahLst/>
                <a:cxnLst/>
                <a:rect l="l" t="t" r="r" b="b"/>
                <a:pathLst>
                  <a:path w="2853" h="2553" extrusionOk="0">
                    <a:moveTo>
                      <a:pt x="911" y="0"/>
                    </a:moveTo>
                    <a:cubicBezTo>
                      <a:pt x="655" y="0"/>
                      <a:pt x="495" y="128"/>
                      <a:pt x="314" y="353"/>
                    </a:cubicBezTo>
                    <a:cubicBezTo>
                      <a:pt x="0" y="747"/>
                      <a:pt x="200" y="1338"/>
                      <a:pt x="429" y="1698"/>
                    </a:cubicBezTo>
                    <a:cubicBezTo>
                      <a:pt x="722" y="2155"/>
                      <a:pt x="1218" y="2469"/>
                      <a:pt x="1762" y="2540"/>
                    </a:cubicBezTo>
                    <a:cubicBezTo>
                      <a:pt x="1823" y="2548"/>
                      <a:pt x="1885" y="2552"/>
                      <a:pt x="1946" y="2552"/>
                    </a:cubicBezTo>
                    <a:cubicBezTo>
                      <a:pt x="2029" y="2552"/>
                      <a:pt x="2112" y="2544"/>
                      <a:pt x="2193" y="2520"/>
                    </a:cubicBezTo>
                    <a:cubicBezTo>
                      <a:pt x="2546" y="2420"/>
                      <a:pt x="2799" y="2051"/>
                      <a:pt x="2826" y="1684"/>
                    </a:cubicBezTo>
                    <a:cubicBezTo>
                      <a:pt x="2853" y="1317"/>
                      <a:pt x="2684" y="963"/>
                      <a:pt x="2436" y="707"/>
                    </a:cubicBezTo>
                    <a:cubicBezTo>
                      <a:pt x="2214" y="477"/>
                      <a:pt x="1881" y="269"/>
                      <a:pt x="1537" y="138"/>
                    </a:cubicBezTo>
                    <a:cubicBezTo>
                      <a:pt x="1354" y="68"/>
                      <a:pt x="1168" y="21"/>
                      <a:pt x="996" y="4"/>
                    </a:cubicBezTo>
                    <a:cubicBezTo>
                      <a:pt x="966" y="1"/>
                      <a:pt x="938" y="0"/>
                      <a:pt x="911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" name="Google Shape;2210;p58"/>
              <p:cNvSpPr/>
              <p:nvPr/>
            </p:nvSpPr>
            <p:spPr>
              <a:xfrm>
                <a:off x="9137432" y="1145894"/>
                <a:ext cx="327239" cy="342246"/>
              </a:xfrm>
              <a:custGeom>
                <a:avLst/>
                <a:gdLst/>
                <a:ahLst/>
                <a:cxnLst/>
                <a:rect l="l" t="t" r="r" b="b"/>
                <a:pathLst>
                  <a:path w="2137" h="2235" extrusionOk="0">
                    <a:moveTo>
                      <a:pt x="1132" y="1"/>
                    </a:moveTo>
                    <a:cubicBezTo>
                      <a:pt x="925" y="1"/>
                      <a:pt x="725" y="56"/>
                      <a:pt x="518" y="140"/>
                    </a:cubicBezTo>
                    <a:cubicBezTo>
                      <a:pt x="407" y="185"/>
                      <a:pt x="292" y="234"/>
                      <a:pt x="209" y="323"/>
                    </a:cubicBezTo>
                    <a:cubicBezTo>
                      <a:pt x="8" y="543"/>
                      <a:pt x="0" y="1093"/>
                      <a:pt x="9" y="1369"/>
                    </a:cubicBezTo>
                    <a:cubicBezTo>
                      <a:pt x="20" y="1700"/>
                      <a:pt x="144" y="2035"/>
                      <a:pt x="399" y="2235"/>
                    </a:cubicBezTo>
                    <a:cubicBezTo>
                      <a:pt x="642" y="1840"/>
                      <a:pt x="834" y="1432"/>
                      <a:pt x="696" y="983"/>
                    </a:cubicBezTo>
                    <a:lnTo>
                      <a:pt x="696" y="983"/>
                    </a:lnTo>
                    <a:cubicBezTo>
                      <a:pt x="703" y="983"/>
                      <a:pt x="710" y="983"/>
                      <a:pt x="717" y="983"/>
                    </a:cubicBezTo>
                    <a:cubicBezTo>
                      <a:pt x="1240" y="983"/>
                      <a:pt x="1771" y="747"/>
                      <a:pt x="2136" y="349"/>
                    </a:cubicBezTo>
                    <a:cubicBezTo>
                      <a:pt x="2093" y="326"/>
                      <a:pt x="2050" y="303"/>
                      <a:pt x="2008" y="281"/>
                    </a:cubicBezTo>
                    <a:cubicBezTo>
                      <a:pt x="1815" y="179"/>
                      <a:pt x="1616" y="84"/>
                      <a:pt x="1402" y="32"/>
                    </a:cubicBezTo>
                    <a:cubicBezTo>
                      <a:pt x="1310" y="11"/>
                      <a:pt x="1220" y="1"/>
                      <a:pt x="113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" name="Google Shape;2211;p58"/>
              <p:cNvSpPr/>
              <p:nvPr/>
            </p:nvSpPr>
            <p:spPr>
              <a:xfrm>
                <a:off x="8919527" y="1747698"/>
                <a:ext cx="150067" cy="74115"/>
              </a:xfrm>
              <a:custGeom>
                <a:avLst/>
                <a:gdLst/>
                <a:ahLst/>
                <a:cxnLst/>
                <a:rect l="l" t="t" r="r" b="b"/>
                <a:pathLst>
                  <a:path w="980" h="484" extrusionOk="0">
                    <a:moveTo>
                      <a:pt x="185" y="0"/>
                    </a:moveTo>
                    <a:cubicBezTo>
                      <a:pt x="89" y="0"/>
                      <a:pt x="0" y="115"/>
                      <a:pt x="84" y="204"/>
                    </a:cubicBezTo>
                    <a:cubicBezTo>
                      <a:pt x="254" y="387"/>
                      <a:pt x="481" y="484"/>
                      <a:pt x="726" y="484"/>
                    </a:cubicBezTo>
                    <a:cubicBezTo>
                      <a:pt x="758" y="484"/>
                      <a:pt x="791" y="482"/>
                      <a:pt x="824" y="478"/>
                    </a:cubicBezTo>
                    <a:cubicBezTo>
                      <a:pt x="980" y="463"/>
                      <a:pt x="941" y="232"/>
                      <a:pt x="792" y="232"/>
                    </a:cubicBezTo>
                    <a:cubicBezTo>
                      <a:pt x="788" y="232"/>
                      <a:pt x="783" y="232"/>
                      <a:pt x="778" y="233"/>
                    </a:cubicBezTo>
                    <a:cubicBezTo>
                      <a:pt x="757" y="235"/>
                      <a:pt x="737" y="236"/>
                      <a:pt x="716" y="236"/>
                    </a:cubicBezTo>
                    <a:cubicBezTo>
                      <a:pt x="549" y="236"/>
                      <a:pt x="389" y="164"/>
                      <a:pt x="274" y="40"/>
                    </a:cubicBezTo>
                    <a:cubicBezTo>
                      <a:pt x="247" y="12"/>
                      <a:pt x="215" y="0"/>
                      <a:pt x="18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" name="Google Shape;2212;p58"/>
              <p:cNvSpPr/>
              <p:nvPr/>
            </p:nvSpPr>
            <p:spPr>
              <a:xfrm>
                <a:off x="9357022" y="1473747"/>
                <a:ext cx="186359" cy="55586"/>
              </a:xfrm>
              <a:custGeom>
                <a:avLst/>
                <a:gdLst/>
                <a:ahLst/>
                <a:cxnLst/>
                <a:rect l="l" t="t" r="r" b="b"/>
                <a:pathLst>
                  <a:path w="1217" h="363" extrusionOk="0">
                    <a:moveTo>
                      <a:pt x="197" y="1"/>
                    </a:moveTo>
                    <a:cubicBezTo>
                      <a:pt x="83" y="1"/>
                      <a:pt x="1" y="157"/>
                      <a:pt x="120" y="223"/>
                    </a:cubicBezTo>
                    <a:cubicBezTo>
                      <a:pt x="284" y="315"/>
                      <a:pt x="462" y="362"/>
                      <a:pt x="640" y="362"/>
                    </a:cubicBezTo>
                    <a:cubicBezTo>
                      <a:pt x="792" y="362"/>
                      <a:pt x="945" y="328"/>
                      <a:pt x="1090" y="258"/>
                    </a:cubicBezTo>
                    <a:cubicBezTo>
                      <a:pt x="1216" y="196"/>
                      <a:pt x="1151" y="19"/>
                      <a:pt x="1038" y="19"/>
                    </a:cubicBezTo>
                    <a:cubicBezTo>
                      <a:pt x="1020" y="19"/>
                      <a:pt x="1002" y="23"/>
                      <a:pt x="982" y="33"/>
                    </a:cubicBezTo>
                    <a:cubicBezTo>
                      <a:pt x="870" y="87"/>
                      <a:pt x="750" y="115"/>
                      <a:pt x="631" y="115"/>
                    </a:cubicBezTo>
                    <a:cubicBezTo>
                      <a:pt x="505" y="115"/>
                      <a:pt x="378" y="83"/>
                      <a:pt x="262" y="18"/>
                    </a:cubicBezTo>
                    <a:cubicBezTo>
                      <a:pt x="240" y="6"/>
                      <a:pt x="218" y="1"/>
                      <a:pt x="19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5" name="Google Shape;2200;p58"/>
          <p:cNvGrpSpPr/>
          <p:nvPr/>
        </p:nvGrpSpPr>
        <p:grpSpPr>
          <a:xfrm>
            <a:off x="7769770" y="4248055"/>
            <a:ext cx="416799" cy="572715"/>
            <a:chOff x="8430725" y="132438"/>
            <a:chExt cx="592549" cy="814209"/>
          </a:xfrm>
        </p:grpSpPr>
        <p:sp>
          <p:nvSpPr>
            <p:cNvPr id="103" name="Google Shape;2201;p58"/>
            <p:cNvSpPr/>
            <p:nvPr/>
          </p:nvSpPr>
          <p:spPr>
            <a:xfrm flipH="1">
              <a:off x="8430725" y="132441"/>
              <a:ext cx="592548" cy="814207"/>
            </a:xfrm>
            <a:custGeom>
              <a:avLst/>
              <a:gdLst/>
              <a:ahLst/>
              <a:cxnLst/>
              <a:rect l="l" t="t" r="r" b="b"/>
              <a:pathLst>
                <a:path w="5825" h="8004" extrusionOk="0">
                  <a:moveTo>
                    <a:pt x="375" y="1"/>
                  </a:moveTo>
                  <a:cubicBezTo>
                    <a:pt x="240" y="1"/>
                    <a:pt x="110" y="107"/>
                    <a:pt x="59" y="236"/>
                  </a:cubicBezTo>
                  <a:cubicBezTo>
                    <a:pt x="1" y="388"/>
                    <a:pt x="27" y="560"/>
                    <a:pt x="73" y="717"/>
                  </a:cubicBezTo>
                  <a:cubicBezTo>
                    <a:pt x="247" y="1318"/>
                    <a:pt x="717" y="1822"/>
                    <a:pt x="1301" y="2043"/>
                  </a:cubicBezTo>
                  <a:cubicBezTo>
                    <a:pt x="974" y="2955"/>
                    <a:pt x="867" y="3934"/>
                    <a:pt x="992" y="4901"/>
                  </a:cubicBezTo>
                  <a:cubicBezTo>
                    <a:pt x="990" y="4901"/>
                    <a:pt x="989" y="4903"/>
                    <a:pt x="989" y="4903"/>
                  </a:cubicBezTo>
                  <a:cubicBezTo>
                    <a:pt x="733" y="5004"/>
                    <a:pt x="513" y="5474"/>
                    <a:pt x="414" y="5715"/>
                  </a:cubicBezTo>
                  <a:cubicBezTo>
                    <a:pt x="293" y="6005"/>
                    <a:pt x="268" y="6348"/>
                    <a:pt x="407" y="6629"/>
                  </a:cubicBezTo>
                  <a:cubicBezTo>
                    <a:pt x="518" y="6557"/>
                    <a:pt x="626" y="6481"/>
                    <a:pt x="722" y="6399"/>
                  </a:cubicBezTo>
                  <a:cubicBezTo>
                    <a:pt x="725" y="6441"/>
                    <a:pt x="728" y="6482"/>
                    <a:pt x="736" y="6519"/>
                  </a:cubicBezTo>
                  <a:cubicBezTo>
                    <a:pt x="806" y="7039"/>
                    <a:pt x="1105" y="7525"/>
                    <a:pt x="1539" y="7821"/>
                  </a:cubicBezTo>
                  <a:cubicBezTo>
                    <a:pt x="1653" y="7899"/>
                    <a:pt x="1777" y="7965"/>
                    <a:pt x="1912" y="7991"/>
                  </a:cubicBezTo>
                  <a:cubicBezTo>
                    <a:pt x="1955" y="7999"/>
                    <a:pt x="1999" y="8003"/>
                    <a:pt x="2042" y="8003"/>
                  </a:cubicBezTo>
                  <a:cubicBezTo>
                    <a:pt x="2339" y="8003"/>
                    <a:pt x="2630" y="7811"/>
                    <a:pt x="2775" y="7545"/>
                  </a:cubicBezTo>
                  <a:cubicBezTo>
                    <a:pt x="2940" y="7241"/>
                    <a:pt x="2935" y="6866"/>
                    <a:pt x="2824" y="6537"/>
                  </a:cubicBezTo>
                  <a:cubicBezTo>
                    <a:pt x="2744" y="6302"/>
                    <a:pt x="2599" y="6048"/>
                    <a:pt x="2421" y="5821"/>
                  </a:cubicBezTo>
                  <a:cubicBezTo>
                    <a:pt x="2487" y="5804"/>
                    <a:pt x="2552" y="5783"/>
                    <a:pt x="2616" y="5758"/>
                  </a:cubicBezTo>
                  <a:lnTo>
                    <a:pt x="2534" y="5644"/>
                  </a:lnTo>
                  <a:cubicBezTo>
                    <a:pt x="2409" y="5473"/>
                    <a:pt x="2278" y="5304"/>
                    <a:pt x="2116" y="5169"/>
                  </a:cubicBezTo>
                  <a:cubicBezTo>
                    <a:pt x="1883" y="4973"/>
                    <a:pt x="1621" y="4902"/>
                    <a:pt x="1324" y="4879"/>
                  </a:cubicBezTo>
                  <a:cubicBezTo>
                    <a:pt x="1298" y="4877"/>
                    <a:pt x="1271" y="4875"/>
                    <a:pt x="1245" y="4874"/>
                  </a:cubicBezTo>
                  <a:cubicBezTo>
                    <a:pt x="1146" y="4104"/>
                    <a:pt x="1199" y="3328"/>
                    <a:pt x="1397" y="2589"/>
                  </a:cubicBezTo>
                  <a:cubicBezTo>
                    <a:pt x="1802" y="3116"/>
                    <a:pt x="2268" y="3581"/>
                    <a:pt x="2788" y="3982"/>
                  </a:cubicBezTo>
                  <a:cubicBezTo>
                    <a:pt x="2745" y="4212"/>
                    <a:pt x="2745" y="4472"/>
                    <a:pt x="2751" y="4637"/>
                  </a:cubicBezTo>
                  <a:cubicBezTo>
                    <a:pt x="2761" y="4969"/>
                    <a:pt x="2886" y="5303"/>
                    <a:pt x="3141" y="5503"/>
                  </a:cubicBezTo>
                  <a:cubicBezTo>
                    <a:pt x="3215" y="5382"/>
                    <a:pt x="3285" y="5260"/>
                    <a:pt x="3341" y="5135"/>
                  </a:cubicBezTo>
                  <a:cubicBezTo>
                    <a:pt x="3362" y="5173"/>
                    <a:pt x="3383" y="5209"/>
                    <a:pt x="3405" y="5244"/>
                  </a:cubicBezTo>
                  <a:cubicBezTo>
                    <a:pt x="3698" y="5701"/>
                    <a:pt x="4195" y="6014"/>
                    <a:pt x="4738" y="6086"/>
                  </a:cubicBezTo>
                  <a:cubicBezTo>
                    <a:pt x="4799" y="6093"/>
                    <a:pt x="4860" y="6098"/>
                    <a:pt x="4922" y="6098"/>
                  </a:cubicBezTo>
                  <a:cubicBezTo>
                    <a:pt x="5005" y="6098"/>
                    <a:pt x="5088" y="6089"/>
                    <a:pt x="5168" y="6066"/>
                  </a:cubicBezTo>
                  <a:cubicBezTo>
                    <a:pt x="5523" y="5965"/>
                    <a:pt x="5775" y="5596"/>
                    <a:pt x="5801" y="5229"/>
                  </a:cubicBezTo>
                  <a:cubicBezTo>
                    <a:pt x="5825" y="4859"/>
                    <a:pt x="5657" y="4508"/>
                    <a:pt x="5410" y="4252"/>
                  </a:cubicBezTo>
                  <a:cubicBezTo>
                    <a:pt x="5232" y="4068"/>
                    <a:pt x="4982" y="3897"/>
                    <a:pt x="4714" y="3770"/>
                  </a:cubicBezTo>
                  <a:cubicBezTo>
                    <a:pt x="4770" y="3721"/>
                    <a:pt x="4822" y="3670"/>
                    <a:pt x="4872" y="3615"/>
                  </a:cubicBezTo>
                  <a:cubicBezTo>
                    <a:pt x="4829" y="3592"/>
                    <a:pt x="4787" y="3570"/>
                    <a:pt x="4744" y="3547"/>
                  </a:cubicBezTo>
                  <a:cubicBezTo>
                    <a:pt x="4550" y="3445"/>
                    <a:pt x="4351" y="3350"/>
                    <a:pt x="4137" y="3299"/>
                  </a:cubicBezTo>
                  <a:cubicBezTo>
                    <a:pt x="4045" y="3277"/>
                    <a:pt x="3955" y="3267"/>
                    <a:pt x="3866" y="3267"/>
                  </a:cubicBezTo>
                  <a:cubicBezTo>
                    <a:pt x="3660" y="3267"/>
                    <a:pt x="3461" y="3321"/>
                    <a:pt x="3254" y="3406"/>
                  </a:cubicBezTo>
                  <a:cubicBezTo>
                    <a:pt x="3143" y="3452"/>
                    <a:pt x="3028" y="3500"/>
                    <a:pt x="2945" y="3589"/>
                  </a:cubicBezTo>
                  <a:cubicBezTo>
                    <a:pt x="2913" y="3625"/>
                    <a:pt x="2884" y="3670"/>
                    <a:pt x="2860" y="3722"/>
                  </a:cubicBezTo>
                  <a:cubicBezTo>
                    <a:pt x="2341" y="3310"/>
                    <a:pt x="1879" y="2832"/>
                    <a:pt x="1479" y="2290"/>
                  </a:cubicBezTo>
                  <a:cubicBezTo>
                    <a:pt x="1486" y="2268"/>
                    <a:pt x="1494" y="2245"/>
                    <a:pt x="1501" y="2223"/>
                  </a:cubicBezTo>
                  <a:cubicBezTo>
                    <a:pt x="1966" y="2460"/>
                    <a:pt x="2489" y="2588"/>
                    <a:pt x="3012" y="2589"/>
                  </a:cubicBezTo>
                  <a:cubicBezTo>
                    <a:pt x="3148" y="2589"/>
                    <a:pt x="3287" y="2582"/>
                    <a:pt x="3414" y="2531"/>
                  </a:cubicBezTo>
                  <a:cubicBezTo>
                    <a:pt x="3540" y="2481"/>
                    <a:pt x="3654" y="2385"/>
                    <a:pt x="3696" y="2255"/>
                  </a:cubicBezTo>
                  <a:cubicBezTo>
                    <a:pt x="3745" y="2102"/>
                    <a:pt x="3682" y="1926"/>
                    <a:pt x="3569" y="1810"/>
                  </a:cubicBezTo>
                  <a:cubicBezTo>
                    <a:pt x="3455" y="1694"/>
                    <a:pt x="3300" y="1629"/>
                    <a:pt x="3143" y="1588"/>
                  </a:cubicBezTo>
                  <a:cubicBezTo>
                    <a:pt x="2996" y="1550"/>
                    <a:pt x="2844" y="1531"/>
                    <a:pt x="2692" y="1531"/>
                  </a:cubicBezTo>
                  <a:cubicBezTo>
                    <a:pt x="2321" y="1531"/>
                    <a:pt x="1950" y="1643"/>
                    <a:pt x="1642" y="1851"/>
                  </a:cubicBezTo>
                  <a:cubicBezTo>
                    <a:pt x="1820" y="1420"/>
                    <a:pt x="2051" y="1009"/>
                    <a:pt x="2332" y="622"/>
                  </a:cubicBezTo>
                  <a:cubicBezTo>
                    <a:pt x="2401" y="528"/>
                    <a:pt x="2314" y="429"/>
                    <a:pt x="2224" y="429"/>
                  </a:cubicBezTo>
                  <a:cubicBezTo>
                    <a:pt x="2189" y="429"/>
                    <a:pt x="2154" y="444"/>
                    <a:pt x="2127" y="481"/>
                  </a:cubicBezTo>
                  <a:cubicBezTo>
                    <a:pt x="1850" y="860"/>
                    <a:pt x="1621" y="1265"/>
                    <a:pt x="1439" y="1689"/>
                  </a:cubicBezTo>
                  <a:cubicBezTo>
                    <a:pt x="1324" y="1083"/>
                    <a:pt x="1072" y="499"/>
                    <a:pt x="606" y="108"/>
                  </a:cubicBezTo>
                  <a:cubicBezTo>
                    <a:pt x="558" y="68"/>
                    <a:pt x="504" y="28"/>
                    <a:pt x="444" y="10"/>
                  </a:cubicBezTo>
                  <a:cubicBezTo>
                    <a:pt x="421" y="4"/>
                    <a:pt x="398" y="1"/>
                    <a:pt x="375" y="1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6" name="Google Shape;2202;p58"/>
            <p:cNvGrpSpPr/>
            <p:nvPr/>
          </p:nvGrpSpPr>
          <p:grpSpPr>
            <a:xfrm flipH="1">
              <a:off x="8430707" y="132436"/>
              <a:ext cx="592548" cy="814203"/>
              <a:chOff x="8718313" y="645768"/>
              <a:chExt cx="891985" cy="1225657"/>
            </a:xfrm>
          </p:grpSpPr>
          <p:sp>
            <p:nvSpPr>
              <p:cNvPr id="105" name="Google Shape;2203;p58"/>
              <p:cNvSpPr/>
              <p:nvPr/>
            </p:nvSpPr>
            <p:spPr>
              <a:xfrm>
                <a:off x="8718313" y="645768"/>
                <a:ext cx="228929" cy="318664"/>
              </a:xfrm>
              <a:custGeom>
                <a:avLst/>
                <a:gdLst/>
                <a:ahLst/>
                <a:cxnLst/>
                <a:rect l="l" t="t" r="r" b="b"/>
                <a:pathLst>
                  <a:path w="1495" h="2081" extrusionOk="0">
                    <a:moveTo>
                      <a:pt x="375" y="0"/>
                    </a:moveTo>
                    <a:cubicBezTo>
                      <a:pt x="240" y="0"/>
                      <a:pt x="109" y="106"/>
                      <a:pt x="59" y="236"/>
                    </a:cubicBezTo>
                    <a:cubicBezTo>
                      <a:pt x="1" y="390"/>
                      <a:pt x="27" y="560"/>
                      <a:pt x="73" y="717"/>
                    </a:cubicBezTo>
                    <a:cubicBezTo>
                      <a:pt x="253" y="1337"/>
                      <a:pt x="749" y="1854"/>
                      <a:pt x="1360" y="2064"/>
                    </a:cubicBezTo>
                    <a:lnTo>
                      <a:pt x="1495" y="2080"/>
                    </a:lnTo>
                    <a:cubicBezTo>
                      <a:pt x="1424" y="1344"/>
                      <a:pt x="1173" y="584"/>
                      <a:pt x="606" y="108"/>
                    </a:cubicBezTo>
                    <a:cubicBezTo>
                      <a:pt x="558" y="68"/>
                      <a:pt x="506" y="27"/>
                      <a:pt x="444" y="10"/>
                    </a:cubicBezTo>
                    <a:cubicBezTo>
                      <a:pt x="421" y="3"/>
                      <a:pt x="398" y="0"/>
                      <a:pt x="37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6" name="Google Shape;2204;p58"/>
              <p:cNvSpPr/>
              <p:nvPr/>
            </p:nvSpPr>
            <p:spPr>
              <a:xfrm>
                <a:off x="8941271" y="880211"/>
                <a:ext cx="350668" cy="162318"/>
              </a:xfrm>
              <a:custGeom>
                <a:avLst/>
                <a:gdLst/>
                <a:ahLst/>
                <a:cxnLst/>
                <a:rect l="l" t="t" r="r" b="b"/>
                <a:pathLst>
                  <a:path w="2290" h="1060" extrusionOk="0">
                    <a:moveTo>
                      <a:pt x="1236" y="1"/>
                    </a:moveTo>
                    <a:cubicBezTo>
                      <a:pt x="790" y="1"/>
                      <a:pt x="344" y="162"/>
                      <a:pt x="10" y="456"/>
                    </a:cubicBezTo>
                    <a:lnTo>
                      <a:pt x="0" y="671"/>
                    </a:lnTo>
                    <a:cubicBezTo>
                      <a:pt x="478" y="923"/>
                      <a:pt x="1017" y="1057"/>
                      <a:pt x="1556" y="1060"/>
                    </a:cubicBezTo>
                    <a:cubicBezTo>
                      <a:pt x="1692" y="1060"/>
                      <a:pt x="1830" y="1051"/>
                      <a:pt x="1958" y="1001"/>
                    </a:cubicBezTo>
                    <a:cubicBezTo>
                      <a:pt x="2084" y="952"/>
                      <a:pt x="2198" y="856"/>
                      <a:pt x="2240" y="726"/>
                    </a:cubicBezTo>
                    <a:cubicBezTo>
                      <a:pt x="2289" y="571"/>
                      <a:pt x="2226" y="397"/>
                      <a:pt x="2112" y="281"/>
                    </a:cubicBezTo>
                    <a:cubicBezTo>
                      <a:pt x="1999" y="163"/>
                      <a:pt x="1844" y="99"/>
                      <a:pt x="1687" y="58"/>
                    </a:cubicBezTo>
                    <a:cubicBezTo>
                      <a:pt x="1539" y="19"/>
                      <a:pt x="1387" y="1"/>
                      <a:pt x="123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" name="Google Shape;2205;p58"/>
              <p:cNvSpPr/>
              <p:nvPr/>
            </p:nvSpPr>
            <p:spPr>
              <a:xfrm>
                <a:off x="8815704" y="711308"/>
                <a:ext cx="270581" cy="864113"/>
              </a:xfrm>
              <a:custGeom>
                <a:avLst/>
                <a:gdLst/>
                <a:ahLst/>
                <a:cxnLst/>
                <a:rect l="l" t="t" r="r" b="b"/>
                <a:pathLst>
                  <a:path w="1767" h="5643" extrusionOk="0">
                    <a:moveTo>
                      <a:pt x="1590" y="0"/>
                    </a:moveTo>
                    <a:cubicBezTo>
                      <a:pt x="1554" y="0"/>
                      <a:pt x="1519" y="16"/>
                      <a:pt x="1492" y="53"/>
                    </a:cubicBezTo>
                    <a:cubicBezTo>
                      <a:pt x="336" y="1640"/>
                      <a:pt x="0" y="3677"/>
                      <a:pt x="594" y="5548"/>
                    </a:cubicBezTo>
                    <a:cubicBezTo>
                      <a:pt x="615" y="5613"/>
                      <a:pt x="671" y="5643"/>
                      <a:pt x="726" y="5643"/>
                    </a:cubicBezTo>
                    <a:cubicBezTo>
                      <a:pt x="798" y="5643"/>
                      <a:pt x="866" y="5591"/>
                      <a:pt x="839" y="5503"/>
                    </a:cubicBezTo>
                    <a:cubicBezTo>
                      <a:pt x="263" y="3689"/>
                      <a:pt x="575" y="1733"/>
                      <a:pt x="1697" y="194"/>
                    </a:cubicBezTo>
                    <a:cubicBezTo>
                      <a:pt x="1767" y="100"/>
                      <a:pt x="1679" y="0"/>
                      <a:pt x="1590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8" name="Google Shape;2206;p58"/>
              <p:cNvSpPr/>
              <p:nvPr/>
            </p:nvSpPr>
            <p:spPr>
              <a:xfrm>
                <a:off x="8901304" y="983269"/>
                <a:ext cx="413451" cy="361999"/>
              </a:xfrm>
              <a:custGeom>
                <a:avLst/>
                <a:gdLst/>
                <a:ahLst/>
                <a:cxnLst/>
                <a:rect l="l" t="t" r="r" b="b"/>
                <a:pathLst>
                  <a:path w="2700" h="2364" extrusionOk="0">
                    <a:moveTo>
                      <a:pt x="172" y="1"/>
                    </a:moveTo>
                    <a:cubicBezTo>
                      <a:pt x="85" y="1"/>
                      <a:pt x="0" y="115"/>
                      <a:pt x="70" y="211"/>
                    </a:cubicBezTo>
                    <a:cubicBezTo>
                      <a:pt x="708" y="1087"/>
                      <a:pt x="1503" y="1803"/>
                      <a:pt x="2440" y="2345"/>
                    </a:cubicBezTo>
                    <a:cubicBezTo>
                      <a:pt x="2462" y="2358"/>
                      <a:pt x="2484" y="2363"/>
                      <a:pt x="2506" y="2363"/>
                    </a:cubicBezTo>
                    <a:cubicBezTo>
                      <a:pt x="2617" y="2363"/>
                      <a:pt x="2699" y="2207"/>
                      <a:pt x="2581" y="2140"/>
                    </a:cubicBezTo>
                    <a:cubicBezTo>
                      <a:pt x="1661" y="1608"/>
                      <a:pt x="883" y="907"/>
                      <a:pt x="258" y="49"/>
                    </a:cubicBezTo>
                    <a:cubicBezTo>
                      <a:pt x="234" y="15"/>
                      <a:pt x="203" y="1"/>
                      <a:pt x="17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9" name="Google Shape;2207;p58"/>
              <p:cNvSpPr/>
              <p:nvPr/>
            </p:nvSpPr>
            <p:spPr>
              <a:xfrm>
                <a:off x="8822288" y="1442202"/>
                <a:ext cx="346074" cy="429223"/>
              </a:xfrm>
              <a:custGeom>
                <a:avLst/>
                <a:gdLst/>
                <a:ahLst/>
                <a:cxnLst/>
                <a:rect l="l" t="t" r="r" b="b"/>
                <a:pathLst>
                  <a:path w="2260" h="2803" extrusionOk="0">
                    <a:moveTo>
                      <a:pt x="868" y="1"/>
                    </a:moveTo>
                    <a:cubicBezTo>
                      <a:pt x="745" y="1"/>
                      <a:pt x="622" y="43"/>
                      <a:pt x="480" y="111"/>
                    </a:cubicBezTo>
                    <a:cubicBezTo>
                      <a:pt x="60" y="313"/>
                      <a:pt x="0" y="909"/>
                      <a:pt x="55" y="1318"/>
                    </a:cubicBezTo>
                    <a:cubicBezTo>
                      <a:pt x="126" y="1839"/>
                      <a:pt x="425" y="2325"/>
                      <a:pt x="859" y="2620"/>
                    </a:cubicBezTo>
                    <a:cubicBezTo>
                      <a:pt x="973" y="2697"/>
                      <a:pt x="1097" y="2764"/>
                      <a:pt x="1231" y="2790"/>
                    </a:cubicBezTo>
                    <a:cubicBezTo>
                      <a:pt x="1274" y="2799"/>
                      <a:pt x="1317" y="2802"/>
                      <a:pt x="1360" y="2802"/>
                    </a:cubicBezTo>
                    <a:cubicBezTo>
                      <a:pt x="1657" y="2802"/>
                      <a:pt x="1948" y="2611"/>
                      <a:pt x="2094" y="2344"/>
                    </a:cubicBezTo>
                    <a:cubicBezTo>
                      <a:pt x="2260" y="2039"/>
                      <a:pt x="2255" y="1664"/>
                      <a:pt x="2144" y="1337"/>
                    </a:cubicBezTo>
                    <a:cubicBezTo>
                      <a:pt x="2041" y="1042"/>
                      <a:pt x="1841" y="718"/>
                      <a:pt x="1601" y="458"/>
                    </a:cubicBezTo>
                    <a:cubicBezTo>
                      <a:pt x="1474" y="318"/>
                      <a:pt x="1333" y="197"/>
                      <a:pt x="1193" y="106"/>
                    </a:cubicBezTo>
                    <a:cubicBezTo>
                      <a:pt x="1078" y="32"/>
                      <a:pt x="973" y="1"/>
                      <a:pt x="868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" name="Google Shape;2208;p58"/>
              <p:cNvSpPr/>
              <p:nvPr/>
            </p:nvSpPr>
            <p:spPr>
              <a:xfrm>
                <a:off x="8759658" y="1391669"/>
                <a:ext cx="359090" cy="269203"/>
              </a:xfrm>
              <a:custGeom>
                <a:avLst/>
                <a:gdLst/>
                <a:ahLst/>
                <a:cxnLst/>
                <a:rect l="l" t="t" r="r" b="b"/>
                <a:pathLst>
                  <a:path w="2345" h="1758" extrusionOk="0">
                    <a:moveTo>
                      <a:pt x="913" y="0"/>
                    </a:moveTo>
                    <a:cubicBezTo>
                      <a:pt x="847" y="0"/>
                      <a:pt x="781" y="7"/>
                      <a:pt x="720" y="31"/>
                    </a:cubicBezTo>
                    <a:cubicBezTo>
                      <a:pt x="464" y="133"/>
                      <a:pt x="244" y="602"/>
                      <a:pt x="145" y="844"/>
                    </a:cubicBezTo>
                    <a:cubicBezTo>
                      <a:pt x="24" y="1135"/>
                      <a:pt x="0" y="1477"/>
                      <a:pt x="138" y="1758"/>
                    </a:cubicBezTo>
                    <a:cubicBezTo>
                      <a:pt x="498" y="1524"/>
                      <a:pt x="819" y="1255"/>
                      <a:pt x="877" y="809"/>
                    </a:cubicBezTo>
                    <a:cubicBezTo>
                      <a:pt x="1129" y="942"/>
                      <a:pt x="1415" y="1009"/>
                      <a:pt x="1700" y="1009"/>
                    </a:cubicBezTo>
                    <a:cubicBezTo>
                      <a:pt x="1920" y="1009"/>
                      <a:pt x="2140" y="969"/>
                      <a:pt x="2345" y="889"/>
                    </a:cubicBezTo>
                    <a:cubicBezTo>
                      <a:pt x="2314" y="849"/>
                      <a:pt x="2288" y="811"/>
                      <a:pt x="2261" y="774"/>
                    </a:cubicBezTo>
                    <a:cubicBezTo>
                      <a:pt x="2136" y="601"/>
                      <a:pt x="2005" y="434"/>
                      <a:pt x="1843" y="298"/>
                    </a:cubicBezTo>
                    <a:cubicBezTo>
                      <a:pt x="1611" y="102"/>
                      <a:pt x="1349" y="31"/>
                      <a:pt x="1052" y="7"/>
                    </a:cubicBezTo>
                    <a:cubicBezTo>
                      <a:pt x="1006" y="4"/>
                      <a:pt x="959" y="0"/>
                      <a:pt x="91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" name="Google Shape;2209;p58"/>
              <p:cNvSpPr/>
              <p:nvPr/>
            </p:nvSpPr>
            <p:spPr>
              <a:xfrm>
                <a:off x="9173418" y="1188311"/>
                <a:ext cx="436880" cy="390941"/>
              </a:xfrm>
              <a:custGeom>
                <a:avLst/>
                <a:gdLst/>
                <a:ahLst/>
                <a:cxnLst/>
                <a:rect l="l" t="t" r="r" b="b"/>
                <a:pathLst>
                  <a:path w="2853" h="2553" extrusionOk="0">
                    <a:moveTo>
                      <a:pt x="911" y="0"/>
                    </a:moveTo>
                    <a:cubicBezTo>
                      <a:pt x="655" y="0"/>
                      <a:pt x="495" y="128"/>
                      <a:pt x="314" y="353"/>
                    </a:cubicBezTo>
                    <a:cubicBezTo>
                      <a:pt x="0" y="747"/>
                      <a:pt x="200" y="1338"/>
                      <a:pt x="429" y="1698"/>
                    </a:cubicBezTo>
                    <a:cubicBezTo>
                      <a:pt x="722" y="2155"/>
                      <a:pt x="1218" y="2469"/>
                      <a:pt x="1762" y="2540"/>
                    </a:cubicBezTo>
                    <a:cubicBezTo>
                      <a:pt x="1823" y="2548"/>
                      <a:pt x="1885" y="2552"/>
                      <a:pt x="1946" y="2552"/>
                    </a:cubicBezTo>
                    <a:cubicBezTo>
                      <a:pt x="2029" y="2552"/>
                      <a:pt x="2112" y="2544"/>
                      <a:pt x="2193" y="2520"/>
                    </a:cubicBezTo>
                    <a:cubicBezTo>
                      <a:pt x="2546" y="2420"/>
                      <a:pt x="2799" y="2051"/>
                      <a:pt x="2826" y="1684"/>
                    </a:cubicBezTo>
                    <a:cubicBezTo>
                      <a:pt x="2853" y="1317"/>
                      <a:pt x="2684" y="963"/>
                      <a:pt x="2436" y="707"/>
                    </a:cubicBezTo>
                    <a:cubicBezTo>
                      <a:pt x="2214" y="477"/>
                      <a:pt x="1881" y="269"/>
                      <a:pt x="1537" y="138"/>
                    </a:cubicBezTo>
                    <a:cubicBezTo>
                      <a:pt x="1354" y="68"/>
                      <a:pt x="1168" y="21"/>
                      <a:pt x="996" y="4"/>
                    </a:cubicBezTo>
                    <a:cubicBezTo>
                      <a:pt x="966" y="1"/>
                      <a:pt x="938" y="0"/>
                      <a:pt x="911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" name="Google Shape;2210;p58"/>
              <p:cNvSpPr/>
              <p:nvPr/>
            </p:nvSpPr>
            <p:spPr>
              <a:xfrm>
                <a:off x="9137432" y="1145894"/>
                <a:ext cx="327239" cy="342246"/>
              </a:xfrm>
              <a:custGeom>
                <a:avLst/>
                <a:gdLst/>
                <a:ahLst/>
                <a:cxnLst/>
                <a:rect l="l" t="t" r="r" b="b"/>
                <a:pathLst>
                  <a:path w="2137" h="2235" extrusionOk="0">
                    <a:moveTo>
                      <a:pt x="1132" y="1"/>
                    </a:moveTo>
                    <a:cubicBezTo>
                      <a:pt x="925" y="1"/>
                      <a:pt x="725" y="56"/>
                      <a:pt x="518" y="140"/>
                    </a:cubicBezTo>
                    <a:cubicBezTo>
                      <a:pt x="407" y="185"/>
                      <a:pt x="292" y="234"/>
                      <a:pt x="209" y="323"/>
                    </a:cubicBezTo>
                    <a:cubicBezTo>
                      <a:pt x="8" y="543"/>
                      <a:pt x="0" y="1093"/>
                      <a:pt x="9" y="1369"/>
                    </a:cubicBezTo>
                    <a:cubicBezTo>
                      <a:pt x="20" y="1700"/>
                      <a:pt x="144" y="2035"/>
                      <a:pt x="399" y="2235"/>
                    </a:cubicBezTo>
                    <a:cubicBezTo>
                      <a:pt x="642" y="1840"/>
                      <a:pt x="834" y="1432"/>
                      <a:pt x="696" y="983"/>
                    </a:cubicBezTo>
                    <a:lnTo>
                      <a:pt x="696" y="983"/>
                    </a:lnTo>
                    <a:cubicBezTo>
                      <a:pt x="703" y="983"/>
                      <a:pt x="710" y="983"/>
                      <a:pt x="717" y="983"/>
                    </a:cubicBezTo>
                    <a:cubicBezTo>
                      <a:pt x="1240" y="983"/>
                      <a:pt x="1771" y="747"/>
                      <a:pt x="2136" y="349"/>
                    </a:cubicBezTo>
                    <a:cubicBezTo>
                      <a:pt x="2093" y="326"/>
                      <a:pt x="2050" y="303"/>
                      <a:pt x="2008" y="281"/>
                    </a:cubicBezTo>
                    <a:cubicBezTo>
                      <a:pt x="1815" y="179"/>
                      <a:pt x="1616" y="84"/>
                      <a:pt x="1402" y="32"/>
                    </a:cubicBezTo>
                    <a:cubicBezTo>
                      <a:pt x="1310" y="11"/>
                      <a:pt x="1220" y="1"/>
                      <a:pt x="113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3" name="Google Shape;2211;p58"/>
              <p:cNvSpPr/>
              <p:nvPr/>
            </p:nvSpPr>
            <p:spPr>
              <a:xfrm>
                <a:off x="8919527" y="1747698"/>
                <a:ext cx="150067" cy="74115"/>
              </a:xfrm>
              <a:custGeom>
                <a:avLst/>
                <a:gdLst/>
                <a:ahLst/>
                <a:cxnLst/>
                <a:rect l="l" t="t" r="r" b="b"/>
                <a:pathLst>
                  <a:path w="980" h="484" extrusionOk="0">
                    <a:moveTo>
                      <a:pt x="185" y="0"/>
                    </a:moveTo>
                    <a:cubicBezTo>
                      <a:pt x="89" y="0"/>
                      <a:pt x="0" y="115"/>
                      <a:pt x="84" y="204"/>
                    </a:cubicBezTo>
                    <a:cubicBezTo>
                      <a:pt x="254" y="387"/>
                      <a:pt x="481" y="484"/>
                      <a:pt x="726" y="484"/>
                    </a:cubicBezTo>
                    <a:cubicBezTo>
                      <a:pt x="758" y="484"/>
                      <a:pt x="791" y="482"/>
                      <a:pt x="824" y="478"/>
                    </a:cubicBezTo>
                    <a:cubicBezTo>
                      <a:pt x="980" y="463"/>
                      <a:pt x="941" y="232"/>
                      <a:pt x="792" y="232"/>
                    </a:cubicBezTo>
                    <a:cubicBezTo>
                      <a:pt x="788" y="232"/>
                      <a:pt x="783" y="232"/>
                      <a:pt x="778" y="233"/>
                    </a:cubicBezTo>
                    <a:cubicBezTo>
                      <a:pt x="757" y="235"/>
                      <a:pt x="737" y="236"/>
                      <a:pt x="716" y="236"/>
                    </a:cubicBezTo>
                    <a:cubicBezTo>
                      <a:pt x="549" y="236"/>
                      <a:pt x="389" y="164"/>
                      <a:pt x="274" y="40"/>
                    </a:cubicBezTo>
                    <a:cubicBezTo>
                      <a:pt x="247" y="12"/>
                      <a:pt x="215" y="0"/>
                      <a:pt x="18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4" name="Google Shape;2212;p58"/>
              <p:cNvSpPr/>
              <p:nvPr/>
            </p:nvSpPr>
            <p:spPr>
              <a:xfrm>
                <a:off x="9357022" y="1473747"/>
                <a:ext cx="186359" cy="55586"/>
              </a:xfrm>
              <a:custGeom>
                <a:avLst/>
                <a:gdLst/>
                <a:ahLst/>
                <a:cxnLst/>
                <a:rect l="l" t="t" r="r" b="b"/>
                <a:pathLst>
                  <a:path w="1217" h="363" extrusionOk="0">
                    <a:moveTo>
                      <a:pt x="197" y="1"/>
                    </a:moveTo>
                    <a:cubicBezTo>
                      <a:pt x="83" y="1"/>
                      <a:pt x="1" y="157"/>
                      <a:pt x="120" y="223"/>
                    </a:cubicBezTo>
                    <a:cubicBezTo>
                      <a:pt x="284" y="315"/>
                      <a:pt x="462" y="362"/>
                      <a:pt x="640" y="362"/>
                    </a:cubicBezTo>
                    <a:cubicBezTo>
                      <a:pt x="792" y="362"/>
                      <a:pt x="945" y="328"/>
                      <a:pt x="1090" y="258"/>
                    </a:cubicBezTo>
                    <a:cubicBezTo>
                      <a:pt x="1216" y="196"/>
                      <a:pt x="1151" y="19"/>
                      <a:pt x="1038" y="19"/>
                    </a:cubicBezTo>
                    <a:cubicBezTo>
                      <a:pt x="1020" y="19"/>
                      <a:pt x="1002" y="23"/>
                      <a:pt x="982" y="33"/>
                    </a:cubicBezTo>
                    <a:cubicBezTo>
                      <a:pt x="870" y="87"/>
                      <a:pt x="750" y="115"/>
                      <a:pt x="631" y="115"/>
                    </a:cubicBezTo>
                    <a:cubicBezTo>
                      <a:pt x="505" y="115"/>
                      <a:pt x="378" y="83"/>
                      <a:pt x="262" y="18"/>
                    </a:cubicBezTo>
                    <a:cubicBezTo>
                      <a:pt x="240" y="6"/>
                      <a:pt x="218" y="1"/>
                      <a:pt x="19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7" name="Google Shape;2213;p58"/>
          <p:cNvGrpSpPr/>
          <p:nvPr/>
        </p:nvGrpSpPr>
        <p:grpSpPr>
          <a:xfrm flipH="1">
            <a:off x="2173043" y="4668819"/>
            <a:ext cx="450954" cy="474681"/>
            <a:chOff x="6439225" y="-732131"/>
            <a:chExt cx="903949" cy="819133"/>
          </a:xfrm>
        </p:grpSpPr>
        <p:sp>
          <p:nvSpPr>
            <p:cNvPr id="116" name="Google Shape;2214;p58"/>
            <p:cNvSpPr/>
            <p:nvPr/>
          </p:nvSpPr>
          <p:spPr>
            <a:xfrm>
              <a:off x="6439225" y="-731974"/>
              <a:ext cx="903949" cy="818825"/>
            </a:xfrm>
            <a:custGeom>
              <a:avLst/>
              <a:gdLst/>
              <a:ahLst/>
              <a:cxnLst/>
              <a:rect l="l" t="t" r="r" b="b"/>
              <a:pathLst>
                <a:path w="9156" h="8294" extrusionOk="0">
                  <a:moveTo>
                    <a:pt x="5329" y="0"/>
                  </a:moveTo>
                  <a:cubicBezTo>
                    <a:pt x="4954" y="385"/>
                    <a:pt x="4749" y="930"/>
                    <a:pt x="4777" y="1466"/>
                  </a:cubicBezTo>
                  <a:cubicBezTo>
                    <a:pt x="4807" y="1987"/>
                    <a:pt x="5056" y="2493"/>
                    <a:pt x="5451" y="2834"/>
                  </a:cubicBezTo>
                  <a:cubicBezTo>
                    <a:pt x="5211" y="3090"/>
                    <a:pt x="4989" y="3365"/>
                    <a:pt x="4781" y="3654"/>
                  </a:cubicBezTo>
                  <a:cubicBezTo>
                    <a:pt x="4671" y="3648"/>
                    <a:pt x="4561" y="3645"/>
                    <a:pt x="4450" y="3645"/>
                  </a:cubicBezTo>
                  <a:cubicBezTo>
                    <a:pt x="3784" y="3645"/>
                    <a:pt x="3127" y="3748"/>
                    <a:pt x="2523" y="4007"/>
                  </a:cubicBezTo>
                  <a:cubicBezTo>
                    <a:pt x="2393" y="3676"/>
                    <a:pt x="2120" y="3435"/>
                    <a:pt x="1721" y="3309"/>
                  </a:cubicBezTo>
                  <a:cubicBezTo>
                    <a:pt x="1589" y="3267"/>
                    <a:pt x="1457" y="3245"/>
                    <a:pt x="1328" y="3245"/>
                  </a:cubicBezTo>
                  <a:cubicBezTo>
                    <a:pt x="1024" y="3245"/>
                    <a:pt x="740" y="3365"/>
                    <a:pt x="529" y="3620"/>
                  </a:cubicBezTo>
                  <a:cubicBezTo>
                    <a:pt x="211" y="4002"/>
                    <a:pt x="1" y="4519"/>
                    <a:pt x="229" y="4997"/>
                  </a:cubicBezTo>
                  <a:cubicBezTo>
                    <a:pt x="431" y="5419"/>
                    <a:pt x="890" y="5703"/>
                    <a:pt x="1356" y="5703"/>
                  </a:cubicBezTo>
                  <a:cubicBezTo>
                    <a:pt x="1380" y="5703"/>
                    <a:pt x="1404" y="5702"/>
                    <a:pt x="1428" y="5701"/>
                  </a:cubicBezTo>
                  <a:cubicBezTo>
                    <a:pt x="1578" y="5692"/>
                    <a:pt x="1726" y="5654"/>
                    <a:pt x="1867" y="5602"/>
                  </a:cubicBezTo>
                  <a:cubicBezTo>
                    <a:pt x="2314" y="5433"/>
                    <a:pt x="2581" y="5080"/>
                    <a:pt x="2610" y="4591"/>
                  </a:cubicBezTo>
                  <a:cubicBezTo>
                    <a:pt x="2613" y="4520"/>
                    <a:pt x="2613" y="4452"/>
                    <a:pt x="2608" y="4387"/>
                  </a:cubicBezTo>
                  <a:cubicBezTo>
                    <a:pt x="2604" y="4337"/>
                    <a:pt x="2599" y="4287"/>
                    <a:pt x="2590" y="4240"/>
                  </a:cubicBezTo>
                  <a:cubicBezTo>
                    <a:pt x="3167" y="3986"/>
                    <a:pt x="3799" y="3886"/>
                    <a:pt x="4439" y="3886"/>
                  </a:cubicBezTo>
                  <a:cubicBezTo>
                    <a:pt x="4498" y="3886"/>
                    <a:pt x="4558" y="3887"/>
                    <a:pt x="4618" y="3889"/>
                  </a:cubicBezTo>
                  <a:cubicBezTo>
                    <a:pt x="4233" y="4463"/>
                    <a:pt x="3906" y="5082"/>
                    <a:pt x="3640" y="5699"/>
                  </a:cubicBezTo>
                  <a:cubicBezTo>
                    <a:pt x="3561" y="5660"/>
                    <a:pt x="3475" y="5626"/>
                    <a:pt x="3385" y="5597"/>
                  </a:cubicBezTo>
                  <a:cubicBezTo>
                    <a:pt x="3236" y="5551"/>
                    <a:pt x="3087" y="5526"/>
                    <a:pt x="2942" y="5526"/>
                  </a:cubicBezTo>
                  <a:cubicBezTo>
                    <a:pt x="2600" y="5526"/>
                    <a:pt x="2280" y="5660"/>
                    <a:pt x="2042" y="5948"/>
                  </a:cubicBezTo>
                  <a:cubicBezTo>
                    <a:pt x="1685" y="6377"/>
                    <a:pt x="1447" y="6961"/>
                    <a:pt x="1705" y="7498"/>
                  </a:cubicBezTo>
                  <a:cubicBezTo>
                    <a:pt x="1932" y="7973"/>
                    <a:pt x="2448" y="8294"/>
                    <a:pt x="2973" y="8294"/>
                  </a:cubicBezTo>
                  <a:cubicBezTo>
                    <a:pt x="3000" y="8294"/>
                    <a:pt x="3028" y="8293"/>
                    <a:pt x="3055" y="8291"/>
                  </a:cubicBezTo>
                  <a:cubicBezTo>
                    <a:pt x="3223" y="8281"/>
                    <a:pt x="3391" y="8239"/>
                    <a:pt x="3549" y="8178"/>
                  </a:cubicBezTo>
                  <a:cubicBezTo>
                    <a:pt x="4053" y="7991"/>
                    <a:pt x="4354" y="7591"/>
                    <a:pt x="4384" y="7041"/>
                  </a:cubicBezTo>
                  <a:cubicBezTo>
                    <a:pt x="4388" y="6962"/>
                    <a:pt x="4388" y="6886"/>
                    <a:pt x="4383" y="6811"/>
                  </a:cubicBezTo>
                  <a:cubicBezTo>
                    <a:pt x="4353" y="6390"/>
                    <a:pt x="4170" y="6053"/>
                    <a:pt x="3849" y="5823"/>
                  </a:cubicBezTo>
                  <a:cubicBezTo>
                    <a:pt x="4213" y="4971"/>
                    <a:pt x="4696" y="4108"/>
                    <a:pt x="5293" y="3372"/>
                  </a:cubicBezTo>
                  <a:cubicBezTo>
                    <a:pt x="5502" y="4037"/>
                    <a:pt x="5637" y="4714"/>
                    <a:pt x="5697" y="5401"/>
                  </a:cubicBezTo>
                  <a:cubicBezTo>
                    <a:pt x="5596" y="5459"/>
                    <a:pt x="5502" y="5540"/>
                    <a:pt x="5418" y="5640"/>
                  </a:cubicBezTo>
                  <a:cubicBezTo>
                    <a:pt x="5100" y="6022"/>
                    <a:pt x="4890" y="6540"/>
                    <a:pt x="5119" y="7017"/>
                  </a:cubicBezTo>
                  <a:cubicBezTo>
                    <a:pt x="5320" y="7439"/>
                    <a:pt x="5779" y="7723"/>
                    <a:pt x="6245" y="7723"/>
                  </a:cubicBezTo>
                  <a:cubicBezTo>
                    <a:pt x="6269" y="7723"/>
                    <a:pt x="6293" y="7723"/>
                    <a:pt x="6317" y="7721"/>
                  </a:cubicBezTo>
                  <a:cubicBezTo>
                    <a:pt x="6468" y="7712"/>
                    <a:pt x="6615" y="7674"/>
                    <a:pt x="6757" y="7622"/>
                  </a:cubicBezTo>
                  <a:cubicBezTo>
                    <a:pt x="7203" y="7454"/>
                    <a:pt x="7472" y="7100"/>
                    <a:pt x="7499" y="6612"/>
                  </a:cubicBezTo>
                  <a:cubicBezTo>
                    <a:pt x="7503" y="6541"/>
                    <a:pt x="7503" y="6473"/>
                    <a:pt x="7498" y="6408"/>
                  </a:cubicBezTo>
                  <a:cubicBezTo>
                    <a:pt x="7459" y="5881"/>
                    <a:pt x="7153" y="5500"/>
                    <a:pt x="6611" y="5329"/>
                  </a:cubicBezTo>
                  <a:cubicBezTo>
                    <a:pt x="6480" y="5287"/>
                    <a:pt x="6348" y="5266"/>
                    <a:pt x="6220" y="5266"/>
                  </a:cubicBezTo>
                  <a:cubicBezTo>
                    <a:pt x="6121" y="5266"/>
                    <a:pt x="6024" y="5279"/>
                    <a:pt x="5931" y="5305"/>
                  </a:cubicBezTo>
                  <a:cubicBezTo>
                    <a:pt x="5862" y="4601"/>
                    <a:pt x="5718" y="3909"/>
                    <a:pt x="5501" y="3226"/>
                  </a:cubicBezTo>
                  <a:cubicBezTo>
                    <a:pt x="5492" y="3201"/>
                    <a:pt x="5480" y="3183"/>
                    <a:pt x="5464" y="3172"/>
                  </a:cubicBezTo>
                  <a:cubicBezTo>
                    <a:pt x="5580" y="3037"/>
                    <a:pt x="5702" y="2908"/>
                    <a:pt x="5826" y="2786"/>
                  </a:cubicBezTo>
                  <a:lnTo>
                    <a:pt x="5865" y="2797"/>
                  </a:lnTo>
                  <a:cubicBezTo>
                    <a:pt x="6332" y="3211"/>
                    <a:pt x="6902" y="3509"/>
                    <a:pt x="7506" y="3659"/>
                  </a:cubicBezTo>
                  <a:cubicBezTo>
                    <a:pt x="7710" y="3709"/>
                    <a:pt x="7925" y="3739"/>
                    <a:pt x="8138" y="3739"/>
                  </a:cubicBezTo>
                  <a:cubicBezTo>
                    <a:pt x="8515" y="3739"/>
                    <a:pt x="8882" y="3644"/>
                    <a:pt x="9155" y="3393"/>
                  </a:cubicBezTo>
                  <a:cubicBezTo>
                    <a:pt x="8747" y="2932"/>
                    <a:pt x="8194" y="2592"/>
                    <a:pt x="7589" y="2470"/>
                  </a:cubicBezTo>
                  <a:cubicBezTo>
                    <a:pt x="7426" y="2437"/>
                    <a:pt x="7259" y="2420"/>
                    <a:pt x="7092" y="2420"/>
                  </a:cubicBezTo>
                  <a:cubicBezTo>
                    <a:pt x="6662" y="2420"/>
                    <a:pt x="6232" y="2530"/>
                    <a:pt x="5863" y="2750"/>
                  </a:cubicBezTo>
                  <a:cubicBezTo>
                    <a:pt x="6449" y="2180"/>
                    <a:pt x="7127" y="1741"/>
                    <a:pt x="7891" y="1527"/>
                  </a:cubicBezTo>
                  <a:cubicBezTo>
                    <a:pt x="8026" y="1488"/>
                    <a:pt x="8010" y="1283"/>
                    <a:pt x="7891" y="1283"/>
                  </a:cubicBezTo>
                  <a:cubicBezTo>
                    <a:pt x="7880" y="1283"/>
                    <a:pt x="7868" y="1285"/>
                    <a:pt x="7856" y="1288"/>
                  </a:cubicBezTo>
                  <a:cubicBezTo>
                    <a:pt x="7083" y="1505"/>
                    <a:pt x="6396" y="1934"/>
                    <a:pt x="5797" y="2489"/>
                  </a:cubicBezTo>
                  <a:cubicBezTo>
                    <a:pt x="5938" y="2107"/>
                    <a:pt x="6006" y="1698"/>
                    <a:pt x="5967" y="1295"/>
                  </a:cubicBezTo>
                  <a:cubicBezTo>
                    <a:pt x="5919" y="804"/>
                    <a:pt x="5701" y="323"/>
                    <a:pt x="5329" y="0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8" name="Google Shape;2215;p58"/>
            <p:cNvGrpSpPr/>
            <p:nvPr/>
          </p:nvGrpSpPr>
          <p:grpSpPr>
            <a:xfrm>
              <a:off x="6439239" y="-732129"/>
              <a:ext cx="903941" cy="819132"/>
              <a:chOff x="12165849" y="-1723350"/>
              <a:chExt cx="1515153" cy="1373003"/>
            </a:xfrm>
          </p:grpSpPr>
          <p:sp>
            <p:nvSpPr>
              <p:cNvPr id="118" name="Google Shape;2216;p58"/>
              <p:cNvSpPr/>
              <p:nvPr/>
            </p:nvSpPr>
            <p:spPr>
              <a:xfrm>
                <a:off x="13127298" y="-1322885"/>
                <a:ext cx="553704" cy="218768"/>
              </a:xfrm>
              <a:custGeom>
                <a:avLst/>
                <a:gdLst/>
                <a:ahLst/>
                <a:cxnLst/>
                <a:rect l="l" t="t" r="r" b="b"/>
                <a:pathLst>
                  <a:path w="3346" h="1322" extrusionOk="0">
                    <a:moveTo>
                      <a:pt x="1284" y="1"/>
                    </a:moveTo>
                    <a:cubicBezTo>
                      <a:pt x="832" y="1"/>
                      <a:pt x="380" y="122"/>
                      <a:pt x="0" y="363"/>
                    </a:cubicBezTo>
                    <a:lnTo>
                      <a:pt x="55" y="379"/>
                    </a:lnTo>
                    <a:cubicBezTo>
                      <a:pt x="522" y="793"/>
                      <a:pt x="1090" y="1091"/>
                      <a:pt x="1696" y="1240"/>
                    </a:cubicBezTo>
                    <a:cubicBezTo>
                      <a:pt x="1900" y="1291"/>
                      <a:pt x="2115" y="1322"/>
                      <a:pt x="2328" y="1322"/>
                    </a:cubicBezTo>
                    <a:cubicBezTo>
                      <a:pt x="2704" y="1322"/>
                      <a:pt x="3072" y="1226"/>
                      <a:pt x="3345" y="975"/>
                    </a:cubicBezTo>
                    <a:cubicBezTo>
                      <a:pt x="2937" y="513"/>
                      <a:pt x="2384" y="171"/>
                      <a:pt x="1779" y="50"/>
                    </a:cubicBezTo>
                    <a:cubicBezTo>
                      <a:pt x="1616" y="17"/>
                      <a:pt x="1450" y="1"/>
                      <a:pt x="1284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9" name="Google Shape;2217;p58"/>
              <p:cNvSpPr/>
              <p:nvPr/>
            </p:nvSpPr>
            <p:spPr>
              <a:xfrm>
                <a:off x="12951556" y="-1723350"/>
                <a:ext cx="209666" cy="473776"/>
              </a:xfrm>
              <a:custGeom>
                <a:avLst/>
                <a:gdLst/>
                <a:ahLst/>
                <a:cxnLst/>
                <a:rect l="l" t="t" r="r" b="b"/>
                <a:pathLst>
                  <a:path w="1267" h="2863" extrusionOk="0">
                    <a:moveTo>
                      <a:pt x="580" y="1"/>
                    </a:moveTo>
                    <a:cubicBezTo>
                      <a:pt x="205" y="385"/>
                      <a:pt x="0" y="930"/>
                      <a:pt x="28" y="1466"/>
                    </a:cubicBezTo>
                    <a:cubicBezTo>
                      <a:pt x="58" y="2002"/>
                      <a:pt x="321" y="2522"/>
                      <a:pt x="735" y="2863"/>
                    </a:cubicBezTo>
                    <a:lnTo>
                      <a:pt x="948" y="2730"/>
                    </a:lnTo>
                    <a:cubicBezTo>
                      <a:pt x="1155" y="2282"/>
                      <a:pt x="1266" y="1785"/>
                      <a:pt x="1218" y="1294"/>
                    </a:cubicBezTo>
                    <a:cubicBezTo>
                      <a:pt x="1169" y="805"/>
                      <a:pt x="952" y="324"/>
                      <a:pt x="58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0" name="Google Shape;2218;p58"/>
              <p:cNvSpPr/>
              <p:nvPr/>
            </p:nvSpPr>
            <p:spPr>
              <a:xfrm>
                <a:off x="12681325" y="-1511203"/>
                <a:ext cx="812850" cy="984124"/>
              </a:xfrm>
              <a:custGeom>
                <a:avLst/>
                <a:gdLst/>
                <a:ahLst/>
                <a:cxnLst/>
                <a:rect l="l" t="t" r="r" b="b"/>
                <a:pathLst>
                  <a:path w="4912" h="5947" extrusionOk="0">
                    <a:moveTo>
                      <a:pt x="4775" y="1"/>
                    </a:moveTo>
                    <a:cubicBezTo>
                      <a:pt x="4764" y="1"/>
                      <a:pt x="4753" y="2"/>
                      <a:pt x="4741" y="6"/>
                    </a:cubicBezTo>
                    <a:cubicBezTo>
                      <a:pt x="2292" y="694"/>
                      <a:pt x="708" y="3507"/>
                      <a:pt x="29" y="5779"/>
                    </a:cubicBezTo>
                    <a:cubicBezTo>
                      <a:pt x="0" y="5874"/>
                      <a:pt x="82" y="5946"/>
                      <a:pt x="156" y="5946"/>
                    </a:cubicBezTo>
                    <a:cubicBezTo>
                      <a:pt x="198" y="5946"/>
                      <a:pt x="238" y="5923"/>
                      <a:pt x="254" y="5869"/>
                    </a:cubicBezTo>
                    <a:cubicBezTo>
                      <a:pt x="902" y="3697"/>
                      <a:pt x="2422" y="905"/>
                      <a:pt x="4776" y="245"/>
                    </a:cubicBezTo>
                    <a:cubicBezTo>
                      <a:pt x="4912" y="207"/>
                      <a:pt x="4895" y="1"/>
                      <a:pt x="477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1" name="Google Shape;2219;p58"/>
              <p:cNvSpPr/>
              <p:nvPr/>
            </p:nvSpPr>
            <p:spPr>
              <a:xfrm>
                <a:off x="13033966" y="-1201421"/>
                <a:ext cx="123946" cy="565288"/>
              </a:xfrm>
              <a:custGeom>
                <a:avLst/>
                <a:gdLst/>
                <a:ahLst/>
                <a:cxnLst/>
                <a:rect l="l" t="t" r="r" b="b"/>
                <a:pathLst>
                  <a:path w="749" h="3416" extrusionOk="0">
                    <a:moveTo>
                      <a:pt x="157" y="1"/>
                    </a:moveTo>
                    <a:cubicBezTo>
                      <a:pt x="83" y="1"/>
                      <a:pt x="1" y="75"/>
                      <a:pt x="31" y="171"/>
                    </a:cubicBezTo>
                    <a:cubicBezTo>
                      <a:pt x="355" y="1182"/>
                      <a:pt x="508" y="2221"/>
                      <a:pt x="490" y="3284"/>
                    </a:cubicBezTo>
                    <a:cubicBezTo>
                      <a:pt x="488" y="3368"/>
                      <a:pt x="559" y="3415"/>
                      <a:pt x="624" y="3415"/>
                    </a:cubicBezTo>
                    <a:cubicBezTo>
                      <a:pt x="679" y="3415"/>
                      <a:pt x="729" y="3382"/>
                      <a:pt x="731" y="3311"/>
                    </a:cubicBezTo>
                    <a:cubicBezTo>
                      <a:pt x="748" y="2207"/>
                      <a:pt x="590" y="1129"/>
                      <a:pt x="253" y="76"/>
                    </a:cubicBezTo>
                    <a:cubicBezTo>
                      <a:pt x="236" y="23"/>
                      <a:pt x="198" y="1"/>
                      <a:pt x="157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2" name="Google Shape;2220;p58"/>
              <p:cNvSpPr/>
              <p:nvPr/>
            </p:nvSpPr>
            <p:spPr>
              <a:xfrm>
                <a:off x="12442534" y="-1120004"/>
                <a:ext cx="548078" cy="165979"/>
              </a:xfrm>
              <a:custGeom>
                <a:avLst/>
                <a:gdLst/>
                <a:ahLst/>
                <a:cxnLst/>
                <a:rect l="l" t="t" r="r" b="b"/>
                <a:pathLst>
                  <a:path w="3312" h="1003" extrusionOk="0">
                    <a:moveTo>
                      <a:pt x="2779" y="1"/>
                    </a:moveTo>
                    <a:cubicBezTo>
                      <a:pt x="1824" y="1"/>
                      <a:pt x="890" y="211"/>
                      <a:pt x="103" y="788"/>
                    </a:cubicBezTo>
                    <a:cubicBezTo>
                      <a:pt x="0" y="862"/>
                      <a:pt x="80" y="1003"/>
                      <a:pt x="180" y="1003"/>
                    </a:cubicBezTo>
                    <a:cubicBezTo>
                      <a:pt x="203" y="1003"/>
                      <a:pt x="227" y="996"/>
                      <a:pt x="251" y="979"/>
                    </a:cubicBezTo>
                    <a:cubicBezTo>
                      <a:pt x="992" y="436"/>
                      <a:pt x="1873" y="242"/>
                      <a:pt x="2771" y="242"/>
                    </a:cubicBezTo>
                    <a:cubicBezTo>
                      <a:pt x="2891" y="242"/>
                      <a:pt x="3011" y="245"/>
                      <a:pt x="3130" y="252"/>
                    </a:cubicBezTo>
                    <a:cubicBezTo>
                      <a:pt x="3133" y="252"/>
                      <a:pt x="3136" y="252"/>
                      <a:pt x="3139" y="252"/>
                    </a:cubicBezTo>
                    <a:cubicBezTo>
                      <a:pt x="3287" y="252"/>
                      <a:pt x="3311" y="20"/>
                      <a:pt x="3158" y="11"/>
                    </a:cubicBezTo>
                    <a:cubicBezTo>
                      <a:pt x="3031" y="4"/>
                      <a:pt x="2905" y="1"/>
                      <a:pt x="277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3" name="Google Shape;2221;p58"/>
              <p:cNvSpPr/>
              <p:nvPr/>
            </p:nvSpPr>
            <p:spPr>
              <a:xfrm>
                <a:off x="12975220" y="-851428"/>
                <a:ext cx="432406" cy="406756"/>
              </a:xfrm>
              <a:custGeom>
                <a:avLst/>
                <a:gdLst/>
                <a:ahLst/>
                <a:cxnLst/>
                <a:rect l="l" t="t" r="r" b="b"/>
                <a:pathLst>
                  <a:path w="2613" h="2458" extrusionOk="0">
                    <a:moveTo>
                      <a:pt x="1328" y="0"/>
                    </a:moveTo>
                    <a:cubicBezTo>
                      <a:pt x="1025" y="0"/>
                      <a:pt x="740" y="119"/>
                      <a:pt x="528" y="374"/>
                    </a:cubicBezTo>
                    <a:cubicBezTo>
                      <a:pt x="210" y="756"/>
                      <a:pt x="0" y="1273"/>
                      <a:pt x="229" y="1752"/>
                    </a:cubicBezTo>
                    <a:cubicBezTo>
                      <a:pt x="430" y="2173"/>
                      <a:pt x="889" y="2457"/>
                      <a:pt x="1355" y="2457"/>
                    </a:cubicBezTo>
                    <a:cubicBezTo>
                      <a:pt x="1379" y="2457"/>
                      <a:pt x="1403" y="2456"/>
                      <a:pt x="1428" y="2455"/>
                    </a:cubicBezTo>
                    <a:cubicBezTo>
                      <a:pt x="1578" y="2445"/>
                      <a:pt x="1726" y="2408"/>
                      <a:pt x="1867" y="2355"/>
                    </a:cubicBezTo>
                    <a:cubicBezTo>
                      <a:pt x="2314" y="2188"/>
                      <a:pt x="2582" y="1834"/>
                      <a:pt x="2609" y="1345"/>
                    </a:cubicBezTo>
                    <a:cubicBezTo>
                      <a:pt x="2612" y="1274"/>
                      <a:pt x="2610" y="1206"/>
                      <a:pt x="2607" y="1141"/>
                    </a:cubicBezTo>
                    <a:cubicBezTo>
                      <a:pt x="2568" y="614"/>
                      <a:pt x="2262" y="234"/>
                      <a:pt x="1720" y="63"/>
                    </a:cubicBezTo>
                    <a:cubicBezTo>
                      <a:pt x="1589" y="22"/>
                      <a:pt x="1457" y="0"/>
                      <a:pt x="132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4" name="Google Shape;2222;p58"/>
              <p:cNvSpPr/>
              <p:nvPr/>
            </p:nvSpPr>
            <p:spPr>
              <a:xfrm>
                <a:off x="12165849" y="-1186197"/>
                <a:ext cx="432240" cy="406756"/>
              </a:xfrm>
              <a:custGeom>
                <a:avLst/>
                <a:gdLst/>
                <a:ahLst/>
                <a:cxnLst/>
                <a:rect l="l" t="t" r="r" b="b"/>
                <a:pathLst>
                  <a:path w="2612" h="2458" extrusionOk="0">
                    <a:moveTo>
                      <a:pt x="1328" y="1"/>
                    </a:moveTo>
                    <a:cubicBezTo>
                      <a:pt x="1024" y="1"/>
                      <a:pt x="740" y="120"/>
                      <a:pt x="529" y="375"/>
                    </a:cubicBezTo>
                    <a:cubicBezTo>
                      <a:pt x="211" y="756"/>
                      <a:pt x="1" y="1274"/>
                      <a:pt x="229" y="1753"/>
                    </a:cubicBezTo>
                    <a:cubicBezTo>
                      <a:pt x="431" y="2174"/>
                      <a:pt x="889" y="2458"/>
                      <a:pt x="1356" y="2458"/>
                    </a:cubicBezTo>
                    <a:cubicBezTo>
                      <a:pt x="1380" y="2458"/>
                      <a:pt x="1404" y="2457"/>
                      <a:pt x="1428" y="2456"/>
                    </a:cubicBezTo>
                    <a:cubicBezTo>
                      <a:pt x="1578" y="2447"/>
                      <a:pt x="1726" y="2408"/>
                      <a:pt x="1867" y="2356"/>
                    </a:cubicBezTo>
                    <a:cubicBezTo>
                      <a:pt x="2314" y="2189"/>
                      <a:pt x="2581" y="1835"/>
                      <a:pt x="2610" y="1346"/>
                    </a:cubicBezTo>
                    <a:cubicBezTo>
                      <a:pt x="2612" y="1276"/>
                      <a:pt x="2611" y="1208"/>
                      <a:pt x="2607" y="1142"/>
                    </a:cubicBezTo>
                    <a:cubicBezTo>
                      <a:pt x="2569" y="615"/>
                      <a:pt x="2262" y="236"/>
                      <a:pt x="1721" y="64"/>
                    </a:cubicBezTo>
                    <a:cubicBezTo>
                      <a:pt x="1589" y="22"/>
                      <a:pt x="1457" y="1"/>
                      <a:pt x="132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5" name="Google Shape;2223;p58"/>
              <p:cNvSpPr/>
              <p:nvPr/>
            </p:nvSpPr>
            <p:spPr>
              <a:xfrm>
                <a:off x="12405136" y="-808403"/>
                <a:ext cx="487015" cy="458056"/>
              </a:xfrm>
              <a:custGeom>
                <a:avLst/>
                <a:gdLst/>
                <a:ahLst/>
                <a:cxnLst/>
                <a:rect l="l" t="t" r="r" b="b"/>
                <a:pathLst>
                  <a:path w="2943" h="2768" extrusionOk="0">
                    <a:moveTo>
                      <a:pt x="1497" y="0"/>
                    </a:moveTo>
                    <a:cubicBezTo>
                      <a:pt x="1155" y="0"/>
                      <a:pt x="835" y="134"/>
                      <a:pt x="596" y="421"/>
                    </a:cubicBezTo>
                    <a:cubicBezTo>
                      <a:pt x="239" y="851"/>
                      <a:pt x="1" y="1435"/>
                      <a:pt x="259" y="1973"/>
                    </a:cubicBezTo>
                    <a:cubicBezTo>
                      <a:pt x="486" y="2447"/>
                      <a:pt x="1002" y="2767"/>
                      <a:pt x="1527" y="2767"/>
                    </a:cubicBezTo>
                    <a:cubicBezTo>
                      <a:pt x="1554" y="2767"/>
                      <a:pt x="1582" y="2766"/>
                      <a:pt x="1609" y="2765"/>
                    </a:cubicBezTo>
                    <a:cubicBezTo>
                      <a:pt x="1777" y="2754"/>
                      <a:pt x="1945" y="2712"/>
                      <a:pt x="2103" y="2653"/>
                    </a:cubicBezTo>
                    <a:cubicBezTo>
                      <a:pt x="2606" y="2465"/>
                      <a:pt x="2908" y="2065"/>
                      <a:pt x="2938" y="1515"/>
                    </a:cubicBezTo>
                    <a:cubicBezTo>
                      <a:pt x="2942" y="1436"/>
                      <a:pt x="2942" y="1359"/>
                      <a:pt x="2937" y="1285"/>
                    </a:cubicBezTo>
                    <a:cubicBezTo>
                      <a:pt x="2895" y="692"/>
                      <a:pt x="2548" y="264"/>
                      <a:pt x="1939" y="71"/>
                    </a:cubicBezTo>
                    <a:cubicBezTo>
                      <a:pt x="1790" y="24"/>
                      <a:pt x="1641" y="0"/>
                      <a:pt x="149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6" name="Google Shape;2224;p58"/>
              <p:cNvSpPr/>
              <p:nvPr/>
            </p:nvSpPr>
            <p:spPr>
              <a:xfrm>
                <a:off x="12251403" y="-1132250"/>
                <a:ext cx="116500" cy="149596"/>
              </a:xfrm>
              <a:custGeom>
                <a:avLst/>
                <a:gdLst/>
                <a:ahLst/>
                <a:cxnLst/>
                <a:rect l="l" t="t" r="r" b="b"/>
                <a:pathLst>
                  <a:path w="704" h="904" extrusionOk="0">
                    <a:moveTo>
                      <a:pt x="545" y="0"/>
                    </a:moveTo>
                    <a:cubicBezTo>
                      <a:pt x="528" y="0"/>
                      <a:pt x="509" y="5"/>
                      <a:pt x="490" y="15"/>
                    </a:cubicBezTo>
                    <a:cubicBezTo>
                      <a:pt x="205" y="169"/>
                      <a:pt x="18" y="445"/>
                      <a:pt x="4" y="772"/>
                    </a:cubicBezTo>
                    <a:cubicBezTo>
                      <a:pt x="0" y="857"/>
                      <a:pt x="70" y="904"/>
                      <a:pt x="135" y="904"/>
                    </a:cubicBezTo>
                    <a:cubicBezTo>
                      <a:pt x="190" y="904"/>
                      <a:pt x="241" y="871"/>
                      <a:pt x="244" y="800"/>
                    </a:cubicBezTo>
                    <a:cubicBezTo>
                      <a:pt x="255" y="563"/>
                      <a:pt x="374" y="352"/>
                      <a:pt x="585" y="239"/>
                    </a:cubicBezTo>
                    <a:cubicBezTo>
                      <a:pt x="704" y="174"/>
                      <a:pt x="651" y="0"/>
                      <a:pt x="54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7" name="Google Shape;2225;p58"/>
              <p:cNvSpPr/>
              <p:nvPr/>
            </p:nvSpPr>
            <p:spPr>
              <a:xfrm>
                <a:off x="12498633" y="-752801"/>
                <a:ext cx="125932" cy="178887"/>
              </a:xfrm>
              <a:custGeom>
                <a:avLst/>
                <a:gdLst/>
                <a:ahLst/>
                <a:cxnLst/>
                <a:rect l="l" t="t" r="r" b="b"/>
                <a:pathLst>
                  <a:path w="761" h="1081" extrusionOk="0">
                    <a:moveTo>
                      <a:pt x="600" y="0"/>
                    </a:moveTo>
                    <a:cubicBezTo>
                      <a:pt x="583" y="0"/>
                      <a:pt x="565" y="5"/>
                      <a:pt x="546" y="14"/>
                    </a:cubicBezTo>
                    <a:cubicBezTo>
                      <a:pt x="188" y="201"/>
                      <a:pt x="34" y="560"/>
                      <a:pt x="6" y="949"/>
                    </a:cubicBezTo>
                    <a:cubicBezTo>
                      <a:pt x="0" y="1034"/>
                      <a:pt x="69" y="1080"/>
                      <a:pt x="134" y="1080"/>
                    </a:cubicBezTo>
                    <a:cubicBezTo>
                      <a:pt x="189" y="1080"/>
                      <a:pt x="242" y="1047"/>
                      <a:pt x="246" y="976"/>
                    </a:cubicBezTo>
                    <a:cubicBezTo>
                      <a:pt x="267" y="681"/>
                      <a:pt x="361" y="383"/>
                      <a:pt x="642" y="238"/>
                    </a:cubicBezTo>
                    <a:cubicBezTo>
                      <a:pt x="760" y="175"/>
                      <a:pt x="706" y="0"/>
                      <a:pt x="60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8" name="Google Shape;2226;p58"/>
              <p:cNvSpPr/>
              <p:nvPr/>
            </p:nvSpPr>
            <p:spPr>
              <a:xfrm>
                <a:off x="13043233" y="-783912"/>
                <a:ext cx="117162" cy="165648"/>
              </a:xfrm>
              <a:custGeom>
                <a:avLst/>
                <a:gdLst/>
                <a:ahLst/>
                <a:cxnLst/>
                <a:rect l="l" t="t" r="r" b="b"/>
                <a:pathLst>
                  <a:path w="708" h="1001" extrusionOk="0">
                    <a:moveTo>
                      <a:pt x="553" y="0"/>
                    </a:moveTo>
                    <a:cubicBezTo>
                      <a:pt x="536" y="0"/>
                      <a:pt x="517" y="5"/>
                      <a:pt x="498" y="16"/>
                    </a:cubicBezTo>
                    <a:cubicBezTo>
                      <a:pt x="179" y="196"/>
                      <a:pt x="0" y="535"/>
                      <a:pt x="49" y="901"/>
                    </a:cubicBezTo>
                    <a:cubicBezTo>
                      <a:pt x="59" y="969"/>
                      <a:pt x="111" y="1000"/>
                      <a:pt x="164" y="1000"/>
                    </a:cubicBezTo>
                    <a:cubicBezTo>
                      <a:pt x="232" y="1000"/>
                      <a:pt x="300" y="951"/>
                      <a:pt x="289" y="865"/>
                    </a:cubicBezTo>
                    <a:cubicBezTo>
                      <a:pt x="254" y="614"/>
                      <a:pt x="369" y="364"/>
                      <a:pt x="592" y="238"/>
                    </a:cubicBezTo>
                    <a:cubicBezTo>
                      <a:pt x="707" y="173"/>
                      <a:pt x="656" y="0"/>
                      <a:pt x="553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02" name="矩形 101"/>
          <p:cNvSpPr/>
          <p:nvPr/>
        </p:nvSpPr>
        <p:spPr>
          <a:xfrm>
            <a:off x="0" y="847100"/>
            <a:ext cx="91440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4000" b="1" dirty="0" smtClean="0">
                <a:solidFill>
                  <a:schemeClr val="accent6">
                    <a:lumMod val="25000"/>
                  </a:schemeClr>
                </a:solidFill>
                <a:latin typeface="標楷體" pitchFamily="65" charset="-120"/>
                <a:ea typeface="標楷體" pitchFamily="65" charset="-120"/>
              </a:rPr>
              <a:t>我越來越知道，</a:t>
            </a:r>
            <a:endParaRPr lang="en-US" altLang="zh-TW" sz="4000" b="1" dirty="0" smtClean="0">
              <a:solidFill>
                <a:schemeClr val="accent6">
                  <a:lumMod val="25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4000" b="1" dirty="0" smtClean="0">
                <a:solidFill>
                  <a:schemeClr val="accent6">
                    <a:lumMod val="25000"/>
                  </a:schemeClr>
                </a:solidFill>
                <a:latin typeface="標楷體" pitchFamily="65" charset="-120"/>
                <a:ea typeface="標楷體" pitchFamily="65" charset="-120"/>
              </a:rPr>
              <a:t>有許許多多的事情，</a:t>
            </a:r>
            <a:endParaRPr lang="en-US" altLang="zh-TW" sz="4000" b="1" dirty="0" smtClean="0">
              <a:solidFill>
                <a:schemeClr val="accent6">
                  <a:lumMod val="25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4000" b="1" dirty="0" smtClean="0">
                <a:solidFill>
                  <a:schemeClr val="accent6">
                    <a:lumMod val="25000"/>
                  </a:schemeClr>
                </a:solidFill>
                <a:latin typeface="標楷體" pitchFamily="65" charset="-120"/>
                <a:ea typeface="標楷體" pitchFamily="65" charset="-120"/>
              </a:rPr>
              <a:t>並不是我自己的能力所致。</a:t>
            </a:r>
            <a:endParaRPr lang="zh-TW" altLang="en-US" sz="4000" b="1" dirty="0">
              <a:solidFill>
                <a:schemeClr val="accent6">
                  <a:lumMod val="25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2162;p58"/>
          <p:cNvGrpSpPr/>
          <p:nvPr/>
        </p:nvGrpSpPr>
        <p:grpSpPr>
          <a:xfrm rot="-5400000">
            <a:off x="7131321" y="4723609"/>
            <a:ext cx="377862" cy="461920"/>
            <a:chOff x="6" y="0"/>
            <a:chExt cx="604372" cy="672054"/>
          </a:xfrm>
        </p:grpSpPr>
        <p:sp>
          <p:nvSpPr>
            <p:cNvPr id="2163" name="Google Shape;2163;p58"/>
            <p:cNvSpPr/>
            <p:nvPr/>
          </p:nvSpPr>
          <p:spPr>
            <a:xfrm>
              <a:off x="2013" y="0"/>
              <a:ext cx="600342" cy="672054"/>
            </a:xfrm>
            <a:custGeom>
              <a:avLst/>
              <a:gdLst/>
              <a:ahLst/>
              <a:cxnLst/>
              <a:rect l="l" t="t" r="r" b="b"/>
              <a:pathLst>
                <a:path w="6195" h="6935" extrusionOk="0">
                  <a:moveTo>
                    <a:pt x="1263" y="0"/>
                  </a:moveTo>
                  <a:lnTo>
                    <a:pt x="1263" y="0"/>
                  </a:lnTo>
                  <a:cubicBezTo>
                    <a:pt x="1064" y="40"/>
                    <a:pt x="871" y="98"/>
                    <a:pt x="701" y="182"/>
                  </a:cubicBezTo>
                  <a:cubicBezTo>
                    <a:pt x="698" y="201"/>
                    <a:pt x="700" y="222"/>
                    <a:pt x="701" y="240"/>
                  </a:cubicBezTo>
                  <a:cubicBezTo>
                    <a:pt x="728" y="657"/>
                    <a:pt x="875" y="1066"/>
                    <a:pt x="1115" y="1409"/>
                  </a:cubicBezTo>
                  <a:cubicBezTo>
                    <a:pt x="3" y="2361"/>
                    <a:pt x="0" y="3987"/>
                    <a:pt x="720" y="5218"/>
                  </a:cubicBezTo>
                  <a:cubicBezTo>
                    <a:pt x="723" y="5225"/>
                    <a:pt x="727" y="5229"/>
                    <a:pt x="730" y="5237"/>
                  </a:cubicBezTo>
                  <a:cubicBezTo>
                    <a:pt x="761" y="5231"/>
                    <a:pt x="794" y="5226"/>
                    <a:pt x="825" y="5221"/>
                  </a:cubicBezTo>
                  <a:cubicBezTo>
                    <a:pt x="835" y="5219"/>
                    <a:pt x="845" y="5217"/>
                    <a:pt x="853" y="5216"/>
                  </a:cubicBezTo>
                  <a:cubicBezTo>
                    <a:pt x="859" y="5214"/>
                    <a:pt x="866" y="5213"/>
                    <a:pt x="871" y="5213"/>
                  </a:cubicBezTo>
                  <a:cubicBezTo>
                    <a:pt x="965" y="5377"/>
                    <a:pt x="1077" y="5529"/>
                    <a:pt x="1192" y="5673"/>
                  </a:cubicBezTo>
                  <a:cubicBezTo>
                    <a:pt x="1489" y="6043"/>
                    <a:pt x="1862" y="6309"/>
                    <a:pt x="2295" y="6507"/>
                  </a:cubicBezTo>
                  <a:cubicBezTo>
                    <a:pt x="2910" y="6788"/>
                    <a:pt x="3573" y="6934"/>
                    <a:pt x="4239" y="6934"/>
                  </a:cubicBezTo>
                  <a:cubicBezTo>
                    <a:pt x="4599" y="6934"/>
                    <a:pt x="4959" y="6892"/>
                    <a:pt x="5313" y="6805"/>
                  </a:cubicBezTo>
                  <a:cubicBezTo>
                    <a:pt x="5417" y="6854"/>
                    <a:pt x="5530" y="6886"/>
                    <a:pt x="5646" y="6894"/>
                  </a:cubicBezTo>
                  <a:cubicBezTo>
                    <a:pt x="5658" y="6862"/>
                    <a:pt x="5649" y="6823"/>
                    <a:pt x="5640" y="6789"/>
                  </a:cubicBezTo>
                  <a:cubicBezTo>
                    <a:pt x="5627" y="6726"/>
                    <a:pt x="5609" y="6665"/>
                    <a:pt x="5590" y="6605"/>
                  </a:cubicBezTo>
                  <a:cubicBezTo>
                    <a:pt x="6014" y="5870"/>
                    <a:pt x="6194" y="5105"/>
                    <a:pt x="6144" y="4256"/>
                  </a:cubicBezTo>
                  <a:cubicBezTo>
                    <a:pt x="6101" y="3511"/>
                    <a:pt x="5821" y="2784"/>
                    <a:pt x="5358" y="2199"/>
                  </a:cubicBezTo>
                  <a:cubicBezTo>
                    <a:pt x="5377" y="2148"/>
                    <a:pt x="5397" y="2096"/>
                    <a:pt x="5413" y="2042"/>
                  </a:cubicBezTo>
                  <a:cubicBezTo>
                    <a:pt x="4799" y="1261"/>
                    <a:pt x="3842" y="801"/>
                    <a:pt x="2845" y="801"/>
                  </a:cubicBezTo>
                  <a:cubicBezTo>
                    <a:pt x="2816" y="801"/>
                    <a:pt x="2786" y="801"/>
                    <a:pt x="2756" y="802"/>
                  </a:cubicBezTo>
                  <a:cubicBezTo>
                    <a:pt x="2295" y="814"/>
                    <a:pt x="1831" y="933"/>
                    <a:pt x="1438" y="1173"/>
                  </a:cubicBezTo>
                  <a:cubicBezTo>
                    <a:pt x="1381" y="1071"/>
                    <a:pt x="1332" y="965"/>
                    <a:pt x="1294" y="854"/>
                  </a:cubicBezTo>
                  <a:cubicBezTo>
                    <a:pt x="1200" y="580"/>
                    <a:pt x="1178" y="275"/>
                    <a:pt x="1263" y="0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" name="Google Shape;2164;p58"/>
            <p:cNvGrpSpPr/>
            <p:nvPr/>
          </p:nvGrpSpPr>
          <p:grpSpPr>
            <a:xfrm>
              <a:off x="6" y="8"/>
              <a:ext cx="604372" cy="672029"/>
              <a:chOff x="5789475" y="-1569693"/>
              <a:chExt cx="920457" cy="1023499"/>
            </a:xfrm>
          </p:grpSpPr>
          <p:sp>
            <p:nvSpPr>
              <p:cNvPr id="2165" name="Google Shape;2165;p58"/>
              <p:cNvSpPr/>
              <p:nvPr/>
            </p:nvSpPr>
            <p:spPr>
              <a:xfrm>
                <a:off x="5889861" y="-1268093"/>
                <a:ext cx="820071" cy="721898"/>
              </a:xfrm>
              <a:custGeom>
                <a:avLst/>
                <a:gdLst/>
                <a:ahLst/>
                <a:cxnLst/>
                <a:rect l="l" t="t" r="r" b="b"/>
                <a:pathLst>
                  <a:path w="5555" h="4890" extrusionOk="0">
                    <a:moveTo>
                      <a:pt x="4588" y="1"/>
                    </a:moveTo>
                    <a:lnTo>
                      <a:pt x="0" y="2580"/>
                    </a:lnTo>
                    <a:cubicBezTo>
                      <a:pt x="79" y="2971"/>
                      <a:pt x="311" y="3324"/>
                      <a:pt x="556" y="3628"/>
                    </a:cubicBezTo>
                    <a:cubicBezTo>
                      <a:pt x="853" y="3998"/>
                      <a:pt x="1227" y="4265"/>
                      <a:pt x="1660" y="4462"/>
                    </a:cubicBezTo>
                    <a:cubicBezTo>
                      <a:pt x="2274" y="4744"/>
                      <a:pt x="2937" y="4890"/>
                      <a:pt x="3604" y="4890"/>
                    </a:cubicBezTo>
                    <a:cubicBezTo>
                      <a:pt x="3963" y="4890"/>
                      <a:pt x="4323" y="4847"/>
                      <a:pt x="4677" y="4760"/>
                    </a:cubicBezTo>
                    <a:cubicBezTo>
                      <a:pt x="4781" y="4810"/>
                      <a:pt x="4894" y="4841"/>
                      <a:pt x="5009" y="4849"/>
                    </a:cubicBezTo>
                    <a:cubicBezTo>
                      <a:pt x="5022" y="4817"/>
                      <a:pt x="5013" y="4778"/>
                      <a:pt x="5003" y="4745"/>
                    </a:cubicBezTo>
                    <a:cubicBezTo>
                      <a:pt x="4987" y="4683"/>
                      <a:pt x="4969" y="4624"/>
                      <a:pt x="4950" y="4563"/>
                    </a:cubicBezTo>
                    <a:cubicBezTo>
                      <a:pt x="5374" y="3830"/>
                      <a:pt x="5554" y="3062"/>
                      <a:pt x="5504" y="2214"/>
                    </a:cubicBezTo>
                    <a:cubicBezTo>
                      <a:pt x="5457" y="1403"/>
                      <a:pt x="5128" y="609"/>
                      <a:pt x="4588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6" name="Google Shape;2166;p58"/>
              <p:cNvSpPr/>
              <p:nvPr/>
            </p:nvSpPr>
            <p:spPr>
              <a:xfrm>
                <a:off x="5898571" y="-1569693"/>
                <a:ext cx="165786" cy="263367"/>
              </a:xfrm>
              <a:custGeom>
                <a:avLst/>
                <a:gdLst/>
                <a:ahLst/>
                <a:cxnLst/>
                <a:rect l="l" t="t" r="r" b="b"/>
                <a:pathLst>
                  <a:path w="1123" h="1784" extrusionOk="0">
                    <a:moveTo>
                      <a:pt x="565" y="1"/>
                    </a:moveTo>
                    <a:cubicBezTo>
                      <a:pt x="367" y="39"/>
                      <a:pt x="173" y="98"/>
                      <a:pt x="3" y="182"/>
                    </a:cubicBezTo>
                    <a:cubicBezTo>
                      <a:pt x="1" y="200"/>
                      <a:pt x="2" y="221"/>
                      <a:pt x="3" y="239"/>
                    </a:cubicBezTo>
                    <a:cubicBezTo>
                      <a:pt x="42" y="824"/>
                      <a:pt x="314" y="1388"/>
                      <a:pt x="747" y="1783"/>
                    </a:cubicBezTo>
                    <a:cubicBezTo>
                      <a:pt x="875" y="1771"/>
                      <a:pt x="1001" y="1747"/>
                      <a:pt x="1123" y="1707"/>
                    </a:cubicBezTo>
                    <a:cubicBezTo>
                      <a:pt x="902" y="1454"/>
                      <a:pt x="703" y="1173"/>
                      <a:pt x="595" y="855"/>
                    </a:cubicBezTo>
                    <a:cubicBezTo>
                      <a:pt x="503" y="579"/>
                      <a:pt x="481" y="275"/>
                      <a:pt x="56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7" name="Google Shape;2167;p58"/>
              <p:cNvSpPr/>
              <p:nvPr/>
            </p:nvSpPr>
            <p:spPr>
              <a:xfrm>
                <a:off x="5789770" y="-1451592"/>
                <a:ext cx="805160" cy="654876"/>
              </a:xfrm>
              <a:custGeom>
                <a:avLst/>
                <a:gdLst/>
                <a:ahLst/>
                <a:cxnLst/>
                <a:rect l="l" t="t" r="r" b="b"/>
                <a:pathLst>
                  <a:path w="5454" h="4436" extrusionOk="0">
                    <a:moveTo>
                      <a:pt x="2882" y="0"/>
                    </a:moveTo>
                    <a:cubicBezTo>
                      <a:pt x="2854" y="0"/>
                      <a:pt x="2825" y="1"/>
                      <a:pt x="2797" y="2"/>
                    </a:cubicBezTo>
                    <a:cubicBezTo>
                      <a:pt x="2285" y="14"/>
                      <a:pt x="1772" y="158"/>
                      <a:pt x="1355" y="452"/>
                    </a:cubicBezTo>
                    <a:cubicBezTo>
                      <a:pt x="47" y="1375"/>
                      <a:pt x="1" y="3118"/>
                      <a:pt x="761" y="4416"/>
                    </a:cubicBezTo>
                    <a:cubicBezTo>
                      <a:pt x="764" y="4424"/>
                      <a:pt x="768" y="4429"/>
                      <a:pt x="770" y="4435"/>
                    </a:cubicBezTo>
                    <a:cubicBezTo>
                      <a:pt x="2683" y="4143"/>
                      <a:pt x="4848" y="3065"/>
                      <a:pt x="5453" y="1242"/>
                    </a:cubicBezTo>
                    <a:cubicBezTo>
                      <a:pt x="4838" y="460"/>
                      <a:pt x="3880" y="0"/>
                      <a:pt x="2882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8" name="Google Shape;2168;p58"/>
              <p:cNvSpPr/>
              <p:nvPr/>
            </p:nvSpPr>
            <p:spPr>
              <a:xfrm>
                <a:off x="5890156" y="-987455"/>
                <a:ext cx="752162" cy="441111"/>
              </a:xfrm>
              <a:custGeom>
                <a:avLst/>
                <a:gdLst/>
                <a:ahLst/>
                <a:cxnLst/>
                <a:rect l="l" t="t" r="r" b="b"/>
                <a:pathLst>
                  <a:path w="5095" h="2988" extrusionOk="0">
                    <a:moveTo>
                      <a:pt x="1204" y="1"/>
                    </a:moveTo>
                    <a:lnTo>
                      <a:pt x="0" y="678"/>
                    </a:lnTo>
                    <a:cubicBezTo>
                      <a:pt x="79" y="1068"/>
                      <a:pt x="310" y="1422"/>
                      <a:pt x="555" y="1726"/>
                    </a:cubicBezTo>
                    <a:cubicBezTo>
                      <a:pt x="852" y="2096"/>
                      <a:pt x="1226" y="2363"/>
                      <a:pt x="1659" y="2560"/>
                    </a:cubicBezTo>
                    <a:cubicBezTo>
                      <a:pt x="2274" y="2841"/>
                      <a:pt x="2938" y="2988"/>
                      <a:pt x="3604" y="2988"/>
                    </a:cubicBezTo>
                    <a:cubicBezTo>
                      <a:pt x="3963" y="2988"/>
                      <a:pt x="4323" y="2945"/>
                      <a:pt x="4676" y="2858"/>
                    </a:cubicBezTo>
                    <a:cubicBezTo>
                      <a:pt x="4780" y="2908"/>
                      <a:pt x="4894" y="2939"/>
                      <a:pt x="5009" y="2947"/>
                    </a:cubicBezTo>
                    <a:cubicBezTo>
                      <a:pt x="5021" y="2914"/>
                      <a:pt x="5012" y="2876"/>
                      <a:pt x="5004" y="2843"/>
                    </a:cubicBezTo>
                    <a:cubicBezTo>
                      <a:pt x="4987" y="2782"/>
                      <a:pt x="4968" y="2723"/>
                      <a:pt x="4949" y="2662"/>
                    </a:cubicBezTo>
                    <a:cubicBezTo>
                      <a:pt x="5001" y="2572"/>
                      <a:pt x="5051" y="2482"/>
                      <a:pt x="5094" y="2390"/>
                    </a:cubicBezTo>
                    <a:cubicBezTo>
                      <a:pt x="5025" y="2384"/>
                      <a:pt x="4957" y="2377"/>
                      <a:pt x="4891" y="2369"/>
                    </a:cubicBezTo>
                    <a:cubicBezTo>
                      <a:pt x="3776" y="2247"/>
                      <a:pt x="2640" y="1868"/>
                      <a:pt x="1873" y="1050"/>
                    </a:cubicBezTo>
                    <a:cubicBezTo>
                      <a:pt x="1586" y="743"/>
                      <a:pt x="1365" y="387"/>
                      <a:pt x="1204" y="1"/>
                    </a:cubicBezTo>
                    <a:close/>
                  </a:path>
                </a:pathLst>
              </a:custGeom>
              <a:solidFill>
                <a:srgbClr val="4D0029">
                  <a:alpha val="427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9" name="Google Shape;2169;p58"/>
              <p:cNvSpPr/>
              <p:nvPr/>
            </p:nvSpPr>
            <p:spPr>
              <a:xfrm>
                <a:off x="5828301" y="-1450263"/>
                <a:ext cx="752014" cy="643656"/>
              </a:xfrm>
              <a:custGeom>
                <a:avLst/>
                <a:gdLst/>
                <a:ahLst/>
                <a:cxnLst/>
                <a:rect l="l" t="t" r="r" b="b"/>
                <a:pathLst>
                  <a:path w="5094" h="4360" extrusionOk="0">
                    <a:moveTo>
                      <a:pt x="1584" y="434"/>
                    </a:moveTo>
                    <a:cubicBezTo>
                      <a:pt x="1765" y="474"/>
                      <a:pt x="1948" y="509"/>
                      <a:pt x="2131" y="543"/>
                    </a:cubicBezTo>
                    <a:cubicBezTo>
                      <a:pt x="2093" y="729"/>
                      <a:pt x="2057" y="914"/>
                      <a:pt x="2024" y="1101"/>
                    </a:cubicBezTo>
                    <a:cubicBezTo>
                      <a:pt x="1839" y="1065"/>
                      <a:pt x="1655" y="1029"/>
                      <a:pt x="1472" y="988"/>
                    </a:cubicBezTo>
                    <a:cubicBezTo>
                      <a:pt x="1507" y="804"/>
                      <a:pt x="1544" y="619"/>
                      <a:pt x="1584" y="434"/>
                    </a:cubicBezTo>
                    <a:close/>
                    <a:moveTo>
                      <a:pt x="2233" y="562"/>
                    </a:moveTo>
                    <a:cubicBezTo>
                      <a:pt x="2417" y="595"/>
                      <a:pt x="2601" y="626"/>
                      <a:pt x="2787" y="653"/>
                    </a:cubicBezTo>
                    <a:cubicBezTo>
                      <a:pt x="2748" y="841"/>
                      <a:pt x="2714" y="1028"/>
                      <a:pt x="2683" y="1215"/>
                    </a:cubicBezTo>
                    <a:cubicBezTo>
                      <a:pt x="2497" y="1186"/>
                      <a:pt x="2312" y="1153"/>
                      <a:pt x="2126" y="1119"/>
                    </a:cubicBezTo>
                    <a:cubicBezTo>
                      <a:pt x="2159" y="934"/>
                      <a:pt x="2196" y="748"/>
                      <a:pt x="2233" y="562"/>
                    </a:cubicBezTo>
                    <a:close/>
                    <a:moveTo>
                      <a:pt x="2888" y="671"/>
                    </a:moveTo>
                    <a:cubicBezTo>
                      <a:pt x="3074" y="698"/>
                      <a:pt x="3259" y="725"/>
                      <a:pt x="3446" y="748"/>
                    </a:cubicBezTo>
                    <a:cubicBezTo>
                      <a:pt x="3410" y="935"/>
                      <a:pt x="3375" y="1123"/>
                      <a:pt x="3344" y="1311"/>
                    </a:cubicBezTo>
                    <a:cubicBezTo>
                      <a:pt x="3158" y="1286"/>
                      <a:pt x="2971" y="1260"/>
                      <a:pt x="2783" y="1232"/>
                    </a:cubicBezTo>
                    <a:cubicBezTo>
                      <a:pt x="2816" y="1043"/>
                      <a:pt x="2850" y="856"/>
                      <a:pt x="2888" y="671"/>
                    </a:cubicBezTo>
                    <a:close/>
                    <a:moveTo>
                      <a:pt x="3548" y="760"/>
                    </a:moveTo>
                    <a:cubicBezTo>
                      <a:pt x="3735" y="783"/>
                      <a:pt x="3922" y="804"/>
                      <a:pt x="4109" y="824"/>
                    </a:cubicBezTo>
                    <a:cubicBezTo>
                      <a:pt x="4073" y="1012"/>
                      <a:pt x="4039" y="1201"/>
                      <a:pt x="4010" y="1391"/>
                    </a:cubicBezTo>
                    <a:cubicBezTo>
                      <a:pt x="3822" y="1370"/>
                      <a:pt x="3634" y="1349"/>
                      <a:pt x="3447" y="1325"/>
                    </a:cubicBezTo>
                    <a:cubicBezTo>
                      <a:pt x="3478" y="1137"/>
                      <a:pt x="3511" y="948"/>
                      <a:pt x="3548" y="760"/>
                    </a:cubicBezTo>
                    <a:close/>
                    <a:moveTo>
                      <a:pt x="4212" y="834"/>
                    </a:moveTo>
                    <a:cubicBezTo>
                      <a:pt x="4399" y="854"/>
                      <a:pt x="4587" y="872"/>
                      <a:pt x="4774" y="888"/>
                    </a:cubicBezTo>
                    <a:cubicBezTo>
                      <a:pt x="4739" y="1076"/>
                      <a:pt x="4706" y="1265"/>
                      <a:pt x="4676" y="1455"/>
                    </a:cubicBezTo>
                    <a:cubicBezTo>
                      <a:pt x="4488" y="1438"/>
                      <a:pt x="4300" y="1420"/>
                      <a:pt x="4111" y="1400"/>
                    </a:cubicBezTo>
                    <a:cubicBezTo>
                      <a:pt x="4143" y="1212"/>
                      <a:pt x="4175" y="1023"/>
                      <a:pt x="4212" y="834"/>
                    </a:cubicBezTo>
                    <a:close/>
                    <a:moveTo>
                      <a:pt x="806" y="935"/>
                    </a:moveTo>
                    <a:cubicBezTo>
                      <a:pt x="988" y="982"/>
                      <a:pt x="1171" y="1027"/>
                      <a:pt x="1354" y="1066"/>
                    </a:cubicBezTo>
                    <a:cubicBezTo>
                      <a:pt x="1321" y="1253"/>
                      <a:pt x="1289" y="1437"/>
                      <a:pt x="1262" y="1624"/>
                    </a:cubicBezTo>
                    <a:cubicBezTo>
                      <a:pt x="1078" y="1581"/>
                      <a:pt x="893" y="1535"/>
                      <a:pt x="710" y="1487"/>
                    </a:cubicBezTo>
                    <a:cubicBezTo>
                      <a:pt x="740" y="1301"/>
                      <a:pt x="772" y="1118"/>
                      <a:pt x="806" y="935"/>
                    </a:cubicBezTo>
                    <a:close/>
                    <a:moveTo>
                      <a:pt x="1454" y="1087"/>
                    </a:moveTo>
                    <a:cubicBezTo>
                      <a:pt x="1638" y="1128"/>
                      <a:pt x="1822" y="1166"/>
                      <a:pt x="2008" y="1200"/>
                    </a:cubicBezTo>
                    <a:cubicBezTo>
                      <a:pt x="1976" y="1387"/>
                      <a:pt x="1946" y="1574"/>
                      <a:pt x="1920" y="1762"/>
                    </a:cubicBezTo>
                    <a:cubicBezTo>
                      <a:pt x="1734" y="1725"/>
                      <a:pt x="1548" y="1688"/>
                      <a:pt x="1362" y="1646"/>
                    </a:cubicBezTo>
                    <a:cubicBezTo>
                      <a:pt x="1391" y="1459"/>
                      <a:pt x="1422" y="1274"/>
                      <a:pt x="1454" y="1087"/>
                    </a:cubicBezTo>
                    <a:close/>
                    <a:moveTo>
                      <a:pt x="2108" y="1218"/>
                    </a:moveTo>
                    <a:cubicBezTo>
                      <a:pt x="2295" y="1254"/>
                      <a:pt x="2480" y="1285"/>
                      <a:pt x="2666" y="1315"/>
                    </a:cubicBezTo>
                    <a:cubicBezTo>
                      <a:pt x="2635" y="1502"/>
                      <a:pt x="2607" y="1691"/>
                      <a:pt x="2581" y="1879"/>
                    </a:cubicBezTo>
                    <a:cubicBezTo>
                      <a:pt x="2394" y="1849"/>
                      <a:pt x="2207" y="1816"/>
                      <a:pt x="2020" y="1781"/>
                    </a:cubicBezTo>
                    <a:cubicBezTo>
                      <a:pt x="2047" y="1592"/>
                      <a:pt x="2077" y="1405"/>
                      <a:pt x="2108" y="1218"/>
                    </a:cubicBezTo>
                    <a:close/>
                    <a:moveTo>
                      <a:pt x="2768" y="1331"/>
                    </a:moveTo>
                    <a:cubicBezTo>
                      <a:pt x="2955" y="1359"/>
                      <a:pt x="3140" y="1385"/>
                      <a:pt x="3328" y="1410"/>
                    </a:cubicBezTo>
                    <a:cubicBezTo>
                      <a:pt x="3299" y="1599"/>
                      <a:pt x="3271" y="1787"/>
                      <a:pt x="3244" y="1976"/>
                    </a:cubicBezTo>
                    <a:cubicBezTo>
                      <a:pt x="3056" y="1952"/>
                      <a:pt x="2870" y="1924"/>
                      <a:pt x="2683" y="1895"/>
                    </a:cubicBezTo>
                    <a:cubicBezTo>
                      <a:pt x="2709" y="1706"/>
                      <a:pt x="2737" y="1518"/>
                      <a:pt x="2768" y="1331"/>
                    </a:cubicBezTo>
                    <a:close/>
                    <a:moveTo>
                      <a:pt x="3431" y="1425"/>
                    </a:moveTo>
                    <a:cubicBezTo>
                      <a:pt x="3617" y="1448"/>
                      <a:pt x="3806" y="1471"/>
                      <a:pt x="3992" y="1492"/>
                    </a:cubicBezTo>
                    <a:cubicBezTo>
                      <a:pt x="3964" y="1680"/>
                      <a:pt x="3937" y="1870"/>
                      <a:pt x="3912" y="2059"/>
                    </a:cubicBezTo>
                    <a:cubicBezTo>
                      <a:pt x="3723" y="2038"/>
                      <a:pt x="3535" y="2016"/>
                      <a:pt x="3347" y="1991"/>
                    </a:cubicBezTo>
                    <a:cubicBezTo>
                      <a:pt x="3371" y="1802"/>
                      <a:pt x="3400" y="1613"/>
                      <a:pt x="3431" y="1425"/>
                    </a:cubicBezTo>
                    <a:close/>
                    <a:moveTo>
                      <a:pt x="4096" y="1502"/>
                    </a:moveTo>
                    <a:cubicBezTo>
                      <a:pt x="4284" y="1521"/>
                      <a:pt x="4472" y="1540"/>
                      <a:pt x="4660" y="1557"/>
                    </a:cubicBezTo>
                    <a:cubicBezTo>
                      <a:pt x="4632" y="1746"/>
                      <a:pt x="4604" y="1936"/>
                      <a:pt x="4580" y="2127"/>
                    </a:cubicBezTo>
                    <a:cubicBezTo>
                      <a:pt x="4392" y="2110"/>
                      <a:pt x="4201" y="2090"/>
                      <a:pt x="4013" y="2070"/>
                    </a:cubicBezTo>
                    <a:cubicBezTo>
                      <a:pt x="4038" y="1881"/>
                      <a:pt x="4065" y="1692"/>
                      <a:pt x="4096" y="1502"/>
                    </a:cubicBezTo>
                    <a:close/>
                    <a:moveTo>
                      <a:pt x="695" y="1586"/>
                    </a:moveTo>
                    <a:cubicBezTo>
                      <a:pt x="878" y="1634"/>
                      <a:pt x="1062" y="1679"/>
                      <a:pt x="1246" y="1723"/>
                    </a:cubicBezTo>
                    <a:cubicBezTo>
                      <a:pt x="1219" y="1908"/>
                      <a:pt x="1194" y="2095"/>
                      <a:pt x="1172" y="2283"/>
                    </a:cubicBezTo>
                    <a:cubicBezTo>
                      <a:pt x="986" y="2238"/>
                      <a:pt x="801" y="2191"/>
                      <a:pt x="617" y="2141"/>
                    </a:cubicBezTo>
                    <a:cubicBezTo>
                      <a:pt x="640" y="1955"/>
                      <a:pt x="666" y="1770"/>
                      <a:pt x="695" y="1586"/>
                    </a:cubicBezTo>
                    <a:close/>
                    <a:moveTo>
                      <a:pt x="1347" y="1745"/>
                    </a:moveTo>
                    <a:cubicBezTo>
                      <a:pt x="1533" y="1787"/>
                      <a:pt x="1720" y="1827"/>
                      <a:pt x="1905" y="1861"/>
                    </a:cubicBezTo>
                    <a:cubicBezTo>
                      <a:pt x="1879" y="2049"/>
                      <a:pt x="1856" y="2238"/>
                      <a:pt x="1833" y="2426"/>
                    </a:cubicBezTo>
                    <a:cubicBezTo>
                      <a:pt x="1647" y="2389"/>
                      <a:pt x="1460" y="2349"/>
                      <a:pt x="1272" y="2306"/>
                    </a:cubicBezTo>
                    <a:cubicBezTo>
                      <a:pt x="1294" y="2119"/>
                      <a:pt x="1320" y="1932"/>
                      <a:pt x="1347" y="1745"/>
                    </a:cubicBezTo>
                    <a:close/>
                    <a:moveTo>
                      <a:pt x="2008" y="1880"/>
                    </a:moveTo>
                    <a:cubicBezTo>
                      <a:pt x="2193" y="1916"/>
                      <a:pt x="2380" y="1948"/>
                      <a:pt x="2568" y="1978"/>
                    </a:cubicBezTo>
                    <a:cubicBezTo>
                      <a:pt x="2542" y="2168"/>
                      <a:pt x="2518" y="2356"/>
                      <a:pt x="2497" y="2545"/>
                    </a:cubicBezTo>
                    <a:cubicBezTo>
                      <a:pt x="2309" y="2514"/>
                      <a:pt x="2123" y="2481"/>
                      <a:pt x="1935" y="2445"/>
                    </a:cubicBezTo>
                    <a:cubicBezTo>
                      <a:pt x="1957" y="2256"/>
                      <a:pt x="1981" y="2068"/>
                      <a:pt x="2008" y="1880"/>
                    </a:cubicBezTo>
                    <a:close/>
                    <a:moveTo>
                      <a:pt x="2668" y="1995"/>
                    </a:moveTo>
                    <a:cubicBezTo>
                      <a:pt x="2856" y="2023"/>
                      <a:pt x="3044" y="2051"/>
                      <a:pt x="3231" y="2078"/>
                    </a:cubicBezTo>
                    <a:cubicBezTo>
                      <a:pt x="3207" y="2266"/>
                      <a:pt x="3185" y="2455"/>
                      <a:pt x="3164" y="2644"/>
                    </a:cubicBezTo>
                    <a:cubicBezTo>
                      <a:pt x="2976" y="2618"/>
                      <a:pt x="2788" y="2591"/>
                      <a:pt x="2599" y="2561"/>
                    </a:cubicBezTo>
                    <a:cubicBezTo>
                      <a:pt x="2620" y="2371"/>
                      <a:pt x="2643" y="2183"/>
                      <a:pt x="2668" y="1995"/>
                    </a:cubicBezTo>
                    <a:close/>
                    <a:moveTo>
                      <a:pt x="3333" y="2090"/>
                    </a:moveTo>
                    <a:cubicBezTo>
                      <a:pt x="3522" y="2115"/>
                      <a:pt x="3710" y="2137"/>
                      <a:pt x="3898" y="2158"/>
                    </a:cubicBezTo>
                    <a:cubicBezTo>
                      <a:pt x="3874" y="2349"/>
                      <a:pt x="3851" y="2539"/>
                      <a:pt x="3832" y="2728"/>
                    </a:cubicBezTo>
                    <a:cubicBezTo>
                      <a:pt x="3642" y="2707"/>
                      <a:pt x="3454" y="2684"/>
                      <a:pt x="3265" y="2659"/>
                    </a:cubicBezTo>
                    <a:cubicBezTo>
                      <a:pt x="3286" y="2470"/>
                      <a:pt x="3309" y="2279"/>
                      <a:pt x="3333" y="2090"/>
                    </a:cubicBezTo>
                    <a:close/>
                    <a:moveTo>
                      <a:pt x="603" y="2243"/>
                    </a:moveTo>
                    <a:cubicBezTo>
                      <a:pt x="789" y="2293"/>
                      <a:pt x="974" y="2340"/>
                      <a:pt x="1162" y="2384"/>
                    </a:cubicBezTo>
                    <a:cubicBezTo>
                      <a:pt x="1140" y="2570"/>
                      <a:pt x="1120" y="2758"/>
                      <a:pt x="1101" y="2946"/>
                    </a:cubicBezTo>
                    <a:cubicBezTo>
                      <a:pt x="913" y="2902"/>
                      <a:pt x="727" y="2853"/>
                      <a:pt x="541" y="2802"/>
                    </a:cubicBezTo>
                    <a:cubicBezTo>
                      <a:pt x="560" y="2616"/>
                      <a:pt x="581" y="2429"/>
                      <a:pt x="603" y="2243"/>
                    </a:cubicBezTo>
                    <a:close/>
                    <a:moveTo>
                      <a:pt x="1262" y="2409"/>
                    </a:moveTo>
                    <a:cubicBezTo>
                      <a:pt x="1448" y="2452"/>
                      <a:pt x="1634" y="2492"/>
                      <a:pt x="1822" y="2528"/>
                    </a:cubicBezTo>
                    <a:cubicBezTo>
                      <a:pt x="1802" y="2715"/>
                      <a:pt x="1783" y="2904"/>
                      <a:pt x="1764" y="3093"/>
                    </a:cubicBezTo>
                    <a:cubicBezTo>
                      <a:pt x="1576" y="3055"/>
                      <a:pt x="1387" y="3014"/>
                      <a:pt x="1202" y="2972"/>
                    </a:cubicBezTo>
                    <a:cubicBezTo>
                      <a:pt x="1220" y="2783"/>
                      <a:pt x="1240" y="2596"/>
                      <a:pt x="1262" y="2409"/>
                    </a:cubicBezTo>
                    <a:close/>
                    <a:moveTo>
                      <a:pt x="1924" y="2545"/>
                    </a:moveTo>
                    <a:cubicBezTo>
                      <a:pt x="2110" y="2581"/>
                      <a:pt x="2298" y="2614"/>
                      <a:pt x="2485" y="2645"/>
                    </a:cubicBezTo>
                    <a:cubicBezTo>
                      <a:pt x="2465" y="2836"/>
                      <a:pt x="2448" y="3025"/>
                      <a:pt x="2431" y="3214"/>
                    </a:cubicBezTo>
                    <a:cubicBezTo>
                      <a:pt x="2243" y="3183"/>
                      <a:pt x="2055" y="3149"/>
                      <a:pt x="1866" y="3113"/>
                    </a:cubicBezTo>
                    <a:cubicBezTo>
                      <a:pt x="1883" y="2922"/>
                      <a:pt x="1903" y="2734"/>
                      <a:pt x="1924" y="2545"/>
                    </a:cubicBezTo>
                    <a:close/>
                    <a:moveTo>
                      <a:pt x="2589" y="2661"/>
                    </a:moveTo>
                    <a:cubicBezTo>
                      <a:pt x="2777" y="2691"/>
                      <a:pt x="2965" y="2719"/>
                      <a:pt x="3154" y="2745"/>
                    </a:cubicBezTo>
                    <a:cubicBezTo>
                      <a:pt x="3133" y="2936"/>
                      <a:pt x="3116" y="3125"/>
                      <a:pt x="3098" y="3315"/>
                    </a:cubicBezTo>
                    <a:cubicBezTo>
                      <a:pt x="2909" y="3288"/>
                      <a:pt x="2721" y="3260"/>
                      <a:pt x="2532" y="3230"/>
                    </a:cubicBezTo>
                    <a:cubicBezTo>
                      <a:pt x="2549" y="3041"/>
                      <a:pt x="2568" y="2851"/>
                      <a:pt x="2589" y="2661"/>
                    </a:cubicBezTo>
                    <a:close/>
                    <a:moveTo>
                      <a:pt x="530" y="2904"/>
                    </a:moveTo>
                    <a:cubicBezTo>
                      <a:pt x="716" y="2954"/>
                      <a:pt x="902" y="3003"/>
                      <a:pt x="1091" y="3047"/>
                    </a:cubicBezTo>
                    <a:cubicBezTo>
                      <a:pt x="1074" y="3235"/>
                      <a:pt x="1058" y="3423"/>
                      <a:pt x="1042" y="3613"/>
                    </a:cubicBezTo>
                    <a:cubicBezTo>
                      <a:pt x="854" y="3568"/>
                      <a:pt x="666" y="3518"/>
                      <a:pt x="479" y="3466"/>
                    </a:cubicBezTo>
                    <a:cubicBezTo>
                      <a:pt x="495" y="3278"/>
                      <a:pt x="512" y="3092"/>
                      <a:pt x="530" y="2904"/>
                    </a:cubicBezTo>
                    <a:close/>
                    <a:moveTo>
                      <a:pt x="1193" y="3072"/>
                    </a:moveTo>
                    <a:cubicBezTo>
                      <a:pt x="1380" y="3115"/>
                      <a:pt x="1566" y="3156"/>
                      <a:pt x="1757" y="3193"/>
                    </a:cubicBezTo>
                    <a:cubicBezTo>
                      <a:pt x="1738" y="3383"/>
                      <a:pt x="1722" y="3573"/>
                      <a:pt x="1710" y="3762"/>
                    </a:cubicBezTo>
                    <a:cubicBezTo>
                      <a:pt x="1519" y="3724"/>
                      <a:pt x="1331" y="3683"/>
                      <a:pt x="1145" y="3638"/>
                    </a:cubicBezTo>
                    <a:cubicBezTo>
                      <a:pt x="1158" y="3449"/>
                      <a:pt x="1174" y="3260"/>
                      <a:pt x="1193" y="3072"/>
                    </a:cubicBezTo>
                    <a:close/>
                    <a:moveTo>
                      <a:pt x="1856" y="3213"/>
                    </a:moveTo>
                    <a:cubicBezTo>
                      <a:pt x="2044" y="3250"/>
                      <a:pt x="2232" y="3283"/>
                      <a:pt x="2421" y="3315"/>
                    </a:cubicBezTo>
                    <a:cubicBezTo>
                      <a:pt x="2406" y="3505"/>
                      <a:pt x="2390" y="3695"/>
                      <a:pt x="2377" y="3887"/>
                    </a:cubicBezTo>
                    <a:cubicBezTo>
                      <a:pt x="2187" y="3855"/>
                      <a:pt x="1998" y="3821"/>
                      <a:pt x="1810" y="3783"/>
                    </a:cubicBezTo>
                    <a:cubicBezTo>
                      <a:pt x="1825" y="3594"/>
                      <a:pt x="1838" y="3402"/>
                      <a:pt x="1856" y="3213"/>
                    </a:cubicBezTo>
                    <a:close/>
                    <a:moveTo>
                      <a:pt x="473" y="3569"/>
                    </a:moveTo>
                    <a:cubicBezTo>
                      <a:pt x="660" y="3621"/>
                      <a:pt x="848" y="3669"/>
                      <a:pt x="1036" y="3715"/>
                    </a:cubicBezTo>
                    <a:cubicBezTo>
                      <a:pt x="1022" y="3904"/>
                      <a:pt x="1009" y="4092"/>
                      <a:pt x="996" y="4282"/>
                    </a:cubicBezTo>
                    <a:cubicBezTo>
                      <a:pt x="807" y="4237"/>
                      <a:pt x="619" y="4187"/>
                      <a:pt x="432" y="4134"/>
                    </a:cubicBezTo>
                    <a:cubicBezTo>
                      <a:pt x="443" y="3946"/>
                      <a:pt x="458" y="3757"/>
                      <a:pt x="473" y="3569"/>
                    </a:cubicBezTo>
                    <a:close/>
                    <a:moveTo>
                      <a:pt x="2360" y="1"/>
                    </a:moveTo>
                    <a:lnTo>
                      <a:pt x="2360" y="1"/>
                    </a:lnTo>
                    <a:cubicBezTo>
                      <a:pt x="2323" y="4"/>
                      <a:pt x="2287" y="9"/>
                      <a:pt x="2251" y="14"/>
                    </a:cubicBezTo>
                    <a:cubicBezTo>
                      <a:pt x="2218" y="156"/>
                      <a:pt x="2183" y="299"/>
                      <a:pt x="2154" y="443"/>
                    </a:cubicBezTo>
                    <a:cubicBezTo>
                      <a:pt x="1971" y="409"/>
                      <a:pt x="1788" y="374"/>
                      <a:pt x="1606" y="335"/>
                    </a:cubicBezTo>
                    <a:cubicBezTo>
                      <a:pt x="1619" y="275"/>
                      <a:pt x="1633" y="215"/>
                      <a:pt x="1647" y="157"/>
                    </a:cubicBezTo>
                    <a:lnTo>
                      <a:pt x="1647" y="157"/>
                    </a:lnTo>
                    <a:cubicBezTo>
                      <a:pt x="1607" y="171"/>
                      <a:pt x="1568" y="187"/>
                      <a:pt x="1530" y="203"/>
                    </a:cubicBezTo>
                    <a:cubicBezTo>
                      <a:pt x="1522" y="239"/>
                      <a:pt x="1513" y="277"/>
                      <a:pt x="1504" y="314"/>
                    </a:cubicBezTo>
                    <a:cubicBezTo>
                      <a:pt x="1456" y="303"/>
                      <a:pt x="1409" y="292"/>
                      <a:pt x="1362" y="281"/>
                    </a:cubicBezTo>
                    <a:cubicBezTo>
                      <a:pt x="1318" y="304"/>
                      <a:pt x="1273" y="328"/>
                      <a:pt x="1231" y="353"/>
                    </a:cubicBezTo>
                    <a:cubicBezTo>
                      <a:pt x="1314" y="372"/>
                      <a:pt x="1398" y="393"/>
                      <a:pt x="1482" y="412"/>
                    </a:cubicBezTo>
                    <a:cubicBezTo>
                      <a:pt x="1443" y="596"/>
                      <a:pt x="1404" y="780"/>
                      <a:pt x="1371" y="966"/>
                    </a:cubicBezTo>
                    <a:cubicBezTo>
                      <a:pt x="1188" y="924"/>
                      <a:pt x="1005" y="881"/>
                      <a:pt x="823" y="834"/>
                    </a:cubicBezTo>
                    <a:cubicBezTo>
                      <a:pt x="837" y="762"/>
                      <a:pt x="853" y="690"/>
                      <a:pt x="868" y="618"/>
                    </a:cubicBezTo>
                    <a:lnTo>
                      <a:pt x="868" y="618"/>
                    </a:lnTo>
                    <a:cubicBezTo>
                      <a:pt x="822" y="659"/>
                      <a:pt x="779" y="701"/>
                      <a:pt x="737" y="742"/>
                    </a:cubicBezTo>
                    <a:cubicBezTo>
                      <a:pt x="733" y="763"/>
                      <a:pt x="728" y="785"/>
                      <a:pt x="723" y="806"/>
                    </a:cubicBezTo>
                    <a:cubicBezTo>
                      <a:pt x="711" y="803"/>
                      <a:pt x="698" y="799"/>
                      <a:pt x="686" y="796"/>
                    </a:cubicBezTo>
                    <a:cubicBezTo>
                      <a:pt x="660" y="824"/>
                      <a:pt x="636" y="851"/>
                      <a:pt x="612" y="879"/>
                    </a:cubicBezTo>
                    <a:cubicBezTo>
                      <a:pt x="643" y="888"/>
                      <a:pt x="672" y="898"/>
                      <a:pt x="704" y="905"/>
                    </a:cubicBezTo>
                    <a:cubicBezTo>
                      <a:pt x="670" y="1088"/>
                      <a:pt x="639" y="1271"/>
                      <a:pt x="608" y="1456"/>
                    </a:cubicBezTo>
                    <a:cubicBezTo>
                      <a:pt x="502" y="1427"/>
                      <a:pt x="394" y="1395"/>
                      <a:pt x="289" y="1363"/>
                    </a:cubicBezTo>
                    <a:cubicBezTo>
                      <a:pt x="273" y="1394"/>
                      <a:pt x="258" y="1425"/>
                      <a:pt x="244" y="1456"/>
                    </a:cubicBezTo>
                    <a:cubicBezTo>
                      <a:pt x="361" y="1490"/>
                      <a:pt x="476" y="1525"/>
                      <a:pt x="593" y="1557"/>
                    </a:cubicBezTo>
                    <a:cubicBezTo>
                      <a:pt x="565" y="1741"/>
                      <a:pt x="538" y="1927"/>
                      <a:pt x="514" y="2112"/>
                    </a:cubicBezTo>
                    <a:cubicBezTo>
                      <a:pt x="366" y="2070"/>
                      <a:pt x="216" y="2027"/>
                      <a:pt x="69" y="1981"/>
                    </a:cubicBezTo>
                    <a:cubicBezTo>
                      <a:pt x="61" y="2014"/>
                      <a:pt x="54" y="2048"/>
                      <a:pt x="49" y="2081"/>
                    </a:cubicBezTo>
                    <a:cubicBezTo>
                      <a:pt x="200" y="2127"/>
                      <a:pt x="350" y="2171"/>
                      <a:pt x="502" y="2212"/>
                    </a:cubicBezTo>
                    <a:cubicBezTo>
                      <a:pt x="478" y="2399"/>
                      <a:pt x="457" y="2586"/>
                      <a:pt x="439" y="2772"/>
                    </a:cubicBezTo>
                    <a:cubicBezTo>
                      <a:pt x="293" y="2730"/>
                      <a:pt x="146" y="2687"/>
                      <a:pt x="1" y="2641"/>
                    </a:cubicBezTo>
                    <a:lnTo>
                      <a:pt x="1" y="2641"/>
                    </a:lnTo>
                    <a:cubicBezTo>
                      <a:pt x="1" y="2677"/>
                      <a:pt x="2" y="2712"/>
                      <a:pt x="3" y="2748"/>
                    </a:cubicBezTo>
                    <a:cubicBezTo>
                      <a:pt x="144" y="2792"/>
                      <a:pt x="287" y="2834"/>
                      <a:pt x="429" y="2874"/>
                    </a:cubicBezTo>
                    <a:cubicBezTo>
                      <a:pt x="410" y="3062"/>
                      <a:pt x="393" y="3250"/>
                      <a:pt x="377" y="3438"/>
                    </a:cubicBezTo>
                    <a:cubicBezTo>
                      <a:pt x="278" y="3409"/>
                      <a:pt x="180" y="3378"/>
                      <a:pt x="80" y="3349"/>
                    </a:cubicBezTo>
                    <a:lnTo>
                      <a:pt x="80" y="3349"/>
                    </a:lnTo>
                    <a:cubicBezTo>
                      <a:pt x="89" y="3387"/>
                      <a:pt x="99" y="3424"/>
                      <a:pt x="108" y="3462"/>
                    </a:cubicBezTo>
                    <a:cubicBezTo>
                      <a:pt x="195" y="3488"/>
                      <a:pt x="282" y="3516"/>
                      <a:pt x="369" y="3540"/>
                    </a:cubicBezTo>
                    <a:cubicBezTo>
                      <a:pt x="355" y="3722"/>
                      <a:pt x="342" y="3904"/>
                      <a:pt x="330" y="4087"/>
                    </a:cubicBezTo>
                    <a:cubicBezTo>
                      <a:pt x="359" y="4150"/>
                      <a:pt x="389" y="4212"/>
                      <a:pt x="421" y="4272"/>
                    </a:cubicBezTo>
                    <a:cubicBezTo>
                      <a:pt x="423" y="4261"/>
                      <a:pt x="423" y="4249"/>
                      <a:pt x="423" y="4239"/>
                    </a:cubicBezTo>
                    <a:cubicBezTo>
                      <a:pt x="577" y="4282"/>
                      <a:pt x="732" y="4321"/>
                      <a:pt x="886" y="4359"/>
                    </a:cubicBezTo>
                    <a:cubicBezTo>
                      <a:pt x="959" y="4344"/>
                      <a:pt x="1032" y="4328"/>
                      <a:pt x="1106" y="4311"/>
                    </a:cubicBezTo>
                    <a:cubicBezTo>
                      <a:pt x="1103" y="4309"/>
                      <a:pt x="1100" y="4309"/>
                      <a:pt x="1096" y="4308"/>
                    </a:cubicBezTo>
                    <a:cubicBezTo>
                      <a:pt x="1108" y="4119"/>
                      <a:pt x="1120" y="3929"/>
                      <a:pt x="1134" y="3739"/>
                    </a:cubicBezTo>
                    <a:cubicBezTo>
                      <a:pt x="1323" y="3784"/>
                      <a:pt x="1511" y="3825"/>
                      <a:pt x="1699" y="3864"/>
                    </a:cubicBezTo>
                    <a:cubicBezTo>
                      <a:pt x="1692" y="3961"/>
                      <a:pt x="1687" y="4057"/>
                      <a:pt x="1680" y="4154"/>
                    </a:cubicBezTo>
                    <a:cubicBezTo>
                      <a:pt x="1716" y="4144"/>
                      <a:pt x="1751" y="4131"/>
                      <a:pt x="1785" y="4121"/>
                    </a:cubicBezTo>
                    <a:cubicBezTo>
                      <a:pt x="1790" y="4042"/>
                      <a:pt x="1794" y="3963"/>
                      <a:pt x="1799" y="3884"/>
                    </a:cubicBezTo>
                    <a:cubicBezTo>
                      <a:pt x="1941" y="3912"/>
                      <a:pt x="2082" y="3937"/>
                      <a:pt x="2223" y="3962"/>
                    </a:cubicBezTo>
                    <a:cubicBezTo>
                      <a:pt x="2309" y="3927"/>
                      <a:pt x="2394" y="3893"/>
                      <a:pt x="2479" y="3856"/>
                    </a:cubicBezTo>
                    <a:cubicBezTo>
                      <a:pt x="2491" y="3682"/>
                      <a:pt x="2504" y="3507"/>
                      <a:pt x="2520" y="3333"/>
                    </a:cubicBezTo>
                    <a:cubicBezTo>
                      <a:pt x="2708" y="3363"/>
                      <a:pt x="2897" y="3392"/>
                      <a:pt x="3087" y="3418"/>
                    </a:cubicBezTo>
                    <a:cubicBezTo>
                      <a:pt x="3082" y="3465"/>
                      <a:pt x="3080" y="3512"/>
                      <a:pt x="3076" y="3558"/>
                    </a:cubicBezTo>
                    <a:cubicBezTo>
                      <a:pt x="3113" y="3538"/>
                      <a:pt x="3148" y="3517"/>
                      <a:pt x="3184" y="3496"/>
                    </a:cubicBezTo>
                    <a:cubicBezTo>
                      <a:pt x="3185" y="3475"/>
                      <a:pt x="3186" y="3454"/>
                      <a:pt x="3189" y="3431"/>
                    </a:cubicBezTo>
                    <a:cubicBezTo>
                      <a:pt x="3217" y="3435"/>
                      <a:pt x="3247" y="3438"/>
                      <a:pt x="3275" y="3441"/>
                    </a:cubicBezTo>
                    <a:cubicBezTo>
                      <a:pt x="3321" y="3414"/>
                      <a:pt x="3367" y="3386"/>
                      <a:pt x="3411" y="3356"/>
                    </a:cubicBezTo>
                    <a:cubicBezTo>
                      <a:pt x="3339" y="3347"/>
                      <a:pt x="3269" y="3340"/>
                      <a:pt x="3196" y="3330"/>
                    </a:cubicBezTo>
                    <a:cubicBezTo>
                      <a:pt x="3212" y="3140"/>
                      <a:pt x="3231" y="2950"/>
                      <a:pt x="3250" y="2760"/>
                    </a:cubicBezTo>
                    <a:cubicBezTo>
                      <a:pt x="3443" y="2784"/>
                      <a:pt x="3631" y="2807"/>
                      <a:pt x="3822" y="2830"/>
                    </a:cubicBezTo>
                    <a:cubicBezTo>
                      <a:pt x="3812" y="2916"/>
                      <a:pt x="3806" y="3003"/>
                      <a:pt x="3798" y="3088"/>
                    </a:cubicBezTo>
                    <a:cubicBezTo>
                      <a:pt x="3835" y="3058"/>
                      <a:pt x="3872" y="3029"/>
                      <a:pt x="3908" y="2999"/>
                    </a:cubicBezTo>
                    <a:cubicBezTo>
                      <a:pt x="3914" y="2946"/>
                      <a:pt x="3918" y="2894"/>
                      <a:pt x="3923" y="2842"/>
                    </a:cubicBezTo>
                    <a:lnTo>
                      <a:pt x="4076" y="2858"/>
                    </a:lnTo>
                    <a:cubicBezTo>
                      <a:pt x="4110" y="2827"/>
                      <a:pt x="4143" y="2796"/>
                      <a:pt x="4175" y="2766"/>
                    </a:cubicBezTo>
                    <a:cubicBezTo>
                      <a:pt x="4095" y="2758"/>
                      <a:pt x="4013" y="2750"/>
                      <a:pt x="3933" y="2741"/>
                    </a:cubicBezTo>
                    <a:cubicBezTo>
                      <a:pt x="3952" y="2550"/>
                      <a:pt x="3974" y="2361"/>
                      <a:pt x="3999" y="2171"/>
                    </a:cubicBezTo>
                    <a:cubicBezTo>
                      <a:pt x="4188" y="2192"/>
                      <a:pt x="4377" y="2210"/>
                      <a:pt x="4565" y="2227"/>
                    </a:cubicBezTo>
                    <a:cubicBezTo>
                      <a:pt x="4560" y="2274"/>
                      <a:pt x="4555" y="2323"/>
                      <a:pt x="4549" y="2370"/>
                    </a:cubicBezTo>
                    <a:cubicBezTo>
                      <a:pt x="4611" y="2295"/>
                      <a:pt x="4671" y="2219"/>
                      <a:pt x="4727" y="2140"/>
                    </a:cubicBezTo>
                    <a:cubicBezTo>
                      <a:pt x="4713" y="2138"/>
                      <a:pt x="4697" y="2137"/>
                      <a:pt x="4682" y="2136"/>
                    </a:cubicBezTo>
                    <a:cubicBezTo>
                      <a:pt x="4707" y="1945"/>
                      <a:pt x="4733" y="1756"/>
                      <a:pt x="4764" y="1566"/>
                    </a:cubicBezTo>
                    <a:lnTo>
                      <a:pt x="5050" y="1589"/>
                    </a:lnTo>
                    <a:cubicBezTo>
                      <a:pt x="5066" y="1557"/>
                      <a:pt x="5078" y="1524"/>
                      <a:pt x="5093" y="1490"/>
                    </a:cubicBezTo>
                    <a:cubicBezTo>
                      <a:pt x="4989" y="1482"/>
                      <a:pt x="4884" y="1473"/>
                      <a:pt x="4779" y="1464"/>
                    </a:cubicBezTo>
                    <a:cubicBezTo>
                      <a:pt x="4810" y="1275"/>
                      <a:pt x="4842" y="1085"/>
                      <a:pt x="4878" y="897"/>
                    </a:cubicBezTo>
                    <a:lnTo>
                      <a:pt x="4885" y="897"/>
                    </a:lnTo>
                    <a:cubicBezTo>
                      <a:pt x="4844" y="857"/>
                      <a:pt x="4802" y="820"/>
                      <a:pt x="4760" y="783"/>
                    </a:cubicBezTo>
                    <a:cubicBezTo>
                      <a:pt x="4583" y="767"/>
                      <a:pt x="4407" y="751"/>
                      <a:pt x="4231" y="734"/>
                    </a:cubicBezTo>
                    <a:cubicBezTo>
                      <a:pt x="4248" y="638"/>
                      <a:pt x="4269" y="543"/>
                      <a:pt x="4289" y="449"/>
                    </a:cubicBezTo>
                    <a:cubicBezTo>
                      <a:pt x="4258" y="431"/>
                      <a:pt x="4226" y="412"/>
                      <a:pt x="4195" y="395"/>
                    </a:cubicBezTo>
                    <a:cubicBezTo>
                      <a:pt x="4172" y="505"/>
                      <a:pt x="4148" y="615"/>
                      <a:pt x="4127" y="725"/>
                    </a:cubicBezTo>
                    <a:cubicBezTo>
                      <a:pt x="3940" y="705"/>
                      <a:pt x="3754" y="684"/>
                      <a:pt x="3567" y="660"/>
                    </a:cubicBezTo>
                    <a:cubicBezTo>
                      <a:pt x="3600" y="496"/>
                      <a:pt x="3636" y="331"/>
                      <a:pt x="3675" y="166"/>
                    </a:cubicBezTo>
                    <a:lnTo>
                      <a:pt x="3577" y="135"/>
                    </a:lnTo>
                    <a:cubicBezTo>
                      <a:pt x="3537" y="304"/>
                      <a:pt x="3500" y="476"/>
                      <a:pt x="3464" y="647"/>
                    </a:cubicBezTo>
                    <a:cubicBezTo>
                      <a:pt x="3279" y="623"/>
                      <a:pt x="3093" y="597"/>
                      <a:pt x="2908" y="570"/>
                    </a:cubicBezTo>
                    <a:cubicBezTo>
                      <a:pt x="2945" y="386"/>
                      <a:pt x="2987" y="202"/>
                      <a:pt x="3031" y="19"/>
                    </a:cubicBezTo>
                    <a:cubicBezTo>
                      <a:pt x="2998" y="15"/>
                      <a:pt x="2963" y="9"/>
                      <a:pt x="2929" y="5"/>
                    </a:cubicBezTo>
                    <a:cubicBezTo>
                      <a:pt x="2884" y="187"/>
                      <a:pt x="2844" y="370"/>
                      <a:pt x="2805" y="554"/>
                    </a:cubicBezTo>
                    <a:cubicBezTo>
                      <a:pt x="2621" y="526"/>
                      <a:pt x="2437" y="496"/>
                      <a:pt x="2254" y="463"/>
                    </a:cubicBezTo>
                    <a:cubicBezTo>
                      <a:pt x="2287" y="308"/>
                      <a:pt x="2323" y="155"/>
                      <a:pt x="2360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70" name="Google Shape;2170;p58"/>
              <p:cNvSpPr/>
              <p:nvPr/>
            </p:nvSpPr>
            <p:spPr>
              <a:xfrm>
                <a:off x="5789475" y="-1417933"/>
                <a:ext cx="353420" cy="621217"/>
              </a:xfrm>
              <a:custGeom>
                <a:avLst/>
                <a:gdLst/>
                <a:ahLst/>
                <a:cxnLst/>
                <a:rect l="l" t="t" r="r" b="b"/>
                <a:pathLst>
                  <a:path w="2394" h="4208" extrusionOk="0">
                    <a:moveTo>
                      <a:pt x="1756" y="1"/>
                    </a:moveTo>
                    <a:lnTo>
                      <a:pt x="1756" y="1"/>
                    </a:lnTo>
                    <a:cubicBezTo>
                      <a:pt x="1617" y="62"/>
                      <a:pt x="1481" y="135"/>
                      <a:pt x="1356" y="224"/>
                    </a:cubicBezTo>
                    <a:cubicBezTo>
                      <a:pt x="46" y="1147"/>
                      <a:pt x="0" y="2890"/>
                      <a:pt x="762" y="4188"/>
                    </a:cubicBezTo>
                    <a:cubicBezTo>
                      <a:pt x="766" y="4196"/>
                      <a:pt x="770" y="4201"/>
                      <a:pt x="772" y="4207"/>
                    </a:cubicBezTo>
                    <a:cubicBezTo>
                      <a:pt x="1306" y="4125"/>
                      <a:pt x="1860" y="3982"/>
                      <a:pt x="2394" y="3779"/>
                    </a:cubicBezTo>
                    <a:cubicBezTo>
                      <a:pt x="1865" y="3122"/>
                      <a:pt x="1592" y="2270"/>
                      <a:pt x="1572" y="1425"/>
                    </a:cubicBezTo>
                    <a:cubicBezTo>
                      <a:pt x="1562" y="944"/>
                      <a:pt x="1630" y="464"/>
                      <a:pt x="1756" y="1"/>
                    </a:cubicBezTo>
                    <a:close/>
                  </a:path>
                </a:pathLst>
              </a:custGeom>
              <a:solidFill>
                <a:srgbClr val="4D0029">
                  <a:alpha val="427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71" name="Google Shape;2171;p58"/>
              <p:cNvSpPr/>
              <p:nvPr/>
            </p:nvSpPr>
            <p:spPr>
              <a:xfrm>
                <a:off x="6592414" y="-1027166"/>
                <a:ext cx="81786" cy="247276"/>
              </a:xfrm>
              <a:custGeom>
                <a:avLst/>
                <a:gdLst/>
                <a:ahLst/>
                <a:cxnLst/>
                <a:rect l="l" t="t" r="r" b="b"/>
                <a:pathLst>
                  <a:path w="554" h="1675" extrusionOk="0">
                    <a:moveTo>
                      <a:pt x="187" y="1"/>
                    </a:moveTo>
                    <a:cubicBezTo>
                      <a:pt x="93" y="1"/>
                      <a:pt x="1" y="75"/>
                      <a:pt x="43" y="187"/>
                    </a:cubicBezTo>
                    <a:cubicBezTo>
                      <a:pt x="196" y="605"/>
                      <a:pt x="249" y="1037"/>
                      <a:pt x="180" y="1481"/>
                    </a:cubicBezTo>
                    <a:cubicBezTo>
                      <a:pt x="161" y="1598"/>
                      <a:pt x="261" y="1674"/>
                      <a:pt x="351" y="1674"/>
                    </a:cubicBezTo>
                    <a:cubicBezTo>
                      <a:pt x="410" y="1674"/>
                      <a:pt x="464" y="1641"/>
                      <a:pt x="477" y="1562"/>
                    </a:cubicBezTo>
                    <a:cubicBezTo>
                      <a:pt x="554" y="1064"/>
                      <a:pt x="514" y="579"/>
                      <a:pt x="340" y="107"/>
                    </a:cubicBezTo>
                    <a:cubicBezTo>
                      <a:pt x="313" y="33"/>
                      <a:pt x="250" y="1"/>
                      <a:pt x="18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4" name="Google Shape;2195;p58"/>
          <p:cNvGrpSpPr/>
          <p:nvPr/>
        </p:nvGrpSpPr>
        <p:grpSpPr>
          <a:xfrm rot="-10767679">
            <a:off x="741465" y="4433127"/>
            <a:ext cx="765630" cy="706789"/>
            <a:chOff x="3269788" y="3643102"/>
            <a:chExt cx="1124719" cy="1059583"/>
          </a:xfrm>
        </p:grpSpPr>
        <p:sp>
          <p:nvSpPr>
            <p:cNvPr id="2196" name="Google Shape;2196;p58"/>
            <p:cNvSpPr/>
            <p:nvPr/>
          </p:nvSpPr>
          <p:spPr>
            <a:xfrm flipH="1">
              <a:off x="3269788" y="3646810"/>
              <a:ext cx="1124719" cy="1052153"/>
            </a:xfrm>
            <a:custGeom>
              <a:avLst/>
              <a:gdLst/>
              <a:ahLst/>
              <a:cxnLst/>
              <a:rect l="l" t="t" r="r" b="b"/>
              <a:pathLst>
                <a:path w="6784" h="6402" extrusionOk="0">
                  <a:moveTo>
                    <a:pt x="5408" y="1"/>
                  </a:moveTo>
                  <a:cubicBezTo>
                    <a:pt x="4808" y="1"/>
                    <a:pt x="4173" y="202"/>
                    <a:pt x="3798" y="615"/>
                  </a:cubicBezTo>
                  <a:cubicBezTo>
                    <a:pt x="3615" y="816"/>
                    <a:pt x="3468" y="1047"/>
                    <a:pt x="3301" y="1261"/>
                  </a:cubicBezTo>
                  <a:cubicBezTo>
                    <a:pt x="3442" y="879"/>
                    <a:pt x="3254" y="405"/>
                    <a:pt x="2889" y="227"/>
                  </a:cubicBezTo>
                  <a:cubicBezTo>
                    <a:pt x="2797" y="182"/>
                    <a:pt x="2708" y="162"/>
                    <a:pt x="2622" y="162"/>
                  </a:cubicBezTo>
                  <a:cubicBezTo>
                    <a:pt x="2108" y="162"/>
                    <a:pt x="1703" y="881"/>
                    <a:pt x="1567" y="1296"/>
                  </a:cubicBezTo>
                  <a:cubicBezTo>
                    <a:pt x="1465" y="1610"/>
                    <a:pt x="1414" y="1940"/>
                    <a:pt x="1420" y="2271"/>
                  </a:cubicBezTo>
                  <a:cubicBezTo>
                    <a:pt x="1332" y="2034"/>
                    <a:pt x="1135" y="1833"/>
                    <a:pt x="890" y="1768"/>
                  </a:cubicBezTo>
                  <a:cubicBezTo>
                    <a:pt x="835" y="1753"/>
                    <a:pt x="777" y="1745"/>
                    <a:pt x="718" y="1745"/>
                  </a:cubicBezTo>
                  <a:cubicBezTo>
                    <a:pt x="523" y="1745"/>
                    <a:pt x="327" y="1829"/>
                    <a:pt x="207" y="1982"/>
                  </a:cubicBezTo>
                  <a:cubicBezTo>
                    <a:pt x="80" y="2145"/>
                    <a:pt x="47" y="2364"/>
                    <a:pt x="53" y="2572"/>
                  </a:cubicBezTo>
                  <a:cubicBezTo>
                    <a:pt x="69" y="3072"/>
                    <a:pt x="287" y="3539"/>
                    <a:pt x="444" y="4015"/>
                  </a:cubicBezTo>
                  <a:cubicBezTo>
                    <a:pt x="476" y="4112"/>
                    <a:pt x="498" y="4209"/>
                    <a:pt x="514" y="4305"/>
                  </a:cubicBezTo>
                  <a:lnTo>
                    <a:pt x="513" y="4305"/>
                  </a:lnTo>
                  <a:cubicBezTo>
                    <a:pt x="566" y="4638"/>
                    <a:pt x="534" y="4963"/>
                    <a:pt x="504" y="5312"/>
                  </a:cubicBezTo>
                  <a:cubicBezTo>
                    <a:pt x="325" y="5633"/>
                    <a:pt x="163" y="5967"/>
                    <a:pt x="23" y="6312"/>
                  </a:cubicBezTo>
                  <a:cubicBezTo>
                    <a:pt x="0" y="6366"/>
                    <a:pt x="45" y="6401"/>
                    <a:pt x="91" y="6401"/>
                  </a:cubicBezTo>
                  <a:cubicBezTo>
                    <a:pt x="121" y="6401"/>
                    <a:pt x="152" y="6386"/>
                    <a:pt x="167" y="6352"/>
                  </a:cubicBezTo>
                  <a:cubicBezTo>
                    <a:pt x="306" y="6009"/>
                    <a:pt x="467" y="5678"/>
                    <a:pt x="647" y="5356"/>
                  </a:cubicBezTo>
                  <a:cubicBezTo>
                    <a:pt x="777" y="5298"/>
                    <a:pt x="926" y="5278"/>
                    <a:pt x="1075" y="5278"/>
                  </a:cubicBezTo>
                  <a:cubicBezTo>
                    <a:pt x="1146" y="5278"/>
                    <a:pt x="1216" y="5282"/>
                    <a:pt x="1286" y="5289"/>
                  </a:cubicBezTo>
                  <a:cubicBezTo>
                    <a:pt x="1390" y="5299"/>
                    <a:pt x="1495" y="5314"/>
                    <a:pt x="1597" y="5329"/>
                  </a:cubicBezTo>
                  <a:cubicBezTo>
                    <a:pt x="2006" y="5395"/>
                    <a:pt x="2411" y="5501"/>
                    <a:pt x="2823" y="5548"/>
                  </a:cubicBezTo>
                  <a:cubicBezTo>
                    <a:pt x="2950" y="5563"/>
                    <a:pt x="3081" y="5571"/>
                    <a:pt x="3211" y="5571"/>
                  </a:cubicBezTo>
                  <a:cubicBezTo>
                    <a:pt x="3606" y="5571"/>
                    <a:pt x="4002" y="5492"/>
                    <a:pt x="4323" y="5270"/>
                  </a:cubicBezTo>
                  <a:cubicBezTo>
                    <a:pt x="4418" y="5204"/>
                    <a:pt x="4508" y="5120"/>
                    <a:pt x="4543" y="5009"/>
                  </a:cubicBezTo>
                  <a:cubicBezTo>
                    <a:pt x="4573" y="4905"/>
                    <a:pt x="4549" y="4790"/>
                    <a:pt x="4507" y="4689"/>
                  </a:cubicBezTo>
                  <a:cubicBezTo>
                    <a:pt x="4503" y="4681"/>
                    <a:pt x="4500" y="4672"/>
                    <a:pt x="4497" y="4664"/>
                  </a:cubicBezTo>
                  <a:cubicBezTo>
                    <a:pt x="4381" y="4404"/>
                    <a:pt x="4151" y="4196"/>
                    <a:pt x="3880" y="4109"/>
                  </a:cubicBezTo>
                  <a:lnTo>
                    <a:pt x="3880" y="4109"/>
                  </a:lnTo>
                  <a:cubicBezTo>
                    <a:pt x="4102" y="4132"/>
                    <a:pt x="4327" y="4154"/>
                    <a:pt x="4551" y="4154"/>
                  </a:cubicBezTo>
                  <a:cubicBezTo>
                    <a:pt x="4702" y="4154"/>
                    <a:pt x="4853" y="4144"/>
                    <a:pt x="5001" y="4117"/>
                  </a:cubicBezTo>
                  <a:cubicBezTo>
                    <a:pt x="5053" y="4109"/>
                    <a:pt x="5105" y="4097"/>
                    <a:pt x="5158" y="4083"/>
                  </a:cubicBezTo>
                  <a:cubicBezTo>
                    <a:pt x="5579" y="3970"/>
                    <a:pt x="6429" y="3367"/>
                    <a:pt x="5906" y="2905"/>
                  </a:cubicBezTo>
                  <a:cubicBezTo>
                    <a:pt x="5670" y="2695"/>
                    <a:pt x="5342" y="2636"/>
                    <a:pt x="5019" y="2636"/>
                  </a:cubicBezTo>
                  <a:cubicBezTo>
                    <a:pt x="4983" y="2636"/>
                    <a:pt x="4946" y="2637"/>
                    <a:pt x="4910" y="2638"/>
                  </a:cubicBezTo>
                  <a:cubicBezTo>
                    <a:pt x="4873" y="2640"/>
                    <a:pt x="4837" y="2642"/>
                    <a:pt x="4800" y="2645"/>
                  </a:cubicBezTo>
                  <a:cubicBezTo>
                    <a:pt x="5487" y="2413"/>
                    <a:pt x="6115" y="2013"/>
                    <a:pt x="6616" y="1488"/>
                  </a:cubicBezTo>
                  <a:cubicBezTo>
                    <a:pt x="6663" y="1439"/>
                    <a:pt x="6699" y="1380"/>
                    <a:pt x="6724" y="1315"/>
                  </a:cubicBezTo>
                  <a:cubicBezTo>
                    <a:pt x="6775" y="1175"/>
                    <a:pt x="6784" y="1010"/>
                    <a:pt x="6778" y="863"/>
                  </a:cubicBezTo>
                  <a:cubicBezTo>
                    <a:pt x="6775" y="765"/>
                    <a:pt x="6761" y="666"/>
                    <a:pt x="6721" y="576"/>
                  </a:cubicBezTo>
                  <a:cubicBezTo>
                    <a:pt x="6698" y="518"/>
                    <a:pt x="6665" y="467"/>
                    <a:pt x="6626" y="420"/>
                  </a:cubicBezTo>
                  <a:cubicBezTo>
                    <a:pt x="6510" y="279"/>
                    <a:pt x="6337" y="183"/>
                    <a:pt x="6161" y="121"/>
                  </a:cubicBezTo>
                  <a:cubicBezTo>
                    <a:pt x="6149" y="117"/>
                    <a:pt x="6135" y="112"/>
                    <a:pt x="6123" y="107"/>
                  </a:cubicBezTo>
                  <a:cubicBezTo>
                    <a:pt x="6120" y="106"/>
                    <a:pt x="6118" y="106"/>
                    <a:pt x="6113" y="105"/>
                  </a:cubicBezTo>
                  <a:cubicBezTo>
                    <a:pt x="6103" y="101"/>
                    <a:pt x="6091" y="99"/>
                    <a:pt x="6081" y="95"/>
                  </a:cubicBezTo>
                  <a:cubicBezTo>
                    <a:pt x="6078" y="94"/>
                    <a:pt x="6076" y="94"/>
                    <a:pt x="6075" y="92"/>
                  </a:cubicBezTo>
                  <a:cubicBezTo>
                    <a:pt x="5869" y="31"/>
                    <a:pt x="5641" y="1"/>
                    <a:pt x="5408" y="1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5" name="Google Shape;2197;p58"/>
            <p:cNvGrpSpPr/>
            <p:nvPr/>
          </p:nvGrpSpPr>
          <p:grpSpPr>
            <a:xfrm flipH="1">
              <a:off x="3270671" y="3643102"/>
              <a:ext cx="1122964" cy="1059583"/>
              <a:chOff x="9699508" y="-1671885"/>
              <a:chExt cx="1122964" cy="1059583"/>
            </a:xfrm>
          </p:grpSpPr>
          <p:sp>
            <p:nvSpPr>
              <p:cNvPr id="2198" name="Google Shape;2198;p58"/>
              <p:cNvSpPr/>
              <p:nvPr/>
            </p:nvSpPr>
            <p:spPr>
              <a:xfrm>
                <a:off x="9707121" y="-1671885"/>
                <a:ext cx="1115352" cy="922234"/>
              </a:xfrm>
              <a:custGeom>
                <a:avLst/>
                <a:gdLst/>
                <a:ahLst/>
                <a:cxnLst/>
                <a:rect l="l" t="t" r="r" b="b"/>
                <a:pathLst>
                  <a:path w="6740" h="5573" extrusionOk="0">
                    <a:moveTo>
                      <a:pt x="5361" y="1"/>
                    </a:moveTo>
                    <a:cubicBezTo>
                      <a:pt x="4761" y="1"/>
                      <a:pt x="4127" y="203"/>
                      <a:pt x="3752" y="616"/>
                    </a:cubicBezTo>
                    <a:cubicBezTo>
                      <a:pt x="3569" y="818"/>
                      <a:pt x="3423" y="1048"/>
                      <a:pt x="3255" y="1262"/>
                    </a:cubicBezTo>
                    <a:cubicBezTo>
                      <a:pt x="3396" y="882"/>
                      <a:pt x="3208" y="407"/>
                      <a:pt x="2843" y="228"/>
                    </a:cubicBezTo>
                    <a:cubicBezTo>
                      <a:pt x="2751" y="183"/>
                      <a:pt x="2662" y="163"/>
                      <a:pt x="2576" y="163"/>
                    </a:cubicBezTo>
                    <a:cubicBezTo>
                      <a:pt x="2062" y="163"/>
                      <a:pt x="1658" y="882"/>
                      <a:pt x="1521" y="1297"/>
                    </a:cubicBezTo>
                    <a:cubicBezTo>
                      <a:pt x="1420" y="1611"/>
                      <a:pt x="1368" y="1942"/>
                      <a:pt x="1374" y="2272"/>
                    </a:cubicBezTo>
                    <a:cubicBezTo>
                      <a:pt x="1288" y="2034"/>
                      <a:pt x="1089" y="1834"/>
                      <a:pt x="844" y="1770"/>
                    </a:cubicBezTo>
                    <a:cubicBezTo>
                      <a:pt x="788" y="1754"/>
                      <a:pt x="729" y="1746"/>
                      <a:pt x="670" y="1746"/>
                    </a:cubicBezTo>
                    <a:cubicBezTo>
                      <a:pt x="475" y="1746"/>
                      <a:pt x="280" y="1830"/>
                      <a:pt x="161" y="1984"/>
                    </a:cubicBezTo>
                    <a:cubicBezTo>
                      <a:pt x="34" y="2147"/>
                      <a:pt x="1" y="2367"/>
                      <a:pt x="7" y="2573"/>
                    </a:cubicBezTo>
                    <a:cubicBezTo>
                      <a:pt x="23" y="3073"/>
                      <a:pt x="242" y="3540"/>
                      <a:pt x="398" y="4016"/>
                    </a:cubicBezTo>
                    <a:cubicBezTo>
                      <a:pt x="557" y="4502"/>
                      <a:pt x="484" y="4953"/>
                      <a:pt x="446" y="5456"/>
                    </a:cubicBezTo>
                    <a:cubicBezTo>
                      <a:pt x="605" y="5320"/>
                      <a:pt x="818" y="5280"/>
                      <a:pt x="1032" y="5280"/>
                    </a:cubicBezTo>
                    <a:cubicBezTo>
                      <a:pt x="1101" y="5280"/>
                      <a:pt x="1169" y="5284"/>
                      <a:pt x="1237" y="5290"/>
                    </a:cubicBezTo>
                    <a:cubicBezTo>
                      <a:pt x="1755" y="5340"/>
                      <a:pt x="2259" y="5489"/>
                      <a:pt x="2775" y="5549"/>
                    </a:cubicBezTo>
                    <a:cubicBezTo>
                      <a:pt x="2903" y="5564"/>
                      <a:pt x="3033" y="5573"/>
                      <a:pt x="3163" y="5573"/>
                    </a:cubicBezTo>
                    <a:cubicBezTo>
                      <a:pt x="3559" y="5573"/>
                      <a:pt x="3954" y="5494"/>
                      <a:pt x="4275" y="5270"/>
                    </a:cubicBezTo>
                    <a:cubicBezTo>
                      <a:pt x="4371" y="5205"/>
                      <a:pt x="4462" y="5122"/>
                      <a:pt x="4495" y="5011"/>
                    </a:cubicBezTo>
                    <a:cubicBezTo>
                      <a:pt x="4526" y="4906"/>
                      <a:pt x="4502" y="4792"/>
                      <a:pt x="4460" y="4690"/>
                    </a:cubicBezTo>
                    <a:cubicBezTo>
                      <a:pt x="4347" y="4418"/>
                      <a:pt x="4111" y="4201"/>
                      <a:pt x="3831" y="4110"/>
                    </a:cubicBezTo>
                    <a:lnTo>
                      <a:pt x="3831" y="4110"/>
                    </a:lnTo>
                    <a:cubicBezTo>
                      <a:pt x="4054" y="4133"/>
                      <a:pt x="4279" y="4156"/>
                      <a:pt x="4503" y="4156"/>
                    </a:cubicBezTo>
                    <a:cubicBezTo>
                      <a:pt x="4708" y="4156"/>
                      <a:pt x="4910" y="4137"/>
                      <a:pt x="5109" y="4084"/>
                    </a:cubicBezTo>
                    <a:cubicBezTo>
                      <a:pt x="5528" y="3972"/>
                      <a:pt x="6380" y="3367"/>
                      <a:pt x="5857" y="2906"/>
                    </a:cubicBezTo>
                    <a:cubicBezTo>
                      <a:pt x="5620" y="2697"/>
                      <a:pt x="5294" y="2637"/>
                      <a:pt x="4972" y="2637"/>
                    </a:cubicBezTo>
                    <a:cubicBezTo>
                      <a:pt x="4897" y="2637"/>
                      <a:pt x="4822" y="2640"/>
                      <a:pt x="4748" y="2646"/>
                    </a:cubicBezTo>
                    <a:cubicBezTo>
                      <a:pt x="5435" y="2415"/>
                      <a:pt x="6063" y="2013"/>
                      <a:pt x="6564" y="1489"/>
                    </a:cubicBezTo>
                    <a:cubicBezTo>
                      <a:pt x="6715" y="1331"/>
                      <a:pt x="6740" y="1076"/>
                      <a:pt x="6731" y="863"/>
                    </a:cubicBezTo>
                    <a:cubicBezTo>
                      <a:pt x="6727" y="766"/>
                      <a:pt x="6711" y="666"/>
                      <a:pt x="6674" y="575"/>
                    </a:cubicBezTo>
                    <a:cubicBezTo>
                      <a:pt x="6579" y="349"/>
                      <a:pt x="6350" y="203"/>
                      <a:pt x="6115" y="121"/>
                    </a:cubicBezTo>
                    <a:cubicBezTo>
                      <a:pt x="5888" y="41"/>
                      <a:pt x="5628" y="1"/>
                      <a:pt x="536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99" name="Google Shape;2199;p58"/>
              <p:cNvSpPr/>
              <p:nvPr/>
            </p:nvSpPr>
            <p:spPr>
              <a:xfrm>
                <a:off x="9699508" y="-1503591"/>
                <a:ext cx="843630" cy="891289"/>
              </a:xfrm>
              <a:custGeom>
                <a:avLst/>
                <a:gdLst/>
                <a:ahLst/>
                <a:cxnLst/>
                <a:rect l="l" t="t" r="r" b="b"/>
                <a:pathLst>
                  <a:path w="5098" h="5386" extrusionOk="0">
                    <a:moveTo>
                      <a:pt x="4268" y="0"/>
                    </a:moveTo>
                    <a:cubicBezTo>
                      <a:pt x="4256" y="0"/>
                      <a:pt x="4244" y="5"/>
                      <a:pt x="4232" y="15"/>
                    </a:cubicBezTo>
                    <a:cubicBezTo>
                      <a:pt x="3994" y="241"/>
                      <a:pt x="3856" y="538"/>
                      <a:pt x="3835" y="863"/>
                    </a:cubicBezTo>
                    <a:cubicBezTo>
                      <a:pt x="3354" y="1150"/>
                      <a:pt x="2902" y="1480"/>
                      <a:pt x="2484" y="1846"/>
                    </a:cubicBezTo>
                    <a:cubicBezTo>
                      <a:pt x="2439" y="1354"/>
                      <a:pt x="2512" y="871"/>
                      <a:pt x="2710" y="414"/>
                    </a:cubicBezTo>
                    <a:cubicBezTo>
                      <a:pt x="2728" y="371"/>
                      <a:pt x="2692" y="332"/>
                      <a:pt x="2658" y="332"/>
                    </a:cubicBezTo>
                    <a:cubicBezTo>
                      <a:pt x="2642" y="332"/>
                      <a:pt x="2627" y="341"/>
                      <a:pt x="2618" y="360"/>
                    </a:cubicBezTo>
                    <a:cubicBezTo>
                      <a:pt x="2401" y="862"/>
                      <a:pt x="2322" y="1388"/>
                      <a:pt x="2386" y="1932"/>
                    </a:cubicBezTo>
                    <a:cubicBezTo>
                      <a:pt x="1973" y="2305"/>
                      <a:pt x="1593" y="2715"/>
                      <a:pt x="1253" y="3159"/>
                    </a:cubicBezTo>
                    <a:cubicBezTo>
                      <a:pt x="1105" y="2626"/>
                      <a:pt x="1101" y="2078"/>
                      <a:pt x="1106" y="1528"/>
                    </a:cubicBezTo>
                    <a:cubicBezTo>
                      <a:pt x="1107" y="1494"/>
                      <a:pt x="1081" y="1477"/>
                      <a:pt x="1054" y="1477"/>
                    </a:cubicBezTo>
                    <a:cubicBezTo>
                      <a:pt x="1027" y="1477"/>
                      <a:pt x="1000" y="1494"/>
                      <a:pt x="1000" y="1528"/>
                    </a:cubicBezTo>
                    <a:cubicBezTo>
                      <a:pt x="995" y="2108"/>
                      <a:pt x="997" y="2685"/>
                      <a:pt x="1167" y="3243"/>
                    </a:cubicBezTo>
                    <a:cubicBezTo>
                      <a:pt x="1169" y="3249"/>
                      <a:pt x="1172" y="3255"/>
                      <a:pt x="1176" y="3260"/>
                    </a:cubicBezTo>
                    <a:cubicBezTo>
                      <a:pt x="711" y="3884"/>
                      <a:pt x="321" y="4566"/>
                      <a:pt x="23" y="5297"/>
                    </a:cubicBezTo>
                    <a:cubicBezTo>
                      <a:pt x="1" y="5350"/>
                      <a:pt x="44" y="5385"/>
                      <a:pt x="91" y="5385"/>
                    </a:cubicBezTo>
                    <a:cubicBezTo>
                      <a:pt x="121" y="5385"/>
                      <a:pt x="152" y="5370"/>
                      <a:pt x="167" y="5336"/>
                    </a:cubicBezTo>
                    <a:cubicBezTo>
                      <a:pt x="462" y="4611"/>
                      <a:pt x="851" y="3934"/>
                      <a:pt x="1315" y="3320"/>
                    </a:cubicBezTo>
                    <a:cubicBezTo>
                      <a:pt x="1823" y="3496"/>
                      <a:pt x="2348" y="3586"/>
                      <a:pt x="2881" y="3586"/>
                    </a:cubicBezTo>
                    <a:cubicBezTo>
                      <a:pt x="3029" y="3586"/>
                      <a:pt x="3177" y="3579"/>
                      <a:pt x="3326" y="3565"/>
                    </a:cubicBezTo>
                    <a:cubicBezTo>
                      <a:pt x="3392" y="3558"/>
                      <a:pt x="3394" y="3458"/>
                      <a:pt x="3331" y="3458"/>
                    </a:cubicBezTo>
                    <a:cubicBezTo>
                      <a:pt x="3330" y="3458"/>
                      <a:pt x="3328" y="3458"/>
                      <a:pt x="3326" y="3459"/>
                    </a:cubicBezTo>
                    <a:cubicBezTo>
                      <a:pt x="3178" y="3472"/>
                      <a:pt x="3032" y="3479"/>
                      <a:pt x="2885" y="3479"/>
                    </a:cubicBezTo>
                    <a:cubicBezTo>
                      <a:pt x="2374" y="3479"/>
                      <a:pt x="1871" y="3396"/>
                      <a:pt x="1383" y="3231"/>
                    </a:cubicBezTo>
                    <a:cubicBezTo>
                      <a:pt x="1708" y="2809"/>
                      <a:pt x="2069" y="2417"/>
                      <a:pt x="2463" y="2061"/>
                    </a:cubicBezTo>
                    <a:cubicBezTo>
                      <a:pt x="2657" y="2183"/>
                      <a:pt x="2903" y="2199"/>
                      <a:pt x="3125" y="2228"/>
                    </a:cubicBezTo>
                    <a:cubicBezTo>
                      <a:pt x="3275" y="2247"/>
                      <a:pt x="3426" y="2255"/>
                      <a:pt x="3578" y="2255"/>
                    </a:cubicBezTo>
                    <a:cubicBezTo>
                      <a:pt x="3757" y="2255"/>
                      <a:pt x="3937" y="2244"/>
                      <a:pt x="4116" y="2224"/>
                    </a:cubicBezTo>
                    <a:cubicBezTo>
                      <a:pt x="4181" y="2217"/>
                      <a:pt x="4184" y="2118"/>
                      <a:pt x="4124" y="2118"/>
                    </a:cubicBezTo>
                    <a:cubicBezTo>
                      <a:pt x="4121" y="2118"/>
                      <a:pt x="4119" y="2118"/>
                      <a:pt x="4116" y="2118"/>
                    </a:cubicBezTo>
                    <a:cubicBezTo>
                      <a:pt x="3938" y="2137"/>
                      <a:pt x="3760" y="2147"/>
                      <a:pt x="3582" y="2147"/>
                    </a:cubicBezTo>
                    <a:cubicBezTo>
                      <a:pt x="3496" y="2147"/>
                      <a:pt x="3409" y="2145"/>
                      <a:pt x="3323" y="2140"/>
                    </a:cubicBezTo>
                    <a:cubicBezTo>
                      <a:pt x="3082" y="2128"/>
                      <a:pt x="2768" y="2110"/>
                      <a:pt x="2548" y="1987"/>
                    </a:cubicBezTo>
                    <a:cubicBezTo>
                      <a:pt x="2946" y="1634"/>
                      <a:pt x="3376" y="1314"/>
                      <a:pt x="3834" y="1036"/>
                    </a:cubicBezTo>
                    <a:cubicBezTo>
                      <a:pt x="3838" y="1046"/>
                      <a:pt x="3843" y="1057"/>
                      <a:pt x="3856" y="1064"/>
                    </a:cubicBezTo>
                    <a:cubicBezTo>
                      <a:pt x="4024" y="1170"/>
                      <a:pt x="4254" y="1200"/>
                      <a:pt x="4484" y="1200"/>
                    </a:cubicBezTo>
                    <a:cubicBezTo>
                      <a:pt x="4670" y="1200"/>
                      <a:pt x="4856" y="1181"/>
                      <a:pt x="5008" y="1167"/>
                    </a:cubicBezTo>
                    <a:cubicBezTo>
                      <a:pt x="5071" y="1158"/>
                      <a:pt x="5073" y="1059"/>
                      <a:pt x="5011" y="1059"/>
                    </a:cubicBezTo>
                    <a:cubicBezTo>
                      <a:pt x="5009" y="1059"/>
                      <a:pt x="5007" y="1059"/>
                      <a:pt x="5005" y="1059"/>
                    </a:cubicBezTo>
                    <a:cubicBezTo>
                      <a:pt x="4858" y="1073"/>
                      <a:pt x="4673" y="1093"/>
                      <a:pt x="4488" y="1093"/>
                    </a:cubicBezTo>
                    <a:cubicBezTo>
                      <a:pt x="4281" y="1093"/>
                      <a:pt x="4076" y="1068"/>
                      <a:pt x="3926" y="980"/>
                    </a:cubicBezTo>
                    <a:cubicBezTo>
                      <a:pt x="4276" y="773"/>
                      <a:pt x="4640" y="586"/>
                      <a:pt x="5021" y="425"/>
                    </a:cubicBezTo>
                    <a:cubicBezTo>
                      <a:pt x="5098" y="392"/>
                      <a:pt x="5049" y="291"/>
                      <a:pt x="4978" y="291"/>
                    </a:cubicBezTo>
                    <a:cubicBezTo>
                      <a:pt x="4968" y="291"/>
                      <a:pt x="4957" y="293"/>
                      <a:pt x="4946" y="298"/>
                    </a:cubicBezTo>
                    <a:cubicBezTo>
                      <a:pt x="4601" y="444"/>
                      <a:pt x="4268" y="612"/>
                      <a:pt x="3946" y="798"/>
                    </a:cubicBezTo>
                    <a:cubicBezTo>
                      <a:pt x="3979" y="526"/>
                      <a:pt x="4103" y="282"/>
                      <a:pt x="4308" y="90"/>
                    </a:cubicBezTo>
                    <a:cubicBezTo>
                      <a:pt x="4346" y="53"/>
                      <a:pt x="4310" y="0"/>
                      <a:pt x="4268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6" name="Google Shape;2200;p58"/>
          <p:cNvGrpSpPr/>
          <p:nvPr/>
        </p:nvGrpSpPr>
        <p:grpSpPr>
          <a:xfrm>
            <a:off x="8231853" y="4183510"/>
            <a:ext cx="416799" cy="572715"/>
            <a:chOff x="8430725" y="132438"/>
            <a:chExt cx="592549" cy="814209"/>
          </a:xfrm>
        </p:grpSpPr>
        <p:sp>
          <p:nvSpPr>
            <p:cNvPr id="2201" name="Google Shape;2201;p58"/>
            <p:cNvSpPr/>
            <p:nvPr/>
          </p:nvSpPr>
          <p:spPr>
            <a:xfrm flipH="1">
              <a:off x="8430725" y="132441"/>
              <a:ext cx="592548" cy="814207"/>
            </a:xfrm>
            <a:custGeom>
              <a:avLst/>
              <a:gdLst/>
              <a:ahLst/>
              <a:cxnLst/>
              <a:rect l="l" t="t" r="r" b="b"/>
              <a:pathLst>
                <a:path w="5825" h="8004" extrusionOk="0">
                  <a:moveTo>
                    <a:pt x="375" y="1"/>
                  </a:moveTo>
                  <a:cubicBezTo>
                    <a:pt x="240" y="1"/>
                    <a:pt x="110" y="107"/>
                    <a:pt x="59" y="236"/>
                  </a:cubicBezTo>
                  <a:cubicBezTo>
                    <a:pt x="1" y="388"/>
                    <a:pt x="27" y="560"/>
                    <a:pt x="73" y="717"/>
                  </a:cubicBezTo>
                  <a:cubicBezTo>
                    <a:pt x="247" y="1318"/>
                    <a:pt x="717" y="1822"/>
                    <a:pt x="1301" y="2043"/>
                  </a:cubicBezTo>
                  <a:cubicBezTo>
                    <a:pt x="974" y="2955"/>
                    <a:pt x="867" y="3934"/>
                    <a:pt x="992" y="4901"/>
                  </a:cubicBezTo>
                  <a:cubicBezTo>
                    <a:pt x="990" y="4901"/>
                    <a:pt x="989" y="4903"/>
                    <a:pt x="989" y="4903"/>
                  </a:cubicBezTo>
                  <a:cubicBezTo>
                    <a:pt x="733" y="5004"/>
                    <a:pt x="513" y="5474"/>
                    <a:pt x="414" y="5715"/>
                  </a:cubicBezTo>
                  <a:cubicBezTo>
                    <a:pt x="293" y="6005"/>
                    <a:pt x="268" y="6348"/>
                    <a:pt x="407" y="6629"/>
                  </a:cubicBezTo>
                  <a:cubicBezTo>
                    <a:pt x="518" y="6557"/>
                    <a:pt x="626" y="6481"/>
                    <a:pt x="722" y="6399"/>
                  </a:cubicBezTo>
                  <a:cubicBezTo>
                    <a:pt x="725" y="6441"/>
                    <a:pt x="728" y="6482"/>
                    <a:pt x="736" y="6519"/>
                  </a:cubicBezTo>
                  <a:cubicBezTo>
                    <a:pt x="806" y="7039"/>
                    <a:pt x="1105" y="7525"/>
                    <a:pt x="1539" y="7821"/>
                  </a:cubicBezTo>
                  <a:cubicBezTo>
                    <a:pt x="1653" y="7899"/>
                    <a:pt x="1777" y="7965"/>
                    <a:pt x="1912" y="7991"/>
                  </a:cubicBezTo>
                  <a:cubicBezTo>
                    <a:pt x="1955" y="7999"/>
                    <a:pt x="1999" y="8003"/>
                    <a:pt x="2042" y="8003"/>
                  </a:cubicBezTo>
                  <a:cubicBezTo>
                    <a:pt x="2339" y="8003"/>
                    <a:pt x="2630" y="7811"/>
                    <a:pt x="2775" y="7545"/>
                  </a:cubicBezTo>
                  <a:cubicBezTo>
                    <a:pt x="2940" y="7241"/>
                    <a:pt x="2935" y="6866"/>
                    <a:pt x="2824" y="6537"/>
                  </a:cubicBezTo>
                  <a:cubicBezTo>
                    <a:pt x="2744" y="6302"/>
                    <a:pt x="2599" y="6048"/>
                    <a:pt x="2421" y="5821"/>
                  </a:cubicBezTo>
                  <a:cubicBezTo>
                    <a:pt x="2487" y="5804"/>
                    <a:pt x="2552" y="5783"/>
                    <a:pt x="2616" y="5758"/>
                  </a:cubicBezTo>
                  <a:lnTo>
                    <a:pt x="2534" y="5644"/>
                  </a:lnTo>
                  <a:cubicBezTo>
                    <a:pt x="2409" y="5473"/>
                    <a:pt x="2278" y="5304"/>
                    <a:pt x="2116" y="5169"/>
                  </a:cubicBezTo>
                  <a:cubicBezTo>
                    <a:pt x="1883" y="4973"/>
                    <a:pt x="1621" y="4902"/>
                    <a:pt x="1324" y="4879"/>
                  </a:cubicBezTo>
                  <a:cubicBezTo>
                    <a:pt x="1298" y="4877"/>
                    <a:pt x="1271" y="4875"/>
                    <a:pt x="1245" y="4874"/>
                  </a:cubicBezTo>
                  <a:cubicBezTo>
                    <a:pt x="1146" y="4104"/>
                    <a:pt x="1199" y="3328"/>
                    <a:pt x="1397" y="2589"/>
                  </a:cubicBezTo>
                  <a:cubicBezTo>
                    <a:pt x="1802" y="3116"/>
                    <a:pt x="2268" y="3581"/>
                    <a:pt x="2788" y="3982"/>
                  </a:cubicBezTo>
                  <a:cubicBezTo>
                    <a:pt x="2745" y="4212"/>
                    <a:pt x="2745" y="4472"/>
                    <a:pt x="2751" y="4637"/>
                  </a:cubicBezTo>
                  <a:cubicBezTo>
                    <a:pt x="2761" y="4969"/>
                    <a:pt x="2886" y="5303"/>
                    <a:pt x="3141" y="5503"/>
                  </a:cubicBezTo>
                  <a:cubicBezTo>
                    <a:pt x="3215" y="5382"/>
                    <a:pt x="3285" y="5260"/>
                    <a:pt x="3341" y="5135"/>
                  </a:cubicBezTo>
                  <a:cubicBezTo>
                    <a:pt x="3362" y="5173"/>
                    <a:pt x="3383" y="5209"/>
                    <a:pt x="3405" y="5244"/>
                  </a:cubicBezTo>
                  <a:cubicBezTo>
                    <a:pt x="3698" y="5701"/>
                    <a:pt x="4195" y="6014"/>
                    <a:pt x="4738" y="6086"/>
                  </a:cubicBezTo>
                  <a:cubicBezTo>
                    <a:pt x="4799" y="6093"/>
                    <a:pt x="4860" y="6098"/>
                    <a:pt x="4922" y="6098"/>
                  </a:cubicBezTo>
                  <a:cubicBezTo>
                    <a:pt x="5005" y="6098"/>
                    <a:pt x="5088" y="6089"/>
                    <a:pt x="5168" y="6066"/>
                  </a:cubicBezTo>
                  <a:cubicBezTo>
                    <a:pt x="5523" y="5965"/>
                    <a:pt x="5775" y="5596"/>
                    <a:pt x="5801" y="5229"/>
                  </a:cubicBezTo>
                  <a:cubicBezTo>
                    <a:pt x="5825" y="4859"/>
                    <a:pt x="5657" y="4508"/>
                    <a:pt x="5410" y="4252"/>
                  </a:cubicBezTo>
                  <a:cubicBezTo>
                    <a:pt x="5232" y="4068"/>
                    <a:pt x="4982" y="3897"/>
                    <a:pt x="4714" y="3770"/>
                  </a:cubicBezTo>
                  <a:cubicBezTo>
                    <a:pt x="4770" y="3721"/>
                    <a:pt x="4822" y="3670"/>
                    <a:pt x="4872" y="3615"/>
                  </a:cubicBezTo>
                  <a:cubicBezTo>
                    <a:pt x="4829" y="3592"/>
                    <a:pt x="4787" y="3570"/>
                    <a:pt x="4744" y="3547"/>
                  </a:cubicBezTo>
                  <a:cubicBezTo>
                    <a:pt x="4550" y="3445"/>
                    <a:pt x="4351" y="3350"/>
                    <a:pt x="4137" y="3299"/>
                  </a:cubicBezTo>
                  <a:cubicBezTo>
                    <a:pt x="4045" y="3277"/>
                    <a:pt x="3955" y="3267"/>
                    <a:pt x="3866" y="3267"/>
                  </a:cubicBezTo>
                  <a:cubicBezTo>
                    <a:pt x="3660" y="3267"/>
                    <a:pt x="3461" y="3321"/>
                    <a:pt x="3254" y="3406"/>
                  </a:cubicBezTo>
                  <a:cubicBezTo>
                    <a:pt x="3143" y="3452"/>
                    <a:pt x="3028" y="3500"/>
                    <a:pt x="2945" y="3589"/>
                  </a:cubicBezTo>
                  <a:cubicBezTo>
                    <a:pt x="2913" y="3625"/>
                    <a:pt x="2884" y="3670"/>
                    <a:pt x="2860" y="3722"/>
                  </a:cubicBezTo>
                  <a:cubicBezTo>
                    <a:pt x="2341" y="3310"/>
                    <a:pt x="1879" y="2832"/>
                    <a:pt x="1479" y="2290"/>
                  </a:cubicBezTo>
                  <a:cubicBezTo>
                    <a:pt x="1486" y="2268"/>
                    <a:pt x="1494" y="2245"/>
                    <a:pt x="1501" y="2223"/>
                  </a:cubicBezTo>
                  <a:cubicBezTo>
                    <a:pt x="1966" y="2460"/>
                    <a:pt x="2489" y="2588"/>
                    <a:pt x="3012" y="2589"/>
                  </a:cubicBezTo>
                  <a:cubicBezTo>
                    <a:pt x="3148" y="2589"/>
                    <a:pt x="3287" y="2582"/>
                    <a:pt x="3414" y="2531"/>
                  </a:cubicBezTo>
                  <a:cubicBezTo>
                    <a:pt x="3540" y="2481"/>
                    <a:pt x="3654" y="2385"/>
                    <a:pt x="3696" y="2255"/>
                  </a:cubicBezTo>
                  <a:cubicBezTo>
                    <a:pt x="3745" y="2102"/>
                    <a:pt x="3682" y="1926"/>
                    <a:pt x="3569" y="1810"/>
                  </a:cubicBezTo>
                  <a:cubicBezTo>
                    <a:pt x="3455" y="1694"/>
                    <a:pt x="3300" y="1629"/>
                    <a:pt x="3143" y="1588"/>
                  </a:cubicBezTo>
                  <a:cubicBezTo>
                    <a:pt x="2996" y="1550"/>
                    <a:pt x="2844" y="1531"/>
                    <a:pt x="2692" y="1531"/>
                  </a:cubicBezTo>
                  <a:cubicBezTo>
                    <a:pt x="2321" y="1531"/>
                    <a:pt x="1950" y="1643"/>
                    <a:pt x="1642" y="1851"/>
                  </a:cubicBezTo>
                  <a:cubicBezTo>
                    <a:pt x="1820" y="1420"/>
                    <a:pt x="2051" y="1009"/>
                    <a:pt x="2332" y="622"/>
                  </a:cubicBezTo>
                  <a:cubicBezTo>
                    <a:pt x="2401" y="528"/>
                    <a:pt x="2314" y="429"/>
                    <a:pt x="2224" y="429"/>
                  </a:cubicBezTo>
                  <a:cubicBezTo>
                    <a:pt x="2189" y="429"/>
                    <a:pt x="2154" y="444"/>
                    <a:pt x="2127" y="481"/>
                  </a:cubicBezTo>
                  <a:cubicBezTo>
                    <a:pt x="1850" y="860"/>
                    <a:pt x="1621" y="1265"/>
                    <a:pt x="1439" y="1689"/>
                  </a:cubicBezTo>
                  <a:cubicBezTo>
                    <a:pt x="1324" y="1083"/>
                    <a:pt x="1072" y="499"/>
                    <a:pt x="606" y="108"/>
                  </a:cubicBezTo>
                  <a:cubicBezTo>
                    <a:pt x="558" y="68"/>
                    <a:pt x="504" y="28"/>
                    <a:pt x="444" y="10"/>
                  </a:cubicBezTo>
                  <a:cubicBezTo>
                    <a:pt x="421" y="4"/>
                    <a:pt x="398" y="1"/>
                    <a:pt x="375" y="1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7" name="Google Shape;2202;p58"/>
            <p:cNvGrpSpPr/>
            <p:nvPr/>
          </p:nvGrpSpPr>
          <p:grpSpPr>
            <a:xfrm flipH="1">
              <a:off x="8430728" y="132438"/>
              <a:ext cx="592546" cy="814204"/>
              <a:chOff x="8718313" y="645768"/>
              <a:chExt cx="891985" cy="1225658"/>
            </a:xfrm>
          </p:grpSpPr>
          <p:sp>
            <p:nvSpPr>
              <p:cNvPr id="2203" name="Google Shape;2203;p58"/>
              <p:cNvSpPr/>
              <p:nvPr/>
            </p:nvSpPr>
            <p:spPr>
              <a:xfrm>
                <a:off x="8718313" y="645768"/>
                <a:ext cx="228929" cy="318664"/>
              </a:xfrm>
              <a:custGeom>
                <a:avLst/>
                <a:gdLst/>
                <a:ahLst/>
                <a:cxnLst/>
                <a:rect l="l" t="t" r="r" b="b"/>
                <a:pathLst>
                  <a:path w="1495" h="2081" extrusionOk="0">
                    <a:moveTo>
                      <a:pt x="375" y="0"/>
                    </a:moveTo>
                    <a:cubicBezTo>
                      <a:pt x="240" y="0"/>
                      <a:pt x="109" y="106"/>
                      <a:pt x="59" y="236"/>
                    </a:cubicBezTo>
                    <a:cubicBezTo>
                      <a:pt x="1" y="390"/>
                      <a:pt x="27" y="560"/>
                      <a:pt x="73" y="717"/>
                    </a:cubicBezTo>
                    <a:cubicBezTo>
                      <a:pt x="253" y="1337"/>
                      <a:pt x="749" y="1854"/>
                      <a:pt x="1360" y="2064"/>
                    </a:cubicBezTo>
                    <a:lnTo>
                      <a:pt x="1495" y="2080"/>
                    </a:lnTo>
                    <a:cubicBezTo>
                      <a:pt x="1424" y="1344"/>
                      <a:pt x="1173" y="584"/>
                      <a:pt x="606" y="108"/>
                    </a:cubicBezTo>
                    <a:cubicBezTo>
                      <a:pt x="558" y="68"/>
                      <a:pt x="506" y="27"/>
                      <a:pt x="444" y="10"/>
                    </a:cubicBezTo>
                    <a:cubicBezTo>
                      <a:pt x="421" y="3"/>
                      <a:pt x="398" y="0"/>
                      <a:pt x="37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4" name="Google Shape;2204;p58"/>
              <p:cNvSpPr/>
              <p:nvPr/>
            </p:nvSpPr>
            <p:spPr>
              <a:xfrm>
                <a:off x="8941271" y="880211"/>
                <a:ext cx="350668" cy="162318"/>
              </a:xfrm>
              <a:custGeom>
                <a:avLst/>
                <a:gdLst/>
                <a:ahLst/>
                <a:cxnLst/>
                <a:rect l="l" t="t" r="r" b="b"/>
                <a:pathLst>
                  <a:path w="2290" h="1060" extrusionOk="0">
                    <a:moveTo>
                      <a:pt x="1236" y="1"/>
                    </a:moveTo>
                    <a:cubicBezTo>
                      <a:pt x="790" y="1"/>
                      <a:pt x="344" y="162"/>
                      <a:pt x="10" y="456"/>
                    </a:cubicBezTo>
                    <a:lnTo>
                      <a:pt x="0" y="671"/>
                    </a:lnTo>
                    <a:cubicBezTo>
                      <a:pt x="478" y="923"/>
                      <a:pt x="1017" y="1057"/>
                      <a:pt x="1556" y="1060"/>
                    </a:cubicBezTo>
                    <a:cubicBezTo>
                      <a:pt x="1692" y="1060"/>
                      <a:pt x="1830" y="1051"/>
                      <a:pt x="1958" y="1001"/>
                    </a:cubicBezTo>
                    <a:cubicBezTo>
                      <a:pt x="2084" y="952"/>
                      <a:pt x="2198" y="856"/>
                      <a:pt x="2240" y="726"/>
                    </a:cubicBezTo>
                    <a:cubicBezTo>
                      <a:pt x="2289" y="571"/>
                      <a:pt x="2226" y="397"/>
                      <a:pt x="2112" y="281"/>
                    </a:cubicBezTo>
                    <a:cubicBezTo>
                      <a:pt x="1999" y="163"/>
                      <a:pt x="1844" y="99"/>
                      <a:pt x="1687" y="58"/>
                    </a:cubicBezTo>
                    <a:cubicBezTo>
                      <a:pt x="1539" y="19"/>
                      <a:pt x="1387" y="1"/>
                      <a:pt x="123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5" name="Google Shape;2205;p58"/>
              <p:cNvSpPr/>
              <p:nvPr/>
            </p:nvSpPr>
            <p:spPr>
              <a:xfrm>
                <a:off x="8815704" y="711308"/>
                <a:ext cx="270581" cy="864113"/>
              </a:xfrm>
              <a:custGeom>
                <a:avLst/>
                <a:gdLst/>
                <a:ahLst/>
                <a:cxnLst/>
                <a:rect l="l" t="t" r="r" b="b"/>
                <a:pathLst>
                  <a:path w="1767" h="5643" extrusionOk="0">
                    <a:moveTo>
                      <a:pt x="1590" y="0"/>
                    </a:moveTo>
                    <a:cubicBezTo>
                      <a:pt x="1554" y="0"/>
                      <a:pt x="1519" y="16"/>
                      <a:pt x="1492" y="53"/>
                    </a:cubicBezTo>
                    <a:cubicBezTo>
                      <a:pt x="336" y="1640"/>
                      <a:pt x="0" y="3677"/>
                      <a:pt x="594" y="5548"/>
                    </a:cubicBezTo>
                    <a:cubicBezTo>
                      <a:pt x="615" y="5613"/>
                      <a:pt x="671" y="5643"/>
                      <a:pt x="726" y="5643"/>
                    </a:cubicBezTo>
                    <a:cubicBezTo>
                      <a:pt x="798" y="5643"/>
                      <a:pt x="866" y="5591"/>
                      <a:pt x="839" y="5503"/>
                    </a:cubicBezTo>
                    <a:cubicBezTo>
                      <a:pt x="263" y="3689"/>
                      <a:pt x="575" y="1733"/>
                      <a:pt x="1697" y="194"/>
                    </a:cubicBezTo>
                    <a:cubicBezTo>
                      <a:pt x="1767" y="100"/>
                      <a:pt x="1679" y="0"/>
                      <a:pt x="1590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6" name="Google Shape;2206;p58"/>
              <p:cNvSpPr/>
              <p:nvPr/>
            </p:nvSpPr>
            <p:spPr>
              <a:xfrm>
                <a:off x="8901304" y="983269"/>
                <a:ext cx="413451" cy="361999"/>
              </a:xfrm>
              <a:custGeom>
                <a:avLst/>
                <a:gdLst/>
                <a:ahLst/>
                <a:cxnLst/>
                <a:rect l="l" t="t" r="r" b="b"/>
                <a:pathLst>
                  <a:path w="2700" h="2364" extrusionOk="0">
                    <a:moveTo>
                      <a:pt x="172" y="1"/>
                    </a:moveTo>
                    <a:cubicBezTo>
                      <a:pt x="85" y="1"/>
                      <a:pt x="0" y="115"/>
                      <a:pt x="70" y="211"/>
                    </a:cubicBezTo>
                    <a:cubicBezTo>
                      <a:pt x="708" y="1087"/>
                      <a:pt x="1503" y="1803"/>
                      <a:pt x="2440" y="2345"/>
                    </a:cubicBezTo>
                    <a:cubicBezTo>
                      <a:pt x="2462" y="2358"/>
                      <a:pt x="2484" y="2363"/>
                      <a:pt x="2506" y="2363"/>
                    </a:cubicBezTo>
                    <a:cubicBezTo>
                      <a:pt x="2617" y="2363"/>
                      <a:pt x="2699" y="2207"/>
                      <a:pt x="2581" y="2140"/>
                    </a:cubicBezTo>
                    <a:cubicBezTo>
                      <a:pt x="1661" y="1608"/>
                      <a:pt x="883" y="907"/>
                      <a:pt x="258" y="49"/>
                    </a:cubicBezTo>
                    <a:cubicBezTo>
                      <a:pt x="234" y="15"/>
                      <a:pt x="203" y="1"/>
                      <a:pt x="17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7" name="Google Shape;2207;p58"/>
              <p:cNvSpPr/>
              <p:nvPr/>
            </p:nvSpPr>
            <p:spPr>
              <a:xfrm>
                <a:off x="8822288" y="1442202"/>
                <a:ext cx="346074" cy="429223"/>
              </a:xfrm>
              <a:custGeom>
                <a:avLst/>
                <a:gdLst/>
                <a:ahLst/>
                <a:cxnLst/>
                <a:rect l="l" t="t" r="r" b="b"/>
                <a:pathLst>
                  <a:path w="2260" h="2803" extrusionOk="0">
                    <a:moveTo>
                      <a:pt x="868" y="1"/>
                    </a:moveTo>
                    <a:cubicBezTo>
                      <a:pt x="745" y="1"/>
                      <a:pt x="622" y="43"/>
                      <a:pt x="480" y="111"/>
                    </a:cubicBezTo>
                    <a:cubicBezTo>
                      <a:pt x="60" y="313"/>
                      <a:pt x="0" y="909"/>
                      <a:pt x="55" y="1318"/>
                    </a:cubicBezTo>
                    <a:cubicBezTo>
                      <a:pt x="126" y="1839"/>
                      <a:pt x="425" y="2325"/>
                      <a:pt x="859" y="2620"/>
                    </a:cubicBezTo>
                    <a:cubicBezTo>
                      <a:pt x="973" y="2697"/>
                      <a:pt x="1097" y="2764"/>
                      <a:pt x="1231" y="2790"/>
                    </a:cubicBezTo>
                    <a:cubicBezTo>
                      <a:pt x="1274" y="2799"/>
                      <a:pt x="1317" y="2802"/>
                      <a:pt x="1360" y="2802"/>
                    </a:cubicBezTo>
                    <a:cubicBezTo>
                      <a:pt x="1657" y="2802"/>
                      <a:pt x="1948" y="2611"/>
                      <a:pt x="2094" y="2344"/>
                    </a:cubicBezTo>
                    <a:cubicBezTo>
                      <a:pt x="2260" y="2039"/>
                      <a:pt x="2255" y="1664"/>
                      <a:pt x="2144" y="1337"/>
                    </a:cubicBezTo>
                    <a:cubicBezTo>
                      <a:pt x="2041" y="1042"/>
                      <a:pt x="1841" y="718"/>
                      <a:pt x="1601" y="458"/>
                    </a:cubicBezTo>
                    <a:cubicBezTo>
                      <a:pt x="1474" y="318"/>
                      <a:pt x="1333" y="197"/>
                      <a:pt x="1193" y="106"/>
                    </a:cubicBezTo>
                    <a:cubicBezTo>
                      <a:pt x="1078" y="32"/>
                      <a:pt x="973" y="1"/>
                      <a:pt x="868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8" name="Google Shape;2208;p58"/>
              <p:cNvSpPr/>
              <p:nvPr/>
            </p:nvSpPr>
            <p:spPr>
              <a:xfrm>
                <a:off x="8759658" y="1391669"/>
                <a:ext cx="359090" cy="269203"/>
              </a:xfrm>
              <a:custGeom>
                <a:avLst/>
                <a:gdLst/>
                <a:ahLst/>
                <a:cxnLst/>
                <a:rect l="l" t="t" r="r" b="b"/>
                <a:pathLst>
                  <a:path w="2345" h="1758" extrusionOk="0">
                    <a:moveTo>
                      <a:pt x="913" y="0"/>
                    </a:moveTo>
                    <a:cubicBezTo>
                      <a:pt x="847" y="0"/>
                      <a:pt x="781" y="7"/>
                      <a:pt x="720" y="31"/>
                    </a:cubicBezTo>
                    <a:cubicBezTo>
                      <a:pt x="464" y="133"/>
                      <a:pt x="244" y="602"/>
                      <a:pt x="145" y="844"/>
                    </a:cubicBezTo>
                    <a:cubicBezTo>
                      <a:pt x="24" y="1135"/>
                      <a:pt x="0" y="1477"/>
                      <a:pt x="138" y="1758"/>
                    </a:cubicBezTo>
                    <a:cubicBezTo>
                      <a:pt x="498" y="1524"/>
                      <a:pt x="819" y="1255"/>
                      <a:pt x="877" y="809"/>
                    </a:cubicBezTo>
                    <a:cubicBezTo>
                      <a:pt x="1129" y="942"/>
                      <a:pt x="1415" y="1009"/>
                      <a:pt x="1700" y="1009"/>
                    </a:cubicBezTo>
                    <a:cubicBezTo>
                      <a:pt x="1920" y="1009"/>
                      <a:pt x="2140" y="969"/>
                      <a:pt x="2345" y="889"/>
                    </a:cubicBezTo>
                    <a:cubicBezTo>
                      <a:pt x="2314" y="849"/>
                      <a:pt x="2288" y="811"/>
                      <a:pt x="2261" y="774"/>
                    </a:cubicBezTo>
                    <a:cubicBezTo>
                      <a:pt x="2136" y="601"/>
                      <a:pt x="2005" y="434"/>
                      <a:pt x="1843" y="298"/>
                    </a:cubicBezTo>
                    <a:cubicBezTo>
                      <a:pt x="1611" y="102"/>
                      <a:pt x="1349" y="31"/>
                      <a:pt x="1052" y="7"/>
                    </a:cubicBezTo>
                    <a:cubicBezTo>
                      <a:pt x="1006" y="4"/>
                      <a:pt x="959" y="0"/>
                      <a:pt x="91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9" name="Google Shape;2209;p58"/>
              <p:cNvSpPr/>
              <p:nvPr/>
            </p:nvSpPr>
            <p:spPr>
              <a:xfrm>
                <a:off x="9173418" y="1188311"/>
                <a:ext cx="436880" cy="390941"/>
              </a:xfrm>
              <a:custGeom>
                <a:avLst/>
                <a:gdLst/>
                <a:ahLst/>
                <a:cxnLst/>
                <a:rect l="l" t="t" r="r" b="b"/>
                <a:pathLst>
                  <a:path w="2853" h="2553" extrusionOk="0">
                    <a:moveTo>
                      <a:pt x="911" y="0"/>
                    </a:moveTo>
                    <a:cubicBezTo>
                      <a:pt x="655" y="0"/>
                      <a:pt x="495" y="128"/>
                      <a:pt x="314" y="353"/>
                    </a:cubicBezTo>
                    <a:cubicBezTo>
                      <a:pt x="0" y="747"/>
                      <a:pt x="200" y="1338"/>
                      <a:pt x="429" y="1698"/>
                    </a:cubicBezTo>
                    <a:cubicBezTo>
                      <a:pt x="722" y="2155"/>
                      <a:pt x="1218" y="2469"/>
                      <a:pt x="1762" y="2540"/>
                    </a:cubicBezTo>
                    <a:cubicBezTo>
                      <a:pt x="1823" y="2548"/>
                      <a:pt x="1885" y="2552"/>
                      <a:pt x="1946" y="2552"/>
                    </a:cubicBezTo>
                    <a:cubicBezTo>
                      <a:pt x="2029" y="2552"/>
                      <a:pt x="2112" y="2544"/>
                      <a:pt x="2193" y="2520"/>
                    </a:cubicBezTo>
                    <a:cubicBezTo>
                      <a:pt x="2546" y="2420"/>
                      <a:pt x="2799" y="2051"/>
                      <a:pt x="2826" y="1684"/>
                    </a:cubicBezTo>
                    <a:cubicBezTo>
                      <a:pt x="2853" y="1317"/>
                      <a:pt x="2684" y="963"/>
                      <a:pt x="2436" y="707"/>
                    </a:cubicBezTo>
                    <a:cubicBezTo>
                      <a:pt x="2214" y="477"/>
                      <a:pt x="1881" y="269"/>
                      <a:pt x="1537" y="138"/>
                    </a:cubicBezTo>
                    <a:cubicBezTo>
                      <a:pt x="1354" y="68"/>
                      <a:pt x="1168" y="21"/>
                      <a:pt x="996" y="4"/>
                    </a:cubicBezTo>
                    <a:cubicBezTo>
                      <a:pt x="966" y="1"/>
                      <a:pt x="938" y="0"/>
                      <a:pt x="911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0" name="Google Shape;2210;p58"/>
              <p:cNvSpPr/>
              <p:nvPr/>
            </p:nvSpPr>
            <p:spPr>
              <a:xfrm>
                <a:off x="9137432" y="1145894"/>
                <a:ext cx="327239" cy="342246"/>
              </a:xfrm>
              <a:custGeom>
                <a:avLst/>
                <a:gdLst/>
                <a:ahLst/>
                <a:cxnLst/>
                <a:rect l="l" t="t" r="r" b="b"/>
                <a:pathLst>
                  <a:path w="2137" h="2235" extrusionOk="0">
                    <a:moveTo>
                      <a:pt x="1132" y="1"/>
                    </a:moveTo>
                    <a:cubicBezTo>
                      <a:pt x="925" y="1"/>
                      <a:pt x="725" y="56"/>
                      <a:pt x="518" y="140"/>
                    </a:cubicBezTo>
                    <a:cubicBezTo>
                      <a:pt x="407" y="185"/>
                      <a:pt x="292" y="234"/>
                      <a:pt x="209" y="323"/>
                    </a:cubicBezTo>
                    <a:cubicBezTo>
                      <a:pt x="8" y="543"/>
                      <a:pt x="0" y="1093"/>
                      <a:pt x="9" y="1369"/>
                    </a:cubicBezTo>
                    <a:cubicBezTo>
                      <a:pt x="20" y="1700"/>
                      <a:pt x="144" y="2035"/>
                      <a:pt x="399" y="2235"/>
                    </a:cubicBezTo>
                    <a:cubicBezTo>
                      <a:pt x="642" y="1840"/>
                      <a:pt x="834" y="1432"/>
                      <a:pt x="696" y="983"/>
                    </a:cubicBezTo>
                    <a:lnTo>
                      <a:pt x="696" y="983"/>
                    </a:lnTo>
                    <a:cubicBezTo>
                      <a:pt x="703" y="983"/>
                      <a:pt x="710" y="983"/>
                      <a:pt x="717" y="983"/>
                    </a:cubicBezTo>
                    <a:cubicBezTo>
                      <a:pt x="1240" y="983"/>
                      <a:pt x="1771" y="747"/>
                      <a:pt x="2136" y="349"/>
                    </a:cubicBezTo>
                    <a:cubicBezTo>
                      <a:pt x="2093" y="326"/>
                      <a:pt x="2050" y="303"/>
                      <a:pt x="2008" y="281"/>
                    </a:cubicBezTo>
                    <a:cubicBezTo>
                      <a:pt x="1815" y="179"/>
                      <a:pt x="1616" y="84"/>
                      <a:pt x="1402" y="32"/>
                    </a:cubicBezTo>
                    <a:cubicBezTo>
                      <a:pt x="1310" y="11"/>
                      <a:pt x="1220" y="1"/>
                      <a:pt x="113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1" name="Google Shape;2211;p58"/>
              <p:cNvSpPr/>
              <p:nvPr/>
            </p:nvSpPr>
            <p:spPr>
              <a:xfrm>
                <a:off x="8919527" y="1747698"/>
                <a:ext cx="150067" cy="74115"/>
              </a:xfrm>
              <a:custGeom>
                <a:avLst/>
                <a:gdLst/>
                <a:ahLst/>
                <a:cxnLst/>
                <a:rect l="l" t="t" r="r" b="b"/>
                <a:pathLst>
                  <a:path w="980" h="484" extrusionOk="0">
                    <a:moveTo>
                      <a:pt x="185" y="0"/>
                    </a:moveTo>
                    <a:cubicBezTo>
                      <a:pt x="89" y="0"/>
                      <a:pt x="0" y="115"/>
                      <a:pt x="84" y="204"/>
                    </a:cubicBezTo>
                    <a:cubicBezTo>
                      <a:pt x="254" y="387"/>
                      <a:pt x="481" y="484"/>
                      <a:pt x="726" y="484"/>
                    </a:cubicBezTo>
                    <a:cubicBezTo>
                      <a:pt x="758" y="484"/>
                      <a:pt x="791" y="482"/>
                      <a:pt x="824" y="478"/>
                    </a:cubicBezTo>
                    <a:cubicBezTo>
                      <a:pt x="980" y="463"/>
                      <a:pt x="941" y="232"/>
                      <a:pt x="792" y="232"/>
                    </a:cubicBezTo>
                    <a:cubicBezTo>
                      <a:pt x="788" y="232"/>
                      <a:pt x="783" y="232"/>
                      <a:pt x="778" y="233"/>
                    </a:cubicBezTo>
                    <a:cubicBezTo>
                      <a:pt x="757" y="235"/>
                      <a:pt x="737" y="236"/>
                      <a:pt x="716" y="236"/>
                    </a:cubicBezTo>
                    <a:cubicBezTo>
                      <a:pt x="549" y="236"/>
                      <a:pt x="389" y="164"/>
                      <a:pt x="274" y="40"/>
                    </a:cubicBezTo>
                    <a:cubicBezTo>
                      <a:pt x="247" y="12"/>
                      <a:pt x="215" y="0"/>
                      <a:pt x="18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2" name="Google Shape;2212;p58"/>
              <p:cNvSpPr/>
              <p:nvPr/>
            </p:nvSpPr>
            <p:spPr>
              <a:xfrm>
                <a:off x="9357022" y="1473747"/>
                <a:ext cx="186359" cy="55586"/>
              </a:xfrm>
              <a:custGeom>
                <a:avLst/>
                <a:gdLst/>
                <a:ahLst/>
                <a:cxnLst/>
                <a:rect l="l" t="t" r="r" b="b"/>
                <a:pathLst>
                  <a:path w="1217" h="363" extrusionOk="0">
                    <a:moveTo>
                      <a:pt x="197" y="1"/>
                    </a:moveTo>
                    <a:cubicBezTo>
                      <a:pt x="83" y="1"/>
                      <a:pt x="1" y="157"/>
                      <a:pt x="120" y="223"/>
                    </a:cubicBezTo>
                    <a:cubicBezTo>
                      <a:pt x="284" y="315"/>
                      <a:pt x="462" y="362"/>
                      <a:pt x="640" y="362"/>
                    </a:cubicBezTo>
                    <a:cubicBezTo>
                      <a:pt x="792" y="362"/>
                      <a:pt x="945" y="328"/>
                      <a:pt x="1090" y="258"/>
                    </a:cubicBezTo>
                    <a:cubicBezTo>
                      <a:pt x="1216" y="196"/>
                      <a:pt x="1151" y="19"/>
                      <a:pt x="1038" y="19"/>
                    </a:cubicBezTo>
                    <a:cubicBezTo>
                      <a:pt x="1020" y="19"/>
                      <a:pt x="1002" y="23"/>
                      <a:pt x="982" y="33"/>
                    </a:cubicBezTo>
                    <a:cubicBezTo>
                      <a:pt x="870" y="87"/>
                      <a:pt x="750" y="115"/>
                      <a:pt x="631" y="115"/>
                    </a:cubicBezTo>
                    <a:cubicBezTo>
                      <a:pt x="505" y="115"/>
                      <a:pt x="378" y="83"/>
                      <a:pt x="262" y="18"/>
                    </a:cubicBezTo>
                    <a:cubicBezTo>
                      <a:pt x="240" y="6"/>
                      <a:pt x="218" y="1"/>
                      <a:pt x="19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8" name="Google Shape;2213;p58"/>
          <p:cNvGrpSpPr/>
          <p:nvPr/>
        </p:nvGrpSpPr>
        <p:grpSpPr>
          <a:xfrm flipH="1">
            <a:off x="1549101" y="4570762"/>
            <a:ext cx="632041" cy="572738"/>
            <a:chOff x="6439225" y="-732131"/>
            <a:chExt cx="903949" cy="819133"/>
          </a:xfrm>
        </p:grpSpPr>
        <p:sp>
          <p:nvSpPr>
            <p:cNvPr id="2214" name="Google Shape;2214;p58"/>
            <p:cNvSpPr/>
            <p:nvPr/>
          </p:nvSpPr>
          <p:spPr>
            <a:xfrm>
              <a:off x="6439225" y="-731974"/>
              <a:ext cx="903949" cy="818825"/>
            </a:xfrm>
            <a:custGeom>
              <a:avLst/>
              <a:gdLst/>
              <a:ahLst/>
              <a:cxnLst/>
              <a:rect l="l" t="t" r="r" b="b"/>
              <a:pathLst>
                <a:path w="9156" h="8294" extrusionOk="0">
                  <a:moveTo>
                    <a:pt x="5329" y="0"/>
                  </a:moveTo>
                  <a:cubicBezTo>
                    <a:pt x="4954" y="385"/>
                    <a:pt x="4749" y="930"/>
                    <a:pt x="4777" y="1466"/>
                  </a:cubicBezTo>
                  <a:cubicBezTo>
                    <a:pt x="4807" y="1987"/>
                    <a:pt x="5056" y="2493"/>
                    <a:pt x="5451" y="2834"/>
                  </a:cubicBezTo>
                  <a:cubicBezTo>
                    <a:pt x="5211" y="3090"/>
                    <a:pt x="4989" y="3365"/>
                    <a:pt x="4781" y="3654"/>
                  </a:cubicBezTo>
                  <a:cubicBezTo>
                    <a:pt x="4671" y="3648"/>
                    <a:pt x="4561" y="3645"/>
                    <a:pt x="4450" y="3645"/>
                  </a:cubicBezTo>
                  <a:cubicBezTo>
                    <a:pt x="3784" y="3645"/>
                    <a:pt x="3127" y="3748"/>
                    <a:pt x="2523" y="4007"/>
                  </a:cubicBezTo>
                  <a:cubicBezTo>
                    <a:pt x="2393" y="3676"/>
                    <a:pt x="2120" y="3435"/>
                    <a:pt x="1721" y="3309"/>
                  </a:cubicBezTo>
                  <a:cubicBezTo>
                    <a:pt x="1589" y="3267"/>
                    <a:pt x="1457" y="3245"/>
                    <a:pt x="1328" y="3245"/>
                  </a:cubicBezTo>
                  <a:cubicBezTo>
                    <a:pt x="1024" y="3245"/>
                    <a:pt x="740" y="3365"/>
                    <a:pt x="529" y="3620"/>
                  </a:cubicBezTo>
                  <a:cubicBezTo>
                    <a:pt x="211" y="4002"/>
                    <a:pt x="1" y="4519"/>
                    <a:pt x="229" y="4997"/>
                  </a:cubicBezTo>
                  <a:cubicBezTo>
                    <a:pt x="431" y="5419"/>
                    <a:pt x="890" y="5703"/>
                    <a:pt x="1356" y="5703"/>
                  </a:cubicBezTo>
                  <a:cubicBezTo>
                    <a:pt x="1380" y="5703"/>
                    <a:pt x="1404" y="5702"/>
                    <a:pt x="1428" y="5701"/>
                  </a:cubicBezTo>
                  <a:cubicBezTo>
                    <a:pt x="1578" y="5692"/>
                    <a:pt x="1726" y="5654"/>
                    <a:pt x="1867" y="5602"/>
                  </a:cubicBezTo>
                  <a:cubicBezTo>
                    <a:pt x="2314" y="5433"/>
                    <a:pt x="2581" y="5080"/>
                    <a:pt x="2610" y="4591"/>
                  </a:cubicBezTo>
                  <a:cubicBezTo>
                    <a:pt x="2613" y="4520"/>
                    <a:pt x="2613" y="4452"/>
                    <a:pt x="2608" y="4387"/>
                  </a:cubicBezTo>
                  <a:cubicBezTo>
                    <a:pt x="2604" y="4337"/>
                    <a:pt x="2599" y="4287"/>
                    <a:pt x="2590" y="4240"/>
                  </a:cubicBezTo>
                  <a:cubicBezTo>
                    <a:pt x="3167" y="3986"/>
                    <a:pt x="3799" y="3886"/>
                    <a:pt x="4439" y="3886"/>
                  </a:cubicBezTo>
                  <a:cubicBezTo>
                    <a:pt x="4498" y="3886"/>
                    <a:pt x="4558" y="3887"/>
                    <a:pt x="4618" y="3889"/>
                  </a:cubicBezTo>
                  <a:cubicBezTo>
                    <a:pt x="4233" y="4463"/>
                    <a:pt x="3906" y="5082"/>
                    <a:pt x="3640" y="5699"/>
                  </a:cubicBezTo>
                  <a:cubicBezTo>
                    <a:pt x="3561" y="5660"/>
                    <a:pt x="3475" y="5626"/>
                    <a:pt x="3385" y="5597"/>
                  </a:cubicBezTo>
                  <a:cubicBezTo>
                    <a:pt x="3236" y="5551"/>
                    <a:pt x="3087" y="5526"/>
                    <a:pt x="2942" y="5526"/>
                  </a:cubicBezTo>
                  <a:cubicBezTo>
                    <a:pt x="2600" y="5526"/>
                    <a:pt x="2280" y="5660"/>
                    <a:pt x="2042" y="5948"/>
                  </a:cubicBezTo>
                  <a:cubicBezTo>
                    <a:pt x="1685" y="6377"/>
                    <a:pt x="1447" y="6961"/>
                    <a:pt x="1705" y="7498"/>
                  </a:cubicBezTo>
                  <a:cubicBezTo>
                    <a:pt x="1932" y="7973"/>
                    <a:pt x="2448" y="8294"/>
                    <a:pt x="2973" y="8294"/>
                  </a:cubicBezTo>
                  <a:cubicBezTo>
                    <a:pt x="3000" y="8294"/>
                    <a:pt x="3028" y="8293"/>
                    <a:pt x="3055" y="8291"/>
                  </a:cubicBezTo>
                  <a:cubicBezTo>
                    <a:pt x="3223" y="8281"/>
                    <a:pt x="3391" y="8239"/>
                    <a:pt x="3549" y="8178"/>
                  </a:cubicBezTo>
                  <a:cubicBezTo>
                    <a:pt x="4053" y="7991"/>
                    <a:pt x="4354" y="7591"/>
                    <a:pt x="4384" y="7041"/>
                  </a:cubicBezTo>
                  <a:cubicBezTo>
                    <a:pt x="4388" y="6962"/>
                    <a:pt x="4388" y="6886"/>
                    <a:pt x="4383" y="6811"/>
                  </a:cubicBezTo>
                  <a:cubicBezTo>
                    <a:pt x="4353" y="6390"/>
                    <a:pt x="4170" y="6053"/>
                    <a:pt x="3849" y="5823"/>
                  </a:cubicBezTo>
                  <a:cubicBezTo>
                    <a:pt x="4213" y="4971"/>
                    <a:pt x="4696" y="4108"/>
                    <a:pt x="5293" y="3372"/>
                  </a:cubicBezTo>
                  <a:cubicBezTo>
                    <a:pt x="5502" y="4037"/>
                    <a:pt x="5637" y="4714"/>
                    <a:pt x="5697" y="5401"/>
                  </a:cubicBezTo>
                  <a:cubicBezTo>
                    <a:pt x="5596" y="5459"/>
                    <a:pt x="5502" y="5540"/>
                    <a:pt x="5418" y="5640"/>
                  </a:cubicBezTo>
                  <a:cubicBezTo>
                    <a:pt x="5100" y="6022"/>
                    <a:pt x="4890" y="6540"/>
                    <a:pt x="5119" y="7017"/>
                  </a:cubicBezTo>
                  <a:cubicBezTo>
                    <a:pt x="5320" y="7439"/>
                    <a:pt x="5779" y="7723"/>
                    <a:pt x="6245" y="7723"/>
                  </a:cubicBezTo>
                  <a:cubicBezTo>
                    <a:pt x="6269" y="7723"/>
                    <a:pt x="6293" y="7723"/>
                    <a:pt x="6317" y="7721"/>
                  </a:cubicBezTo>
                  <a:cubicBezTo>
                    <a:pt x="6468" y="7712"/>
                    <a:pt x="6615" y="7674"/>
                    <a:pt x="6757" y="7622"/>
                  </a:cubicBezTo>
                  <a:cubicBezTo>
                    <a:pt x="7203" y="7454"/>
                    <a:pt x="7472" y="7100"/>
                    <a:pt x="7499" y="6612"/>
                  </a:cubicBezTo>
                  <a:cubicBezTo>
                    <a:pt x="7503" y="6541"/>
                    <a:pt x="7503" y="6473"/>
                    <a:pt x="7498" y="6408"/>
                  </a:cubicBezTo>
                  <a:cubicBezTo>
                    <a:pt x="7459" y="5881"/>
                    <a:pt x="7153" y="5500"/>
                    <a:pt x="6611" y="5329"/>
                  </a:cubicBezTo>
                  <a:cubicBezTo>
                    <a:pt x="6480" y="5287"/>
                    <a:pt x="6348" y="5266"/>
                    <a:pt x="6220" y="5266"/>
                  </a:cubicBezTo>
                  <a:cubicBezTo>
                    <a:pt x="6121" y="5266"/>
                    <a:pt x="6024" y="5279"/>
                    <a:pt x="5931" y="5305"/>
                  </a:cubicBezTo>
                  <a:cubicBezTo>
                    <a:pt x="5862" y="4601"/>
                    <a:pt x="5718" y="3909"/>
                    <a:pt x="5501" y="3226"/>
                  </a:cubicBezTo>
                  <a:cubicBezTo>
                    <a:pt x="5492" y="3201"/>
                    <a:pt x="5480" y="3183"/>
                    <a:pt x="5464" y="3172"/>
                  </a:cubicBezTo>
                  <a:cubicBezTo>
                    <a:pt x="5580" y="3037"/>
                    <a:pt x="5702" y="2908"/>
                    <a:pt x="5826" y="2786"/>
                  </a:cubicBezTo>
                  <a:lnTo>
                    <a:pt x="5865" y="2797"/>
                  </a:lnTo>
                  <a:cubicBezTo>
                    <a:pt x="6332" y="3211"/>
                    <a:pt x="6902" y="3509"/>
                    <a:pt x="7506" y="3659"/>
                  </a:cubicBezTo>
                  <a:cubicBezTo>
                    <a:pt x="7710" y="3709"/>
                    <a:pt x="7925" y="3739"/>
                    <a:pt x="8138" y="3739"/>
                  </a:cubicBezTo>
                  <a:cubicBezTo>
                    <a:pt x="8515" y="3739"/>
                    <a:pt x="8882" y="3644"/>
                    <a:pt x="9155" y="3393"/>
                  </a:cubicBezTo>
                  <a:cubicBezTo>
                    <a:pt x="8747" y="2932"/>
                    <a:pt x="8194" y="2592"/>
                    <a:pt x="7589" y="2470"/>
                  </a:cubicBezTo>
                  <a:cubicBezTo>
                    <a:pt x="7426" y="2437"/>
                    <a:pt x="7259" y="2420"/>
                    <a:pt x="7092" y="2420"/>
                  </a:cubicBezTo>
                  <a:cubicBezTo>
                    <a:pt x="6662" y="2420"/>
                    <a:pt x="6232" y="2530"/>
                    <a:pt x="5863" y="2750"/>
                  </a:cubicBezTo>
                  <a:cubicBezTo>
                    <a:pt x="6449" y="2180"/>
                    <a:pt x="7127" y="1741"/>
                    <a:pt x="7891" y="1527"/>
                  </a:cubicBezTo>
                  <a:cubicBezTo>
                    <a:pt x="8026" y="1488"/>
                    <a:pt x="8010" y="1283"/>
                    <a:pt x="7891" y="1283"/>
                  </a:cubicBezTo>
                  <a:cubicBezTo>
                    <a:pt x="7880" y="1283"/>
                    <a:pt x="7868" y="1285"/>
                    <a:pt x="7856" y="1288"/>
                  </a:cubicBezTo>
                  <a:cubicBezTo>
                    <a:pt x="7083" y="1505"/>
                    <a:pt x="6396" y="1934"/>
                    <a:pt x="5797" y="2489"/>
                  </a:cubicBezTo>
                  <a:cubicBezTo>
                    <a:pt x="5938" y="2107"/>
                    <a:pt x="6006" y="1698"/>
                    <a:pt x="5967" y="1295"/>
                  </a:cubicBezTo>
                  <a:cubicBezTo>
                    <a:pt x="5919" y="804"/>
                    <a:pt x="5701" y="323"/>
                    <a:pt x="5329" y="0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9" name="Google Shape;2215;p58"/>
            <p:cNvGrpSpPr/>
            <p:nvPr/>
          </p:nvGrpSpPr>
          <p:grpSpPr>
            <a:xfrm>
              <a:off x="6439234" y="-732131"/>
              <a:ext cx="903941" cy="819133"/>
              <a:chOff x="12165849" y="-1723350"/>
              <a:chExt cx="1515154" cy="1373003"/>
            </a:xfrm>
          </p:grpSpPr>
          <p:sp>
            <p:nvSpPr>
              <p:cNvPr id="2216" name="Google Shape;2216;p58"/>
              <p:cNvSpPr/>
              <p:nvPr/>
            </p:nvSpPr>
            <p:spPr>
              <a:xfrm>
                <a:off x="13127298" y="-1322885"/>
                <a:ext cx="553704" cy="218768"/>
              </a:xfrm>
              <a:custGeom>
                <a:avLst/>
                <a:gdLst/>
                <a:ahLst/>
                <a:cxnLst/>
                <a:rect l="l" t="t" r="r" b="b"/>
                <a:pathLst>
                  <a:path w="3346" h="1322" extrusionOk="0">
                    <a:moveTo>
                      <a:pt x="1284" y="1"/>
                    </a:moveTo>
                    <a:cubicBezTo>
                      <a:pt x="832" y="1"/>
                      <a:pt x="380" y="122"/>
                      <a:pt x="0" y="363"/>
                    </a:cubicBezTo>
                    <a:lnTo>
                      <a:pt x="55" y="379"/>
                    </a:lnTo>
                    <a:cubicBezTo>
                      <a:pt x="522" y="793"/>
                      <a:pt x="1090" y="1091"/>
                      <a:pt x="1696" y="1240"/>
                    </a:cubicBezTo>
                    <a:cubicBezTo>
                      <a:pt x="1900" y="1291"/>
                      <a:pt x="2115" y="1322"/>
                      <a:pt x="2328" y="1322"/>
                    </a:cubicBezTo>
                    <a:cubicBezTo>
                      <a:pt x="2704" y="1322"/>
                      <a:pt x="3072" y="1226"/>
                      <a:pt x="3345" y="975"/>
                    </a:cubicBezTo>
                    <a:cubicBezTo>
                      <a:pt x="2937" y="513"/>
                      <a:pt x="2384" y="171"/>
                      <a:pt x="1779" y="50"/>
                    </a:cubicBezTo>
                    <a:cubicBezTo>
                      <a:pt x="1616" y="17"/>
                      <a:pt x="1450" y="1"/>
                      <a:pt x="1284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7" name="Google Shape;2217;p58"/>
              <p:cNvSpPr/>
              <p:nvPr/>
            </p:nvSpPr>
            <p:spPr>
              <a:xfrm>
                <a:off x="12951556" y="-1723350"/>
                <a:ext cx="209666" cy="473776"/>
              </a:xfrm>
              <a:custGeom>
                <a:avLst/>
                <a:gdLst/>
                <a:ahLst/>
                <a:cxnLst/>
                <a:rect l="l" t="t" r="r" b="b"/>
                <a:pathLst>
                  <a:path w="1267" h="2863" extrusionOk="0">
                    <a:moveTo>
                      <a:pt x="580" y="1"/>
                    </a:moveTo>
                    <a:cubicBezTo>
                      <a:pt x="205" y="385"/>
                      <a:pt x="0" y="930"/>
                      <a:pt x="28" y="1466"/>
                    </a:cubicBezTo>
                    <a:cubicBezTo>
                      <a:pt x="58" y="2002"/>
                      <a:pt x="321" y="2522"/>
                      <a:pt x="735" y="2863"/>
                    </a:cubicBezTo>
                    <a:lnTo>
                      <a:pt x="948" y="2730"/>
                    </a:lnTo>
                    <a:cubicBezTo>
                      <a:pt x="1155" y="2282"/>
                      <a:pt x="1266" y="1785"/>
                      <a:pt x="1218" y="1294"/>
                    </a:cubicBezTo>
                    <a:cubicBezTo>
                      <a:pt x="1169" y="805"/>
                      <a:pt x="952" y="324"/>
                      <a:pt x="58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8" name="Google Shape;2218;p58"/>
              <p:cNvSpPr/>
              <p:nvPr/>
            </p:nvSpPr>
            <p:spPr>
              <a:xfrm>
                <a:off x="12681325" y="-1511203"/>
                <a:ext cx="812850" cy="984124"/>
              </a:xfrm>
              <a:custGeom>
                <a:avLst/>
                <a:gdLst/>
                <a:ahLst/>
                <a:cxnLst/>
                <a:rect l="l" t="t" r="r" b="b"/>
                <a:pathLst>
                  <a:path w="4912" h="5947" extrusionOk="0">
                    <a:moveTo>
                      <a:pt x="4775" y="1"/>
                    </a:moveTo>
                    <a:cubicBezTo>
                      <a:pt x="4764" y="1"/>
                      <a:pt x="4753" y="2"/>
                      <a:pt x="4741" y="6"/>
                    </a:cubicBezTo>
                    <a:cubicBezTo>
                      <a:pt x="2292" y="694"/>
                      <a:pt x="708" y="3507"/>
                      <a:pt x="29" y="5779"/>
                    </a:cubicBezTo>
                    <a:cubicBezTo>
                      <a:pt x="0" y="5874"/>
                      <a:pt x="82" y="5946"/>
                      <a:pt x="156" y="5946"/>
                    </a:cubicBezTo>
                    <a:cubicBezTo>
                      <a:pt x="198" y="5946"/>
                      <a:pt x="238" y="5923"/>
                      <a:pt x="254" y="5869"/>
                    </a:cubicBezTo>
                    <a:cubicBezTo>
                      <a:pt x="902" y="3697"/>
                      <a:pt x="2422" y="905"/>
                      <a:pt x="4776" y="245"/>
                    </a:cubicBezTo>
                    <a:cubicBezTo>
                      <a:pt x="4912" y="207"/>
                      <a:pt x="4895" y="1"/>
                      <a:pt x="477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9" name="Google Shape;2219;p58"/>
              <p:cNvSpPr/>
              <p:nvPr/>
            </p:nvSpPr>
            <p:spPr>
              <a:xfrm>
                <a:off x="13033966" y="-1201421"/>
                <a:ext cx="123946" cy="565288"/>
              </a:xfrm>
              <a:custGeom>
                <a:avLst/>
                <a:gdLst/>
                <a:ahLst/>
                <a:cxnLst/>
                <a:rect l="l" t="t" r="r" b="b"/>
                <a:pathLst>
                  <a:path w="749" h="3416" extrusionOk="0">
                    <a:moveTo>
                      <a:pt x="157" y="1"/>
                    </a:moveTo>
                    <a:cubicBezTo>
                      <a:pt x="83" y="1"/>
                      <a:pt x="1" y="75"/>
                      <a:pt x="31" y="171"/>
                    </a:cubicBezTo>
                    <a:cubicBezTo>
                      <a:pt x="355" y="1182"/>
                      <a:pt x="508" y="2221"/>
                      <a:pt x="490" y="3284"/>
                    </a:cubicBezTo>
                    <a:cubicBezTo>
                      <a:pt x="488" y="3368"/>
                      <a:pt x="559" y="3415"/>
                      <a:pt x="624" y="3415"/>
                    </a:cubicBezTo>
                    <a:cubicBezTo>
                      <a:pt x="679" y="3415"/>
                      <a:pt x="729" y="3382"/>
                      <a:pt x="731" y="3311"/>
                    </a:cubicBezTo>
                    <a:cubicBezTo>
                      <a:pt x="748" y="2207"/>
                      <a:pt x="590" y="1129"/>
                      <a:pt x="253" y="76"/>
                    </a:cubicBezTo>
                    <a:cubicBezTo>
                      <a:pt x="236" y="23"/>
                      <a:pt x="198" y="1"/>
                      <a:pt x="157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0" name="Google Shape;2220;p58"/>
              <p:cNvSpPr/>
              <p:nvPr/>
            </p:nvSpPr>
            <p:spPr>
              <a:xfrm>
                <a:off x="12442534" y="-1120004"/>
                <a:ext cx="548078" cy="165979"/>
              </a:xfrm>
              <a:custGeom>
                <a:avLst/>
                <a:gdLst/>
                <a:ahLst/>
                <a:cxnLst/>
                <a:rect l="l" t="t" r="r" b="b"/>
                <a:pathLst>
                  <a:path w="3312" h="1003" extrusionOk="0">
                    <a:moveTo>
                      <a:pt x="2779" y="1"/>
                    </a:moveTo>
                    <a:cubicBezTo>
                      <a:pt x="1824" y="1"/>
                      <a:pt x="890" y="211"/>
                      <a:pt x="103" y="788"/>
                    </a:cubicBezTo>
                    <a:cubicBezTo>
                      <a:pt x="0" y="862"/>
                      <a:pt x="80" y="1003"/>
                      <a:pt x="180" y="1003"/>
                    </a:cubicBezTo>
                    <a:cubicBezTo>
                      <a:pt x="203" y="1003"/>
                      <a:pt x="227" y="996"/>
                      <a:pt x="251" y="979"/>
                    </a:cubicBezTo>
                    <a:cubicBezTo>
                      <a:pt x="992" y="436"/>
                      <a:pt x="1873" y="242"/>
                      <a:pt x="2771" y="242"/>
                    </a:cubicBezTo>
                    <a:cubicBezTo>
                      <a:pt x="2891" y="242"/>
                      <a:pt x="3011" y="245"/>
                      <a:pt x="3130" y="252"/>
                    </a:cubicBezTo>
                    <a:cubicBezTo>
                      <a:pt x="3133" y="252"/>
                      <a:pt x="3136" y="252"/>
                      <a:pt x="3139" y="252"/>
                    </a:cubicBezTo>
                    <a:cubicBezTo>
                      <a:pt x="3287" y="252"/>
                      <a:pt x="3311" y="20"/>
                      <a:pt x="3158" y="11"/>
                    </a:cubicBezTo>
                    <a:cubicBezTo>
                      <a:pt x="3031" y="4"/>
                      <a:pt x="2905" y="1"/>
                      <a:pt x="277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1" name="Google Shape;2221;p58"/>
              <p:cNvSpPr/>
              <p:nvPr/>
            </p:nvSpPr>
            <p:spPr>
              <a:xfrm>
                <a:off x="12975220" y="-851428"/>
                <a:ext cx="432406" cy="406756"/>
              </a:xfrm>
              <a:custGeom>
                <a:avLst/>
                <a:gdLst/>
                <a:ahLst/>
                <a:cxnLst/>
                <a:rect l="l" t="t" r="r" b="b"/>
                <a:pathLst>
                  <a:path w="2613" h="2458" extrusionOk="0">
                    <a:moveTo>
                      <a:pt x="1328" y="0"/>
                    </a:moveTo>
                    <a:cubicBezTo>
                      <a:pt x="1025" y="0"/>
                      <a:pt x="740" y="119"/>
                      <a:pt x="528" y="374"/>
                    </a:cubicBezTo>
                    <a:cubicBezTo>
                      <a:pt x="210" y="756"/>
                      <a:pt x="0" y="1273"/>
                      <a:pt x="229" y="1752"/>
                    </a:cubicBezTo>
                    <a:cubicBezTo>
                      <a:pt x="430" y="2173"/>
                      <a:pt x="889" y="2457"/>
                      <a:pt x="1355" y="2457"/>
                    </a:cubicBezTo>
                    <a:cubicBezTo>
                      <a:pt x="1379" y="2457"/>
                      <a:pt x="1403" y="2456"/>
                      <a:pt x="1428" y="2455"/>
                    </a:cubicBezTo>
                    <a:cubicBezTo>
                      <a:pt x="1578" y="2445"/>
                      <a:pt x="1726" y="2408"/>
                      <a:pt x="1867" y="2355"/>
                    </a:cubicBezTo>
                    <a:cubicBezTo>
                      <a:pt x="2314" y="2188"/>
                      <a:pt x="2582" y="1834"/>
                      <a:pt x="2609" y="1345"/>
                    </a:cubicBezTo>
                    <a:cubicBezTo>
                      <a:pt x="2612" y="1274"/>
                      <a:pt x="2610" y="1206"/>
                      <a:pt x="2607" y="1141"/>
                    </a:cubicBezTo>
                    <a:cubicBezTo>
                      <a:pt x="2568" y="614"/>
                      <a:pt x="2262" y="234"/>
                      <a:pt x="1720" y="63"/>
                    </a:cubicBezTo>
                    <a:cubicBezTo>
                      <a:pt x="1589" y="22"/>
                      <a:pt x="1457" y="0"/>
                      <a:pt x="132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2" name="Google Shape;2222;p58"/>
              <p:cNvSpPr/>
              <p:nvPr/>
            </p:nvSpPr>
            <p:spPr>
              <a:xfrm>
                <a:off x="12165849" y="-1186197"/>
                <a:ext cx="432240" cy="406756"/>
              </a:xfrm>
              <a:custGeom>
                <a:avLst/>
                <a:gdLst/>
                <a:ahLst/>
                <a:cxnLst/>
                <a:rect l="l" t="t" r="r" b="b"/>
                <a:pathLst>
                  <a:path w="2612" h="2458" extrusionOk="0">
                    <a:moveTo>
                      <a:pt x="1328" y="1"/>
                    </a:moveTo>
                    <a:cubicBezTo>
                      <a:pt x="1024" y="1"/>
                      <a:pt x="740" y="120"/>
                      <a:pt x="529" y="375"/>
                    </a:cubicBezTo>
                    <a:cubicBezTo>
                      <a:pt x="211" y="756"/>
                      <a:pt x="1" y="1274"/>
                      <a:pt x="229" y="1753"/>
                    </a:cubicBezTo>
                    <a:cubicBezTo>
                      <a:pt x="431" y="2174"/>
                      <a:pt x="889" y="2458"/>
                      <a:pt x="1356" y="2458"/>
                    </a:cubicBezTo>
                    <a:cubicBezTo>
                      <a:pt x="1380" y="2458"/>
                      <a:pt x="1404" y="2457"/>
                      <a:pt x="1428" y="2456"/>
                    </a:cubicBezTo>
                    <a:cubicBezTo>
                      <a:pt x="1578" y="2447"/>
                      <a:pt x="1726" y="2408"/>
                      <a:pt x="1867" y="2356"/>
                    </a:cubicBezTo>
                    <a:cubicBezTo>
                      <a:pt x="2314" y="2189"/>
                      <a:pt x="2581" y="1835"/>
                      <a:pt x="2610" y="1346"/>
                    </a:cubicBezTo>
                    <a:cubicBezTo>
                      <a:pt x="2612" y="1276"/>
                      <a:pt x="2611" y="1208"/>
                      <a:pt x="2607" y="1142"/>
                    </a:cubicBezTo>
                    <a:cubicBezTo>
                      <a:pt x="2569" y="615"/>
                      <a:pt x="2262" y="236"/>
                      <a:pt x="1721" y="64"/>
                    </a:cubicBezTo>
                    <a:cubicBezTo>
                      <a:pt x="1589" y="22"/>
                      <a:pt x="1457" y="1"/>
                      <a:pt x="132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3" name="Google Shape;2223;p58"/>
              <p:cNvSpPr/>
              <p:nvPr/>
            </p:nvSpPr>
            <p:spPr>
              <a:xfrm>
                <a:off x="12405136" y="-808403"/>
                <a:ext cx="487015" cy="458056"/>
              </a:xfrm>
              <a:custGeom>
                <a:avLst/>
                <a:gdLst/>
                <a:ahLst/>
                <a:cxnLst/>
                <a:rect l="l" t="t" r="r" b="b"/>
                <a:pathLst>
                  <a:path w="2943" h="2768" extrusionOk="0">
                    <a:moveTo>
                      <a:pt x="1497" y="0"/>
                    </a:moveTo>
                    <a:cubicBezTo>
                      <a:pt x="1155" y="0"/>
                      <a:pt x="835" y="134"/>
                      <a:pt x="596" y="421"/>
                    </a:cubicBezTo>
                    <a:cubicBezTo>
                      <a:pt x="239" y="851"/>
                      <a:pt x="1" y="1435"/>
                      <a:pt x="259" y="1973"/>
                    </a:cubicBezTo>
                    <a:cubicBezTo>
                      <a:pt x="486" y="2447"/>
                      <a:pt x="1002" y="2767"/>
                      <a:pt x="1527" y="2767"/>
                    </a:cubicBezTo>
                    <a:cubicBezTo>
                      <a:pt x="1554" y="2767"/>
                      <a:pt x="1582" y="2766"/>
                      <a:pt x="1609" y="2765"/>
                    </a:cubicBezTo>
                    <a:cubicBezTo>
                      <a:pt x="1777" y="2754"/>
                      <a:pt x="1945" y="2712"/>
                      <a:pt x="2103" y="2653"/>
                    </a:cubicBezTo>
                    <a:cubicBezTo>
                      <a:pt x="2606" y="2465"/>
                      <a:pt x="2908" y="2065"/>
                      <a:pt x="2938" y="1515"/>
                    </a:cubicBezTo>
                    <a:cubicBezTo>
                      <a:pt x="2942" y="1436"/>
                      <a:pt x="2942" y="1359"/>
                      <a:pt x="2937" y="1285"/>
                    </a:cubicBezTo>
                    <a:cubicBezTo>
                      <a:pt x="2895" y="692"/>
                      <a:pt x="2548" y="264"/>
                      <a:pt x="1939" y="71"/>
                    </a:cubicBezTo>
                    <a:cubicBezTo>
                      <a:pt x="1790" y="24"/>
                      <a:pt x="1641" y="0"/>
                      <a:pt x="149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4" name="Google Shape;2224;p58"/>
              <p:cNvSpPr/>
              <p:nvPr/>
            </p:nvSpPr>
            <p:spPr>
              <a:xfrm>
                <a:off x="12251403" y="-1132250"/>
                <a:ext cx="116500" cy="149596"/>
              </a:xfrm>
              <a:custGeom>
                <a:avLst/>
                <a:gdLst/>
                <a:ahLst/>
                <a:cxnLst/>
                <a:rect l="l" t="t" r="r" b="b"/>
                <a:pathLst>
                  <a:path w="704" h="904" extrusionOk="0">
                    <a:moveTo>
                      <a:pt x="545" y="0"/>
                    </a:moveTo>
                    <a:cubicBezTo>
                      <a:pt x="528" y="0"/>
                      <a:pt x="509" y="5"/>
                      <a:pt x="490" y="15"/>
                    </a:cubicBezTo>
                    <a:cubicBezTo>
                      <a:pt x="205" y="169"/>
                      <a:pt x="18" y="445"/>
                      <a:pt x="4" y="772"/>
                    </a:cubicBezTo>
                    <a:cubicBezTo>
                      <a:pt x="0" y="857"/>
                      <a:pt x="70" y="904"/>
                      <a:pt x="135" y="904"/>
                    </a:cubicBezTo>
                    <a:cubicBezTo>
                      <a:pt x="190" y="904"/>
                      <a:pt x="241" y="871"/>
                      <a:pt x="244" y="800"/>
                    </a:cubicBezTo>
                    <a:cubicBezTo>
                      <a:pt x="255" y="563"/>
                      <a:pt x="374" y="352"/>
                      <a:pt x="585" y="239"/>
                    </a:cubicBezTo>
                    <a:cubicBezTo>
                      <a:pt x="704" y="174"/>
                      <a:pt x="651" y="0"/>
                      <a:pt x="54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5" name="Google Shape;2225;p58"/>
              <p:cNvSpPr/>
              <p:nvPr/>
            </p:nvSpPr>
            <p:spPr>
              <a:xfrm>
                <a:off x="12498633" y="-752801"/>
                <a:ext cx="125932" cy="178887"/>
              </a:xfrm>
              <a:custGeom>
                <a:avLst/>
                <a:gdLst/>
                <a:ahLst/>
                <a:cxnLst/>
                <a:rect l="l" t="t" r="r" b="b"/>
                <a:pathLst>
                  <a:path w="761" h="1081" extrusionOk="0">
                    <a:moveTo>
                      <a:pt x="600" y="0"/>
                    </a:moveTo>
                    <a:cubicBezTo>
                      <a:pt x="583" y="0"/>
                      <a:pt x="565" y="5"/>
                      <a:pt x="546" y="14"/>
                    </a:cubicBezTo>
                    <a:cubicBezTo>
                      <a:pt x="188" y="201"/>
                      <a:pt x="34" y="560"/>
                      <a:pt x="6" y="949"/>
                    </a:cubicBezTo>
                    <a:cubicBezTo>
                      <a:pt x="0" y="1034"/>
                      <a:pt x="69" y="1080"/>
                      <a:pt x="134" y="1080"/>
                    </a:cubicBezTo>
                    <a:cubicBezTo>
                      <a:pt x="189" y="1080"/>
                      <a:pt x="242" y="1047"/>
                      <a:pt x="246" y="976"/>
                    </a:cubicBezTo>
                    <a:cubicBezTo>
                      <a:pt x="267" y="681"/>
                      <a:pt x="361" y="383"/>
                      <a:pt x="642" y="238"/>
                    </a:cubicBezTo>
                    <a:cubicBezTo>
                      <a:pt x="760" y="175"/>
                      <a:pt x="706" y="0"/>
                      <a:pt x="60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6" name="Google Shape;2226;p58"/>
              <p:cNvSpPr/>
              <p:nvPr/>
            </p:nvSpPr>
            <p:spPr>
              <a:xfrm>
                <a:off x="13043233" y="-783912"/>
                <a:ext cx="117162" cy="165648"/>
              </a:xfrm>
              <a:custGeom>
                <a:avLst/>
                <a:gdLst/>
                <a:ahLst/>
                <a:cxnLst/>
                <a:rect l="l" t="t" r="r" b="b"/>
                <a:pathLst>
                  <a:path w="708" h="1001" extrusionOk="0">
                    <a:moveTo>
                      <a:pt x="553" y="0"/>
                    </a:moveTo>
                    <a:cubicBezTo>
                      <a:pt x="536" y="0"/>
                      <a:pt x="517" y="5"/>
                      <a:pt x="498" y="16"/>
                    </a:cubicBezTo>
                    <a:cubicBezTo>
                      <a:pt x="179" y="196"/>
                      <a:pt x="0" y="535"/>
                      <a:pt x="49" y="901"/>
                    </a:cubicBezTo>
                    <a:cubicBezTo>
                      <a:pt x="59" y="969"/>
                      <a:pt x="111" y="1000"/>
                      <a:pt x="164" y="1000"/>
                    </a:cubicBezTo>
                    <a:cubicBezTo>
                      <a:pt x="232" y="1000"/>
                      <a:pt x="300" y="951"/>
                      <a:pt x="289" y="865"/>
                    </a:cubicBezTo>
                    <a:cubicBezTo>
                      <a:pt x="254" y="614"/>
                      <a:pt x="369" y="364"/>
                      <a:pt x="592" y="238"/>
                    </a:cubicBezTo>
                    <a:cubicBezTo>
                      <a:pt x="707" y="173"/>
                      <a:pt x="656" y="0"/>
                      <a:pt x="553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0" name="Google Shape;2227;p58"/>
          <p:cNvGrpSpPr/>
          <p:nvPr/>
        </p:nvGrpSpPr>
        <p:grpSpPr>
          <a:xfrm>
            <a:off x="0" y="3936466"/>
            <a:ext cx="671995" cy="1207034"/>
            <a:chOff x="9952902" y="1048000"/>
            <a:chExt cx="807783" cy="1450937"/>
          </a:xfrm>
        </p:grpSpPr>
        <p:sp>
          <p:nvSpPr>
            <p:cNvPr id="2228" name="Google Shape;2228;p58"/>
            <p:cNvSpPr/>
            <p:nvPr/>
          </p:nvSpPr>
          <p:spPr>
            <a:xfrm>
              <a:off x="9964275" y="1048006"/>
              <a:ext cx="796410" cy="1450924"/>
            </a:xfrm>
            <a:custGeom>
              <a:avLst/>
              <a:gdLst/>
              <a:ahLst/>
              <a:cxnLst/>
              <a:rect l="l" t="t" r="r" b="b"/>
              <a:pathLst>
                <a:path w="10344" h="18845" extrusionOk="0">
                  <a:moveTo>
                    <a:pt x="5130" y="0"/>
                  </a:moveTo>
                  <a:cubicBezTo>
                    <a:pt x="4838" y="0"/>
                    <a:pt x="4544" y="76"/>
                    <a:pt x="4255" y="252"/>
                  </a:cubicBezTo>
                  <a:cubicBezTo>
                    <a:pt x="3573" y="669"/>
                    <a:pt x="3126" y="1456"/>
                    <a:pt x="2919" y="2194"/>
                  </a:cubicBezTo>
                  <a:cubicBezTo>
                    <a:pt x="2668" y="3092"/>
                    <a:pt x="2624" y="4048"/>
                    <a:pt x="2792" y="4965"/>
                  </a:cubicBezTo>
                  <a:cubicBezTo>
                    <a:pt x="1675" y="5103"/>
                    <a:pt x="660" y="5878"/>
                    <a:pt x="232" y="6919"/>
                  </a:cubicBezTo>
                  <a:cubicBezTo>
                    <a:pt x="81" y="7289"/>
                    <a:pt x="0" y="7712"/>
                    <a:pt x="131" y="8089"/>
                  </a:cubicBezTo>
                  <a:cubicBezTo>
                    <a:pt x="326" y="8660"/>
                    <a:pt x="927" y="8973"/>
                    <a:pt x="1475" y="9228"/>
                  </a:cubicBezTo>
                  <a:cubicBezTo>
                    <a:pt x="797" y="9836"/>
                    <a:pt x="559" y="10860"/>
                    <a:pt x="823" y="11732"/>
                  </a:cubicBezTo>
                  <a:cubicBezTo>
                    <a:pt x="1089" y="12602"/>
                    <a:pt x="1816" y="13301"/>
                    <a:pt x="2674" y="13604"/>
                  </a:cubicBezTo>
                  <a:cubicBezTo>
                    <a:pt x="2687" y="13609"/>
                    <a:pt x="2700" y="13612"/>
                    <a:pt x="2715" y="13617"/>
                  </a:cubicBezTo>
                  <a:cubicBezTo>
                    <a:pt x="3010" y="13717"/>
                    <a:pt x="3326" y="13769"/>
                    <a:pt x="3639" y="13769"/>
                  </a:cubicBezTo>
                  <a:cubicBezTo>
                    <a:pt x="4082" y="13769"/>
                    <a:pt x="4521" y="13665"/>
                    <a:pt x="4893" y="13444"/>
                  </a:cubicBezTo>
                  <a:lnTo>
                    <a:pt x="4893" y="13444"/>
                  </a:lnTo>
                  <a:lnTo>
                    <a:pt x="4810" y="17097"/>
                  </a:lnTo>
                  <a:cubicBezTo>
                    <a:pt x="4762" y="17045"/>
                    <a:pt x="4706" y="16995"/>
                    <a:pt x="4636" y="16990"/>
                  </a:cubicBezTo>
                  <a:cubicBezTo>
                    <a:pt x="4633" y="16989"/>
                    <a:pt x="4629" y="16989"/>
                    <a:pt x="4626" y="16989"/>
                  </a:cubicBezTo>
                  <a:cubicBezTo>
                    <a:pt x="4502" y="16989"/>
                    <a:pt x="4426" y="17129"/>
                    <a:pt x="4394" y="17251"/>
                  </a:cubicBezTo>
                  <a:cubicBezTo>
                    <a:pt x="4360" y="17386"/>
                    <a:pt x="4345" y="17526"/>
                    <a:pt x="4346" y="17664"/>
                  </a:cubicBezTo>
                  <a:cubicBezTo>
                    <a:pt x="4213" y="17758"/>
                    <a:pt x="4124" y="17904"/>
                    <a:pt x="4040" y="18048"/>
                  </a:cubicBezTo>
                  <a:cubicBezTo>
                    <a:pt x="4108" y="17504"/>
                    <a:pt x="4089" y="16950"/>
                    <a:pt x="3985" y="16412"/>
                  </a:cubicBezTo>
                  <a:cubicBezTo>
                    <a:pt x="3959" y="16275"/>
                    <a:pt x="3920" y="16129"/>
                    <a:pt x="3810" y="16043"/>
                  </a:cubicBezTo>
                  <a:cubicBezTo>
                    <a:pt x="3751" y="15997"/>
                    <a:pt x="3683" y="15978"/>
                    <a:pt x="3611" y="15978"/>
                  </a:cubicBezTo>
                  <a:cubicBezTo>
                    <a:pt x="3452" y="15978"/>
                    <a:pt x="3280" y="16076"/>
                    <a:pt x="3165" y="16198"/>
                  </a:cubicBezTo>
                  <a:cubicBezTo>
                    <a:pt x="2693" y="16705"/>
                    <a:pt x="2720" y="17499"/>
                    <a:pt x="2893" y="18169"/>
                  </a:cubicBezTo>
                  <a:cubicBezTo>
                    <a:pt x="2677" y="18049"/>
                    <a:pt x="2454" y="17941"/>
                    <a:pt x="2226" y="17845"/>
                  </a:cubicBezTo>
                  <a:cubicBezTo>
                    <a:pt x="2168" y="17821"/>
                    <a:pt x="2099" y="17801"/>
                    <a:pt x="2036" y="17801"/>
                  </a:cubicBezTo>
                  <a:cubicBezTo>
                    <a:pt x="1977" y="17801"/>
                    <a:pt x="1924" y="17819"/>
                    <a:pt x="1893" y="17868"/>
                  </a:cubicBezTo>
                  <a:cubicBezTo>
                    <a:pt x="1862" y="17914"/>
                    <a:pt x="1866" y="17974"/>
                    <a:pt x="1872" y="18028"/>
                  </a:cubicBezTo>
                  <a:cubicBezTo>
                    <a:pt x="1911" y="18347"/>
                    <a:pt x="2082" y="18645"/>
                    <a:pt x="2332" y="18844"/>
                  </a:cubicBezTo>
                  <a:lnTo>
                    <a:pt x="5886" y="18844"/>
                  </a:lnTo>
                  <a:cubicBezTo>
                    <a:pt x="5896" y="18816"/>
                    <a:pt x="5908" y="18786"/>
                    <a:pt x="5917" y="18756"/>
                  </a:cubicBezTo>
                  <a:cubicBezTo>
                    <a:pt x="6259" y="18787"/>
                    <a:pt x="6602" y="18803"/>
                    <a:pt x="6944" y="18803"/>
                  </a:cubicBezTo>
                  <a:cubicBezTo>
                    <a:pt x="7232" y="18803"/>
                    <a:pt x="7519" y="18792"/>
                    <a:pt x="7805" y="18769"/>
                  </a:cubicBezTo>
                  <a:cubicBezTo>
                    <a:pt x="7869" y="18764"/>
                    <a:pt x="7939" y="18756"/>
                    <a:pt x="7984" y="18710"/>
                  </a:cubicBezTo>
                  <a:cubicBezTo>
                    <a:pt x="8019" y="18675"/>
                    <a:pt x="8031" y="18623"/>
                    <a:pt x="8042" y="18574"/>
                  </a:cubicBezTo>
                  <a:cubicBezTo>
                    <a:pt x="8097" y="18331"/>
                    <a:pt x="8129" y="18023"/>
                    <a:pt x="7922" y="17882"/>
                  </a:cubicBezTo>
                  <a:cubicBezTo>
                    <a:pt x="7850" y="17834"/>
                    <a:pt x="7762" y="17818"/>
                    <a:pt x="7675" y="17818"/>
                  </a:cubicBezTo>
                  <a:cubicBezTo>
                    <a:pt x="7654" y="17818"/>
                    <a:pt x="7634" y="17819"/>
                    <a:pt x="7613" y="17821"/>
                  </a:cubicBezTo>
                  <a:cubicBezTo>
                    <a:pt x="7361" y="17844"/>
                    <a:pt x="7120" y="17974"/>
                    <a:pt x="6963" y="18174"/>
                  </a:cubicBezTo>
                  <a:cubicBezTo>
                    <a:pt x="7031" y="17970"/>
                    <a:pt x="7084" y="17761"/>
                    <a:pt x="7120" y="17549"/>
                  </a:cubicBezTo>
                  <a:cubicBezTo>
                    <a:pt x="7137" y="17450"/>
                    <a:pt x="7138" y="17324"/>
                    <a:pt x="7050" y="17276"/>
                  </a:cubicBezTo>
                  <a:cubicBezTo>
                    <a:pt x="7027" y="17263"/>
                    <a:pt x="7002" y="17258"/>
                    <a:pt x="6977" y="17258"/>
                  </a:cubicBezTo>
                  <a:cubicBezTo>
                    <a:pt x="6939" y="17258"/>
                    <a:pt x="6900" y="17269"/>
                    <a:pt x="6865" y="17281"/>
                  </a:cubicBezTo>
                  <a:cubicBezTo>
                    <a:pt x="6572" y="17384"/>
                    <a:pt x="6323" y="17605"/>
                    <a:pt x="6187" y="17884"/>
                  </a:cubicBezTo>
                  <a:cubicBezTo>
                    <a:pt x="6386" y="17441"/>
                    <a:pt x="6527" y="16973"/>
                    <a:pt x="6605" y="16493"/>
                  </a:cubicBezTo>
                  <a:cubicBezTo>
                    <a:pt x="6630" y="16338"/>
                    <a:pt x="6624" y="16135"/>
                    <a:pt x="6477" y="16079"/>
                  </a:cubicBezTo>
                  <a:cubicBezTo>
                    <a:pt x="6454" y="16070"/>
                    <a:pt x="6431" y="16066"/>
                    <a:pt x="6408" y="16066"/>
                  </a:cubicBezTo>
                  <a:cubicBezTo>
                    <a:pt x="6332" y="16066"/>
                    <a:pt x="6256" y="16106"/>
                    <a:pt x="6189" y="16147"/>
                  </a:cubicBezTo>
                  <a:cubicBezTo>
                    <a:pt x="5903" y="16328"/>
                    <a:pt x="5658" y="16569"/>
                    <a:pt x="5470" y="16850"/>
                  </a:cubicBezTo>
                  <a:lnTo>
                    <a:pt x="5390" y="13339"/>
                  </a:lnTo>
                  <a:lnTo>
                    <a:pt x="5390" y="13339"/>
                  </a:lnTo>
                  <a:cubicBezTo>
                    <a:pt x="5685" y="13558"/>
                    <a:pt x="6060" y="13668"/>
                    <a:pt x="6426" y="13732"/>
                  </a:cubicBezTo>
                  <a:cubicBezTo>
                    <a:pt x="6687" y="13781"/>
                    <a:pt x="6955" y="13809"/>
                    <a:pt x="7222" y="13809"/>
                  </a:cubicBezTo>
                  <a:cubicBezTo>
                    <a:pt x="7284" y="13809"/>
                    <a:pt x="7346" y="13808"/>
                    <a:pt x="7407" y="13805"/>
                  </a:cubicBezTo>
                  <a:lnTo>
                    <a:pt x="7413" y="13805"/>
                  </a:lnTo>
                  <a:cubicBezTo>
                    <a:pt x="7523" y="13799"/>
                    <a:pt x="7634" y="13788"/>
                    <a:pt x="7745" y="13771"/>
                  </a:cubicBezTo>
                  <a:cubicBezTo>
                    <a:pt x="7771" y="13767"/>
                    <a:pt x="7796" y="13763"/>
                    <a:pt x="7821" y="13757"/>
                  </a:cubicBezTo>
                  <a:cubicBezTo>
                    <a:pt x="7849" y="13752"/>
                    <a:pt x="7876" y="13747"/>
                    <a:pt x="7904" y="13741"/>
                  </a:cubicBezTo>
                  <a:cubicBezTo>
                    <a:pt x="7918" y="13738"/>
                    <a:pt x="7931" y="13734"/>
                    <a:pt x="7944" y="13731"/>
                  </a:cubicBezTo>
                  <a:cubicBezTo>
                    <a:pt x="7967" y="13726"/>
                    <a:pt x="7990" y="13721"/>
                    <a:pt x="8012" y="13715"/>
                  </a:cubicBezTo>
                  <a:cubicBezTo>
                    <a:pt x="8089" y="13695"/>
                    <a:pt x="8165" y="13672"/>
                    <a:pt x="8240" y="13644"/>
                  </a:cubicBezTo>
                  <a:cubicBezTo>
                    <a:pt x="8245" y="13642"/>
                    <a:pt x="8250" y="13639"/>
                    <a:pt x="8255" y="13638"/>
                  </a:cubicBezTo>
                  <a:cubicBezTo>
                    <a:pt x="8765" y="13450"/>
                    <a:pt x="9222" y="13068"/>
                    <a:pt x="9431" y="12572"/>
                  </a:cubicBezTo>
                  <a:cubicBezTo>
                    <a:pt x="9459" y="12504"/>
                    <a:pt x="9483" y="12435"/>
                    <a:pt x="9502" y="12363"/>
                  </a:cubicBezTo>
                  <a:cubicBezTo>
                    <a:pt x="9573" y="12095"/>
                    <a:pt x="9558" y="11805"/>
                    <a:pt x="9472" y="11541"/>
                  </a:cubicBezTo>
                  <a:cubicBezTo>
                    <a:pt x="9464" y="11517"/>
                    <a:pt x="9457" y="11494"/>
                    <a:pt x="9447" y="11472"/>
                  </a:cubicBezTo>
                  <a:cubicBezTo>
                    <a:pt x="9442" y="11459"/>
                    <a:pt x="9438" y="11447"/>
                    <a:pt x="9433" y="11435"/>
                  </a:cubicBezTo>
                  <a:cubicBezTo>
                    <a:pt x="9317" y="11155"/>
                    <a:pt x="9113" y="10919"/>
                    <a:pt x="8840" y="10789"/>
                  </a:cubicBezTo>
                  <a:cubicBezTo>
                    <a:pt x="8892" y="10745"/>
                    <a:pt x="8942" y="10699"/>
                    <a:pt x="8993" y="10653"/>
                  </a:cubicBezTo>
                  <a:cubicBezTo>
                    <a:pt x="9026" y="10622"/>
                    <a:pt x="9058" y="10590"/>
                    <a:pt x="9092" y="10559"/>
                  </a:cubicBezTo>
                  <a:cubicBezTo>
                    <a:pt x="9172" y="10479"/>
                    <a:pt x="9253" y="10397"/>
                    <a:pt x="9328" y="10312"/>
                  </a:cubicBezTo>
                  <a:cubicBezTo>
                    <a:pt x="9344" y="10295"/>
                    <a:pt x="9359" y="10278"/>
                    <a:pt x="9372" y="10261"/>
                  </a:cubicBezTo>
                  <a:cubicBezTo>
                    <a:pt x="9417" y="10209"/>
                    <a:pt x="9460" y="10156"/>
                    <a:pt x="9503" y="10103"/>
                  </a:cubicBezTo>
                  <a:cubicBezTo>
                    <a:pt x="9532" y="10067"/>
                    <a:pt x="9559" y="10031"/>
                    <a:pt x="9585" y="9994"/>
                  </a:cubicBezTo>
                  <a:cubicBezTo>
                    <a:pt x="9802" y="9702"/>
                    <a:pt x="9979" y="9383"/>
                    <a:pt x="10100" y="9041"/>
                  </a:cubicBezTo>
                  <a:cubicBezTo>
                    <a:pt x="10116" y="8997"/>
                    <a:pt x="10128" y="8954"/>
                    <a:pt x="10143" y="8911"/>
                  </a:cubicBezTo>
                  <a:cubicBezTo>
                    <a:pt x="10343" y="8256"/>
                    <a:pt x="10327" y="7529"/>
                    <a:pt x="10022" y="6918"/>
                  </a:cubicBezTo>
                  <a:cubicBezTo>
                    <a:pt x="9982" y="6837"/>
                    <a:pt x="9936" y="6758"/>
                    <a:pt x="9885" y="6683"/>
                  </a:cubicBezTo>
                  <a:cubicBezTo>
                    <a:pt x="9872" y="6664"/>
                    <a:pt x="9859" y="6644"/>
                    <a:pt x="9846" y="6626"/>
                  </a:cubicBezTo>
                  <a:cubicBezTo>
                    <a:pt x="9501" y="6146"/>
                    <a:pt x="8956" y="5807"/>
                    <a:pt x="8370" y="5769"/>
                  </a:cubicBezTo>
                  <a:cubicBezTo>
                    <a:pt x="8345" y="5768"/>
                    <a:pt x="8322" y="5767"/>
                    <a:pt x="8297" y="5765"/>
                  </a:cubicBezTo>
                  <a:cubicBezTo>
                    <a:pt x="8308" y="5727"/>
                    <a:pt x="8318" y="5689"/>
                    <a:pt x="8328" y="5650"/>
                  </a:cubicBezTo>
                  <a:cubicBezTo>
                    <a:pt x="8333" y="5630"/>
                    <a:pt x="8336" y="5612"/>
                    <a:pt x="8340" y="5592"/>
                  </a:cubicBezTo>
                  <a:cubicBezTo>
                    <a:pt x="8359" y="5513"/>
                    <a:pt x="8375" y="5431"/>
                    <a:pt x="8386" y="5351"/>
                  </a:cubicBezTo>
                  <a:cubicBezTo>
                    <a:pt x="8391" y="5318"/>
                    <a:pt x="8395" y="5285"/>
                    <a:pt x="8401" y="5252"/>
                  </a:cubicBezTo>
                  <a:cubicBezTo>
                    <a:pt x="8411" y="5169"/>
                    <a:pt x="8418" y="5085"/>
                    <a:pt x="8424" y="5001"/>
                  </a:cubicBezTo>
                  <a:cubicBezTo>
                    <a:pt x="8448" y="4630"/>
                    <a:pt x="8424" y="4254"/>
                    <a:pt x="8370" y="3884"/>
                  </a:cubicBezTo>
                  <a:cubicBezTo>
                    <a:pt x="8197" y="2659"/>
                    <a:pt x="7684" y="1435"/>
                    <a:pt x="6718" y="661"/>
                  </a:cubicBezTo>
                  <a:lnTo>
                    <a:pt x="6717" y="661"/>
                  </a:lnTo>
                  <a:cubicBezTo>
                    <a:pt x="6703" y="650"/>
                    <a:pt x="6689" y="639"/>
                    <a:pt x="6675" y="629"/>
                  </a:cubicBezTo>
                  <a:cubicBezTo>
                    <a:pt x="6671" y="626"/>
                    <a:pt x="6667" y="621"/>
                    <a:pt x="6663" y="619"/>
                  </a:cubicBezTo>
                  <a:cubicBezTo>
                    <a:pt x="6650" y="610"/>
                    <a:pt x="6639" y="599"/>
                    <a:pt x="6625" y="591"/>
                  </a:cubicBezTo>
                  <a:cubicBezTo>
                    <a:pt x="6623" y="589"/>
                    <a:pt x="6621" y="588"/>
                    <a:pt x="6619" y="586"/>
                  </a:cubicBezTo>
                  <a:cubicBezTo>
                    <a:pt x="6603" y="573"/>
                    <a:pt x="6588" y="562"/>
                    <a:pt x="6572" y="551"/>
                  </a:cubicBezTo>
                  <a:lnTo>
                    <a:pt x="6569" y="549"/>
                  </a:lnTo>
                  <a:cubicBezTo>
                    <a:pt x="6553" y="537"/>
                    <a:pt x="6537" y="526"/>
                    <a:pt x="6522" y="515"/>
                  </a:cubicBezTo>
                  <a:cubicBezTo>
                    <a:pt x="6093" y="210"/>
                    <a:pt x="5615" y="0"/>
                    <a:pt x="5130" y="0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9" name="Google Shape;2229;p58"/>
            <p:cNvSpPr/>
            <p:nvPr/>
          </p:nvSpPr>
          <p:spPr>
            <a:xfrm>
              <a:off x="10285359" y="2284975"/>
              <a:ext cx="293803" cy="210574"/>
            </a:xfrm>
            <a:custGeom>
              <a:avLst/>
              <a:gdLst/>
              <a:ahLst/>
              <a:cxnLst/>
              <a:rect l="l" t="t" r="r" b="b"/>
              <a:pathLst>
                <a:path w="3816" h="2735" extrusionOk="0">
                  <a:moveTo>
                    <a:pt x="2091" y="0"/>
                  </a:moveTo>
                  <a:cubicBezTo>
                    <a:pt x="2016" y="0"/>
                    <a:pt x="1939" y="39"/>
                    <a:pt x="1873" y="81"/>
                  </a:cubicBezTo>
                  <a:cubicBezTo>
                    <a:pt x="1363" y="402"/>
                    <a:pt x="983" y="923"/>
                    <a:pt x="830" y="1507"/>
                  </a:cubicBezTo>
                  <a:cubicBezTo>
                    <a:pt x="739" y="1337"/>
                    <a:pt x="628" y="1179"/>
                    <a:pt x="498" y="1037"/>
                  </a:cubicBezTo>
                  <a:cubicBezTo>
                    <a:pt x="449" y="982"/>
                    <a:pt x="392" y="928"/>
                    <a:pt x="319" y="923"/>
                  </a:cubicBezTo>
                  <a:cubicBezTo>
                    <a:pt x="315" y="923"/>
                    <a:pt x="311" y="922"/>
                    <a:pt x="307" y="922"/>
                  </a:cubicBezTo>
                  <a:cubicBezTo>
                    <a:pt x="184" y="922"/>
                    <a:pt x="107" y="1063"/>
                    <a:pt x="76" y="1184"/>
                  </a:cubicBezTo>
                  <a:cubicBezTo>
                    <a:pt x="1" y="1482"/>
                    <a:pt x="14" y="1802"/>
                    <a:pt x="114" y="2094"/>
                  </a:cubicBezTo>
                  <a:lnTo>
                    <a:pt x="618" y="2554"/>
                  </a:lnTo>
                  <a:cubicBezTo>
                    <a:pt x="1279" y="2675"/>
                    <a:pt x="1952" y="2735"/>
                    <a:pt x="2624" y="2735"/>
                  </a:cubicBezTo>
                  <a:cubicBezTo>
                    <a:pt x="2913" y="2735"/>
                    <a:pt x="3202" y="2724"/>
                    <a:pt x="3491" y="2701"/>
                  </a:cubicBezTo>
                  <a:cubicBezTo>
                    <a:pt x="3555" y="2696"/>
                    <a:pt x="3625" y="2689"/>
                    <a:pt x="3670" y="2643"/>
                  </a:cubicBezTo>
                  <a:cubicBezTo>
                    <a:pt x="3705" y="2607"/>
                    <a:pt x="3718" y="2555"/>
                    <a:pt x="3728" y="2507"/>
                  </a:cubicBezTo>
                  <a:cubicBezTo>
                    <a:pt x="3784" y="2263"/>
                    <a:pt x="3815" y="1955"/>
                    <a:pt x="3608" y="1816"/>
                  </a:cubicBezTo>
                  <a:cubicBezTo>
                    <a:pt x="3538" y="1768"/>
                    <a:pt x="3453" y="1751"/>
                    <a:pt x="3366" y="1751"/>
                  </a:cubicBezTo>
                  <a:cubicBezTo>
                    <a:pt x="3344" y="1751"/>
                    <a:pt x="3322" y="1752"/>
                    <a:pt x="3300" y="1754"/>
                  </a:cubicBezTo>
                  <a:cubicBezTo>
                    <a:pt x="3048" y="1777"/>
                    <a:pt x="2806" y="1908"/>
                    <a:pt x="2649" y="2106"/>
                  </a:cubicBezTo>
                  <a:cubicBezTo>
                    <a:pt x="2717" y="1903"/>
                    <a:pt x="2769" y="1693"/>
                    <a:pt x="2806" y="1482"/>
                  </a:cubicBezTo>
                  <a:cubicBezTo>
                    <a:pt x="2823" y="1383"/>
                    <a:pt x="2824" y="1257"/>
                    <a:pt x="2736" y="1209"/>
                  </a:cubicBezTo>
                  <a:cubicBezTo>
                    <a:pt x="2713" y="1197"/>
                    <a:pt x="2688" y="1192"/>
                    <a:pt x="2663" y="1192"/>
                  </a:cubicBezTo>
                  <a:cubicBezTo>
                    <a:pt x="2625" y="1192"/>
                    <a:pt x="2586" y="1202"/>
                    <a:pt x="2551" y="1215"/>
                  </a:cubicBezTo>
                  <a:cubicBezTo>
                    <a:pt x="2258" y="1317"/>
                    <a:pt x="2010" y="1538"/>
                    <a:pt x="1874" y="1816"/>
                  </a:cubicBezTo>
                  <a:lnTo>
                    <a:pt x="1874" y="1816"/>
                  </a:lnTo>
                  <a:cubicBezTo>
                    <a:pt x="2073" y="1373"/>
                    <a:pt x="2214" y="906"/>
                    <a:pt x="2291" y="427"/>
                  </a:cubicBezTo>
                  <a:cubicBezTo>
                    <a:pt x="2316" y="271"/>
                    <a:pt x="2309" y="70"/>
                    <a:pt x="2161" y="13"/>
                  </a:cubicBezTo>
                  <a:cubicBezTo>
                    <a:pt x="2138" y="4"/>
                    <a:pt x="2114" y="0"/>
                    <a:pt x="209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0" name="Google Shape;2230;p58"/>
            <p:cNvSpPr/>
            <p:nvPr/>
          </p:nvSpPr>
          <p:spPr>
            <a:xfrm>
              <a:off x="9952902" y="1048000"/>
              <a:ext cx="796564" cy="1063497"/>
            </a:xfrm>
            <a:custGeom>
              <a:avLst/>
              <a:gdLst/>
              <a:ahLst/>
              <a:cxnLst/>
              <a:rect l="l" t="t" r="r" b="b"/>
              <a:pathLst>
                <a:path w="10346" h="13813" extrusionOk="0">
                  <a:moveTo>
                    <a:pt x="5130" y="0"/>
                  </a:moveTo>
                  <a:cubicBezTo>
                    <a:pt x="4838" y="0"/>
                    <a:pt x="4543" y="76"/>
                    <a:pt x="4255" y="253"/>
                  </a:cubicBezTo>
                  <a:cubicBezTo>
                    <a:pt x="3574" y="669"/>
                    <a:pt x="3126" y="1456"/>
                    <a:pt x="2919" y="2194"/>
                  </a:cubicBezTo>
                  <a:cubicBezTo>
                    <a:pt x="2668" y="3092"/>
                    <a:pt x="2624" y="4048"/>
                    <a:pt x="2792" y="4965"/>
                  </a:cubicBezTo>
                  <a:cubicBezTo>
                    <a:pt x="1676" y="5102"/>
                    <a:pt x="660" y="5878"/>
                    <a:pt x="233" y="6919"/>
                  </a:cubicBezTo>
                  <a:cubicBezTo>
                    <a:pt x="82" y="7290"/>
                    <a:pt x="0" y="7711"/>
                    <a:pt x="131" y="8090"/>
                  </a:cubicBezTo>
                  <a:cubicBezTo>
                    <a:pt x="328" y="8660"/>
                    <a:pt x="927" y="8973"/>
                    <a:pt x="1475" y="9227"/>
                  </a:cubicBezTo>
                  <a:cubicBezTo>
                    <a:pt x="798" y="9837"/>
                    <a:pt x="559" y="10860"/>
                    <a:pt x="824" y="11731"/>
                  </a:cubicBezTo>
                  <a:cubicBezTo>
                    <a:pt x="1089" y="12602"/>
                    <a:pt x="1818" y="13300"/>
                    <a:pt x="2675" y="13603"/>
                  </a:cubicBezTo>
                  <a:cubicBezTo>
                    <a:pt x="2982" y="13712"/>
                    <a:pt x="3313" y="13769"/>
                    <a:pt x="3641" y="13769"/>
                  </a:cubicBezTo>
                  <a:cubicBezTo>
                    <a:pt x="4224" y="13769"/>
                    <a:pt x="4799" y="13589"/>
                    <a:pt x="5226" y="13197"/>
                  </a:cubicBezTo>
                  <a:cubicBezTo>
                    <a:pt x="5540" y="13514"/>
                    <a:pt x="5990" y="13655"/>
                    <a:pt x="6429" y="13736"/>
                  </a:cubicBezTo>
                  <a:cubicBezTo>
                    <a:pt x="6692" y="13783"/>
                    <a:pt x="6962" y="13812"/>
                    <a:pt x="7231" y="13812"/>
                  </a:cubicBezTo>
                  <a:cubicBezTo>
                    <a:pt x="7582" y="13812"/>
                    <a:pt x="7930" y="13763"/>
                    <a:pt x="8259" y="13642"/>
                  </a:cubicBezTo>
                  <a:cubicBezTo>
                    <a:pt x="8839" y="13427"/>
                    <a:pt x="9347" y="12963"/>
                    <a:pt x="9505" y="12366"/>
                  </a:cubicBezTo>
                  <a:cubicBezTo>
                    <a:pt x="9663" y="11768"/>
                    <a:pt x="9400" y="11055"/>
                    <a:pt x="8841" y="10790"/>
                  </a:cubicBezTo>
                  <a:cubicBezTo>
                    <a:pt x="9393" y="10318"/>
                    <a:pt x="9859" y="9727"/>
                    <a:pt x="10101" y="9041"/>
                  </a:cubicBezTo>
                  <a:cubicBezTo>
                    <a:pt x="10345" y="8356"/>
                    <a:pt x="10346" y="7570"/>
                    <a:pt x="10021" y="6919"/>
                  </a:cubicBezTo>
                  <a:cubicBezTo>
                    <a:pt x="9696" y="6268"/>
                    <a:pt x="9023" y="5782"/>
                    <a:pt x="8295" y="5766"/>
                  </a:cubicBezTo>
                  <a:cubicBezTo>
                    <a:pt x="8469" y="5159"/>
                    <a:pt x="8458" y="4511"/>
                    <a:pt x="8369" y="3887"/>
                  </a:cubicBezTo>
                  <a:cubicBezTo>
                    <a:pt x="8196" y="2663"/>
                    <a:pt x="7683" y="1436"/>
                    <a:pt x="6718" y="662"/>
                  </a:cubicBezTo>
                  <a:cubicBezTo>
                    <a:pt x="6242" y="281"/>
                    <a:pt x="5691" y="0"/>
                    <a:pt x="513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1" name="Google Shape;2231;p58"/>
            <p:cNvSpPr/>
            <p:nvPr/>
          </p:nvSpPr>
          <p:spPr>
            <a:xfrm>
              <a:off x="10147618" y="1407328"/>
              <a:ext cx="429695" cy="1059494"/>
            </a:xfrm>
            <a:custGeom>
              <a:avLst/>
              <a:gdLst/>
              <a:ahLst/>
              <a:cxnLst/>
              <a:rect l="l" t="t" r="r" b="b"/>
              <a:pathLst>
                <a:path w="5581" h="13761" extrusionOk="0">
                  <a:moveTo>
                    <a:pt x="4418" y="1"/>
                  </a:moveTo>
                  <a:cubicBezTo>
                    <a:pt x="4333" y="1"/>
                    <a:pt x="4240" y="73"/>
                    <a:pt x="4258" y="183"/>
                  </a:cubicBezTo>
                  <a:cubicBezTo>
                    <a:pt x="4387" y="929"/>
                    <a:pt x="4434" y="1673"/>
                    <a:pt x="4407" y="2428"/>
                  </a:cubicBezTo>
                  <a:cubicBezTo>
                    <a:pt x="4386" y="3003"/>
                    <a:pt x="4179" y="3284"/>
                    <a:pt x="3589" y="3362"/>
                  </a:cubicBezTo>
                  <a:cubicBezTo>
                    <a:pt x="3451" y="3380"/>
                    <a:pt x="3312" y="3388"/>
                    <a:pt x="3172" y="3388"/>
                  </a:cubicBezTo>
                  <a:cubicBezTo>
                    <a:pt x="3031" y="3388"/>
                    <a:pt x="2889" y="3380"/>
                    <a:pt x="2747" y="3367"/>
                  </a:cubicBezTo>
                  <a:lnTo>
                    <a:pt x="2697" y="1124"/>
                  </a:lnTo>
                  <a:cubicBezTo>
                    <a:pt x="2695" y="1077"/>
                    <a:pt x="2661" y="1040"/>
                    <a:pt x="2617" y="1040"/>
                  </a:cubicBezTo>
                  <a:cubicBezTo>
                    <a:pt x="2574" y="1040"/>
                    <a:pt x="2538" y="1077"/>
                    <a:pt x="2537" y="1124"/>
                  </a:cubicBezTo>
                  <a:lnTo>
                    <a:pt x="2505" y="2561"/>
                  </a:lnTo>
                  <a:cubicBezTo>
                    <a:pt x="2484" y="2560"/>
                    <a:pt x="2463" y="2560"/>
                    <a:pt x="2441" y="2560"/>
                  </a:cubicBezTo>
                  <a:cubicBezTo>
                    <a:pt x="2335" y="2560"/>
                    <a:pt x="2218" y="2565"/>
                    <a:pt x="2098" y="2565"/>
                  </a:cubicBezTo>
                  <a:cubicBezTo>
                    <a:pt x="1716" y="2565"/>
                    <a:pt x="1311" y="2520"/>
                    <a:pt x="1192" y="2151"/>
                  </a:cubicBezTo>
                  <a:cubicBezTo>
                    <a:pt x="1025" y="1643"/>
                    <a:pt x="1101" y="968"/>
                    <a:pt x="1176" y="451"/>
                  </a:cubicBezTo>
                  <a:cubicBezTo>
                    <a:pt x="1192" y="341"/>
                    <a:pt x="1096" y="269"/>
                    <a:pt x="1012" y="269"/>
                  </a:cubicBezTo>
                  <a:cubicBezTo>
                    <a:pt x="957" y="269"/>
                    <a:pt x="906" y="300"/>
                    <a:pt x="896" y="373"/>
                  </a:cubicBezTo>
                  <a:cubicBezTo>
                    <a:pt x="811" y="962"/>
                    <a:pt x="682" y="1824"/>
                    <a:pt x="965" y="2380"/>
                  </a:cubicBezTo>
                  <a:cubicBezTo>
                    <a:pt x="1185" y="2815"/>
                    <a:pt x="1661" y="2849"/>
                    <a:pt x="2116" y="2849"/>
                  </a:cubicBezTo>
                  <a:cubicBezTo>
                    <a:pt x="2203" y="2849"/>
                    <a:pt x="2288" y="2848"/>
                    <a:pt x="2371" y="2848"/>
                  </a:cubicBezTo>
                  <a:cubicBezTo>
                    <a:pt x="2415" y="2848"/>
                    <a:pt x="2458" y="2848"/>
                    <a:pt x="2500" y="2850"/>
                  </a:cubicBezTo>
                  <a:lnTo>
                    <a:pt x="2436" y="5711"/>
                  </a:lnTo>
                  <a:cubicBezTo>
                    <a:pt x="1898" y="5685"/>
                    <a:pt x="1305" y="5663"/>
                    <a:pt x="838" y="5428"/>
                  </a:cubicBezTo>
                  <a:cubicBezTo>
                    <a:pt x="217" y="5114"/>
                    <a:pt x="437" y="3775"/>
                    <a:pt x="524" y="3238"/>
                  </a:cubicBezTo>
                  <a:cubicBezTo>
                    <a:pt x="543" y="3129"/>
                    <a:pt x="449" y="3056"/>
                    <a:pt x="365" y="3056"/>
                  </a:cubicBezTo>
                  <a:cubicBezTo>
                    <a:pt x="309" y="3056"/>
                    <a:pt x="257" y="3088"/>
                    <a:pt x="245" y="3162"/>
                  </a:cubicBezTo>
                  <a:cubicBezTo>
                    <a:pt x="128" y="3871"/>
                    <a:pt x="1" y="4836"/>
                    <a:pt x="444" y="5463"/>
                  </a:cubicBezTo>
                  <a:cubicBezTo>
                    <a:pt x="616" y="5706"/>
                    <a:pt x="935" y="5798"/>
                    <a:pt x="1212" y="5853"/>
                  </a:cubicBezTo>
                  <a:cubicBezTo>
                    <a:pt x="1611" y="5934"/>
                    <a:pt x="2023" y="5970"/>
                    <a:pt x="2431" y="5998"/>
                  </a:cubicBezTo>
                  <a:lnTo>
                    <a:pt x="2258" y="13672"/>
                  </a:lnTo>
                  <a:cubicBezTo>
                    <a:pt x="2256" y="13720"/>
                    <a:pt x="2292" y="13761"/>
                    <a:pt x="2338" y="13761"/>
                  </a:cubicBezTo>
                  <a:lnTo>
                    <a:pt x="2903" y="13761"/>
                  </a:lnTo>
                  <a:cubicBezTo>
                    <a:pt x="2948" y="13761"/>
                    <a:pt x="2983" y="13720"/>
                    <a:pt x="2983" y="13672"/>
                  </a:cubicBezTo>
                  <a:lnTo>
                    <a:pt x="2826" y="6687"/>
                  </a:lnTo>
                  <a:lnTo>
                    <a:pt x="2826" y="6687"/>
                  </a:lnTo>
                  <a:cubicBezTo>
                    <a:pt x="2962" y="6695"/>
                    <a:pt x="3099" y="6700"/>
                    <a:pt x="3236" y="6700"/>
                  </a:cubicBezTo>
                  <a:cubicBezTo>
                    <a:pt x="3502" y="6700"/>
                    <a:pt x="3768" y="6682"/>
                    <a:pt x="4031" y="6641"/>
                  </a:cubicBezTo>
                  <a:cubicBezTo>
                    <a:pt x="4389" y="6584"/>
                    <a:pt x="4870" y="6541"/>
                    <a:pt x="5160" y="6290"/>
                  </a:cubicBezTo>
                  <a:cubicBezTo>
                    <a:pt x="5447" y="6039"/>
                    <a:pt x="5510" y="5732"/>
                    <a:pt x="5539" y="5365"/>
                  </a:cubicBezTo>
                  <a:cubicBezTo>
                    <a:pt x="5580" y="4804"/>
                    <a:pt x="5573" y="4236"/>
                    <a:pt x="5550" y="3674"/>
                  </a:cubicBezTo>
                  <a:cubicBezTo>
                    <a:pt x="5546" y="3581"/>
                    <a:pt x="5472" y="3534"/>
                    <a:pt x="5399" y="3534"/>
                  </a:cubicBezTo>
                  <a:cubicBezTo>
                    <a:pt x="5326" y="3534"/>
                    <a:pt x="5256" y="3581"/>
                    <a:pt x="5260" y="3674"/>
                  </a:cubicBezTo>
                  <a:cubicBezTo>
                    <a:pt x="5276" y="4051"/>
                    <a:pt x="5278" y="4426"/>
                    <a:pt x="5271" y="4803"/>
                  </a:cubicBezTo>
                  <a:cubicBezTo>
                    <a:pt x="5260" y="5274"/>
                    <a:pt x="5318" y="5855"/>
                    <a:pt x="4858" y="6134"/>
                  </a:cubicBezTo>
                  <a:cubicBezTo>
                    <a:pt x="4523" y="6338"/>
                    <a:pt x="3991" y="6362"/>
                    <a:pt x="3618" y="6395"/>
                  </a:cubicBezTo>
                  <a:cubicBezTo>
                    <a:pt x="3489" y="6407"/>
                    <a:pt x="3360" y="6412"/>
                    <a:pt x="3231" y="6412"/>
                  </a:cubicBezTo>
                  <a:cubicBezTo>
                    <a:pt x="3091" y="6412"/>
                    <a:pt x="2952" y="6407"/>
                    <a:pt x="2813" y="6397"/>
                  </a:cubicBezTo>
                  <a:lnTo>
                    <a:pt x="2752" y="3659"/>
                  </a:lnTo>
                  <a:lnTo>
                    <a:pt x="2752" y="3659"/>
                  </a:lnTo>
                  <a:cubicBezTo>
                    <a:pt x="2920" y="3675"/>
                    <a:pt x="3104" y="3689"/>
                    <a:pt x="3290" y="3689"/>
                  </a:cubicBezTo>
                  <a:cubicBezTo>
                    <a:pt x="3854" y="3689"/>
                    <a:pt x="4434" y="3564"/>
                    <a:pt x="4624" y="3023"/>
                  </a:cubicBezTo>
                  <a:cubicBezTo>
                    <a:pt x="4763" y="2633"/>
                    <a:pt x="4708" y="2126"/>
                    <a:pt x="4703" y="1721"/>
                  </a:cubicBezTo>
                  <a:cubicBezTo>
                    <a:pt x="4695" y="1180"/>
                    <a:pt x="4630" y="639"/>
                    <a:pt x="4539" y="106"/>
                  </a:cubicBezTo>
                  <a:cubicBezTo>
                    <a:pt x="4526" y="32"/>
                    <a:pt x="4474" y="1"/>
                    <a:pt x="441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2" name="Google Shape;2232;p58"/>
            <p:cNvSpPr/>
            <p:nvPr/>
          </p:nvSpPr>
          <p:spPr>
            <a:xfrm>
              <a:off x="10096341" y="2278045"/>
              <a:ext cx="319827" cy="220891"/>
            </a:xfrm>
            <a:custGeom>
              <a:avLst/>
              <a:gdLst/>
              <a:ahLst/>
              <a:cxnLst/>
              <a:rect l="l" t="t" r="r" b="b"/>
              <a:pathLst>
                <a:path w="4154" h="2869" extrusionOk="0">
                  <a:moveTo>
                    <a:pt x="1749" y="1"/>
                  </a:moveTo>
                  <a:cubicBezTo>
                    <a:pt x="1591" y="1"/>
                    <a:pt x="1419" y="99"/>
                    <a:pt x="1304" y="220"/>
                  </a:cubicBezTo>
                  <a:cubicBezTo>
                    <a:pt x="831" y="727"/>
                    <a:pt x="858" y="1521"/>
                    <a:pt x="1033" y="2191"/>
                  </a:cubicBezTo>
                  <a:cubicBezTo>
                    <a:pt x="815" y="2071"/>
                    <a:pt x="593" y="1964"/>
                    <a:pt x="364" y="1867"/>
                  </a:cubicBezTo>
                  <a:cubicBezTo>
                    <a:pt x="307" y="1843"/>
                    <a:pt x="238" y="1823"/>
                    <a:pt x="176" y="1823"/>
                  </a:cubicBezTo>
                  <a:cubicBezTo>
                    <a:pt x="116" y="1823"/>
                    <a:pt x="63" y="1841"/>
                    <a:pt x="31" y="1891"/>
                  </a:cubicBezTo>
                  <a:cubicBezTo>
                    <a:pt x="1" y="1937"/>
                    <a:pt x="4" y="1997"/>
                    <a:pt x="10" y="2050"/>
                  </a:cubicBezTo>
                  <a:cubicBezTo>
                    <a:pt x="50" y="2371"/>
                    <a:pt x="221" y="2669"/>
                    <a:pt x="472" y="2869"/>
                  </a:cubicBezTo>
                  <a:lnTo>
                    <a:pt x="4025" y="2869"/>
                  </a:lnTo>
                  <a:cubicBezTo>
                    <a:pt x="4047" y="2810"/>
                    <a:pt x="4067" y="2751"/>
                    <a:pt x="4085" y="2692"/>
                  </a:cubicBezTo>
                  <a:cubicBezTo>
                    <a:pt x="4130" y="2533"/>
                    <a:pt x="4154" y="2351"/>
                    <a:pt x="4067" y="2209"/>
                  </a:cubicBezTo>
                  <a:cubicBezTo>
                    <a:pt x="3991" y="2083"/>
                    <a:pt x="3845" y="2025"/>
                    <a:pt x="3695" y="2025"/>
                  </a:cubicBezTo>
                  <a:cubicBezTo>
                    <a:pt x="3616" y="2025"/>
                    <a:pt x="3536" y="2041"/>
                    <a:pt x="3465" y="2073"/>
                  </a:cubicBezTo>
                  <a:cubicBezTo>
                    <a:pt x="3260" y="2164"/>
                    <a:pt x="3110" y="2346"/>
                    <a:pt x="2970" y="2523"/>
                  </a:cubicBezTo>
                  <a:cubicBezTo>
                    <a:pt x="3042" y="2342"/>
                    <a:pt x="3075" y="2144"/>
                    <a:pt x="3063" y="1950"/>
                  </a:cubicBezTo>
                  <a:cubicBezTo>
                    <a:pt x="3059" y="1874"/>
                    <a:pt x="3047" y="1796"/>
                    <a:pt x="3006" y="1733"/>
                  </a:cubicBezTo>
                  <a:cubicBezTo>
                    <a:pt x="2948" y="1644"/>
                    <a:pt x="2846" y="1604"/>
                    <a:pt x="2739" y="1604"/>
                  </a:cubicBezTo>
                  <a:cubicBezTo>
                    <a:pt x="2664" y="1604"/>
                    <a:pt x="2587" y="1624"/>
                    <a:pt x="2523" y="1662"/>
                  </a:cubicBezTo>
                  <a:cubicBezTo>
                    <a:pt x="2367" y="1754"/>
                    <a:pt x="2269" y="1916"/>
                    <a:pt x="2179" y="2070"/>
                  </a:cubicBezTo>
                  <a:cubicBezTo>
                    <a:pt x="2247" y="1526"/>
                    <a:pt x="2227" y="972"/>
                    <a:pt x="2123" y="435"/>
                  </a:cubicBezTo>
                  <a:cubicBezTo>
                    <a:pt x="2097" y="298"/>
                    <a:pt x="2058" y="151"/>
                    <a:pt x="1949" y="67"/>
                  </a:cubicBezTo>
                  <a:cubicBezTo>
                    <a:pt x="1889" y="20"/>
                    <a:pt x="1821" y="1"/>
                    <a:pt x="174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233" name="Google Shape;2233;p58"/>
          <p:cNvSpPr txBox="1"/>
          <p:nvPr/>
        </p:nvSpPr>
        <p:spPr>
          <a:xfrm flipH="1">
            <a:off x="0" y="-1"/>
            <a:ext cx="9144000" cy="85931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zh-TW" altLang="en-US" sz="6600" dirty="0" smtClean="0">
                <a:latin typeface="標楷體" pitchFamily="65" charset="-120"/>
                <a:ea typeface="標楷體" pitchFamily="65" charset="-120"/>
              </a:rPr>
              <a:t>聖餐主日</a:t>
            </a:r>
            <a:endParaRPr lang="zh-TW" altLang="en-US" sz="6600" dirty="0">
              <a:latin typeface="標楷體" pitchFamily="65" charset="-120"/>
              <a:ea typeface="標楷體" pitchFamily="65" charset="-120"/>
            </a:endParaRPr>
          </a:p>
        </p:txBody>
      </p:sp>
      <p:grpSp>
        <p:nvGrpSpPr>
          <p:cNvPr id="11" name="Google Shape;2162;p58"/>
          <p:cNvGrpSpPr/>
          <p:nvPr/>
        </p:nvGrpSpPr>
        <p:grpSpPr>
          <a:xfrm rot="-5400000">
            <a:off x="7624565" y="4646037"/>
            <a:ext cx="485439" cy="509485"/>
            <a:chOff x="6" y="0"/>
            <a:chExt cx="604372" cy="672054"/>
          </a:xfrm>
        </p:grpSpPr>
        <p:sp>
          <p:nvSpPr>
            <p:cNvPr id="80" name="Google Shape;2163;p58"/>
            <p:cNvSpPr/>
            <p:nvPr/>
          </p:nvSpPr>
          <p:spPr>
            <a:xfrm>
              <a:off x="2013" y="0"/>
              <a:ext cx="600342" cy="672054"/>
            </a:xfrm>
            <a:custGeom>
              <a:avLst/>
              <a:gdLst/>
              <a:ahLst/>
              <a:cxnLst/>
              <a:rect l="l" t="t" r="r" b="b"/>
              <a:pathLst>
                <a:path w="6195" h="6935" extrusionOk="0">
                  <a:moveTo>
                    <a:pt x="1263" y="0"/>
                  </a:moveTo>
                  <a:lnTo>
                    <a:pt x="1263" y="0"/>
                  </a:lnTo>
                  <a:cubicBezTo>
                    <a:pt x="1064" y="40"/>
                    <a:pt x="871" y="98"/>
                    <a:pt x="701" y="182"/>
                  </a:cubicBezTo>
                  <a:cubicBezTo>
                    <a:pt x="698" y="201"/>
                    <a:pt x="700" y="222"/>
                    <a:pt x="701" y="240"/>
                  </a:cubicBezTo>
                  <a:cubicBezTo>
                    <a:pt x="728" y="657"/>
                    <a:pt x="875" y="1066"/>
                    <a:pt x="1115" y="1409"/>
                  </a:cubicBezTo>
                  <a:cubicBezTo>
                    <a:pt x="3" y="2361"/>
                    <a:pt x="0" y="3987"/>
                    <a:pt x="720" y="5218"/>
                  </a:cubicBezTo>
                  <a:cubicBezTo>
                    <a:pt x="723" y="5225"/>
                    <a:pt x="727" y="5229"/>
                    <a:pt x="730" y="5237"/>
                  </a:cubicBezTo>
                  <a:cubicBezTo>
                    <a:pt x="761" y="5231"/>
                    <a:pt x="794" y="5226"/>
                    <a:pt x="825" y="5221"/>
                  </a:cubicBezTo>
                  <a:cubicBezTo>
                    <a:pt x="835" y="5219"/>
                    <a:pt x="845" y="5217"/>
                    <a:pt x="853" y="5216"/>
                  </a:cubicBezTo>
                  <a:cubicBezTo>
                    <a:pt x="859" y="5214"/>
                    <a:pt x="866" y="5213"/>
                    <a:pt x="871" y="5213"/>
                  </a:cubicBezTo>
                  <a:cubicBezTo>
                    <a:pt x="965" y="5377"/>
                    <a:pt x="1077" y="5529"/>
                    <a:pt x="1192" y="5673"/>
                  </a:cubicBezTo>
                  <a:cubicBezTo>
                    <a:pt x="1489" y="6043"/>
                    <a:pt x="1862" y="6309"/>
                    <a:pt x="2295" y="6507"/>
                  </a:cubicBezTo>
                  <a:cubicBezTo>
                    <a:pt x="2910" y="6788"/>
                    <a:pt x="3573" y="6934"/>
                    <a:pt x="4239" y="6934"/>
                  </a:cubicBezTo>
                  <a:cubicBezTo>
                    <a:pt x="4599" y="6934"/>
                    <a:pt x="4959" y="6892"/>
                    <a:pt x="5313" y="6805"/>
                  </a:cubicBezTo>
                  <a:cubicBezTo>
                    <a:pt x="5417" y="6854"/>
                    <a:pt x="5530" y="6886"/>
                    <a:pt x="5646" y="6894"/>
                  </a:cubicBezTo>
                  <a:cubicBezTo>
                    <a:pt x="5658" y="6862"/>
                    <a:pt x="5649" y="6823"/>
                    <a:pt x="5640" y="6789"/>
                  </a:cubicBezTo>
                  <a:cubicBezTo>
                    <a:pt x="5627" y="6726"/>
                    <a:pt x="5609" y="6665"/>
                    <a:pt x="5590" y="6605"/>
                  </a:cubicBezTo>
                  <a:cubicBezTo>
                    <a:pt x="6014" y="5870"/>
                    <a:pt x="6194" y="5105"/>
                    <a:pt x="6144" y="4256"/>
                  </a:cubicBezTo>
                  <a:cubicBezTo>
                    <a:pt x="6101" y="3511"/>
                    <a:pt x="5821" y="2784"/>
                    <a:pt x="5358" y="2199"/>
                  </a:cubicBezTo>
                  <a:cubicBezTo>
                    <a:pt x="5377" y="2148"/>
                    <a:pt x="5397" y="2096"/>
                    <a:pt x="5413" y="2042"/>
                  </a:cubicBezTo>
                  <a:cubicBezTo>
                    <a:pt x="4799" y="1261"/>
                    <a:pt x="3842" y="801"/>
                    <a:pt x="2845" y="801"/>
                  </a:cubicBezTo>
                  <a:cubicBezTo>
                    <a:pt x="2816" y="801"/>
                    <a:pt x="2786" y="801"/>
                    <a:pt x="2756" y="802"/>
                  </a:cubicBezTo>
                  <a:cubicBezTo>
                    <a:pt x="2295" y="814"/>
                    <a:pt x="1831" y="933"/>
                    <a:pt x="1438" y="1173"/>
                  </a:cubicBezTo>
                  <a:cubicBezTo>
                    <a:pt x="1381" y="1071"/>
                    <a:pt x="1332" y="965"/>
                    <a:pt x="1294" y="854"/>
                  </a:cubicBezTo>
                  <a:cubicBezTo>
                    <a:pt x="1200" y="580"/>
                    <a:pt x="1178" y="275"/>
                    <a:pt x="1263" y="0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2" name="Google Shape;2164;p58"/>
            <p:cNvGrpSpPr/>
            <p:nvPr/>
          </p:nvGrpSpPr>
          <p:grpSpPr>
            <a:xfrm>
              <a:off x="11" y="8"/>
              <a:ext cx="604373" cy="672028"/>
              <a:chOff x="5789475" y="-1569693"/>
              <a:chExt cx="920457" cy="1023498"/>
            </a:xfrm>
          </p:grpSpPr>
          <p:sp>
            <p:nvSpPr>
              <p:cNvPr id="82" name="Google Shape;2165;p58"/>
              <p:cNvSpPr/>
              <p:nvPr/>
            </p:nvSpPr>
            <p:spPr>
              <a:xfrm>
                <a:off x="5889861" y="-1268093"/>
                <a:ext cx="820071" cy="721898"/>
              </a:xfrm>
              <a:custGeom>
                <a:avLst/>
                <a:gdLst/>
                <a:ahLst/>
                <a:cxnLst/>
                <a:rect l="l" t="t" r="r" b="b"/>
                <a:pathLst>
                  <a:path w="5555" h="4890" extrusionOk="0">
                    <a:moveTo>
                      <a:pt x="4588" y="1"/>
                    </a:moveTo>
                    <a:lnTo>
                      <a:pt x="0" y="2580"/>
                    </a:lnTo>
                    <a:cubicBezTo>
                      <a:pt x="79" y="2971"/>
                      <a:pt x="311" y="3324"/>
                      <a:pt x="556" y="3628"/>
                    </a:cubicBezTo>
                    <a:cubicBezTo>
                      <a:pt x="853" y="3998"/>
                      <a:pt x="1227" y="4265"/>
                      <a:pt x="1660" y="4462"/>
                    </a:cubicBezTo>
                    <a:cubicBezTo>
                      <a:pt x="2274" y="4744"/>
                      <a:pt x="2937" y="4890"/>
                      <a:pt x="3604" y="4890"/>
                    </a:cubicBezTo>
                    <a:cubicBezTo>
                      <a:pt x="3963" y="4890"/>
                      <a:pt x="4323" y="4847"/>
                      <a:pt x="4677" y="4760"/>
                    </a:cubicBezTo>
                    <a:cubicBezTo>
                      <a:pt x="4781" y="4810"/>
                      <a:pt x="4894" y="4841"/>
                      <a:pt x="5009" y="4849"/>
                    </a:cubicBezTo>
                    <a:cubicBezTo>
                      <a:pt x="5022" y="4817"/>
                      <a:pt x="5013" y="4778"/>
                      <a:pt x="5003" y="4745"/>
                    </a:cubicBezTo>
                    <a:cubicBezTo>
                      <a:pt x="4987" y="4683"/>
                      <a:pt x="4969" y="4624"/>
                      <a:pt x="4950" y="4563"/>
                    </a:cubicBezTo>
                    <a:cubicBezTo>
                      <a:pt x="5374" y="3830"/>
                      <a:pt x="5554" y="3062"/>
                      <a:pt x="5504" y="2214"/>
                    </a:cubicBezTo>
                    <a:cubicBezTo>
                      <a:pt x="5457" y="1403"/>
                      <a:pt x="5128" y="609"/>
                      <a:pt x="4588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" name="Google Shape;2166;p58"/>
              <p:cNvSpPr/>
              <p:nvPr/>
            </p:nvSpPr>
            <p:spPr>
              <a:xfrm>
                <a:off x="5898571" y="-1569693"/>
                <a:ext cx="165786" cy="263367"/>
              </a:xfrm>
              <a:custGeom>
                <a:avLst/>
                <a:gdLst/>
                <a:ahLst/>
                <a:cxnLst/>
                <a:rect l="l" t="t" r="r" b="b"/>
                <a:pathLst>
                  <a:path w="1123" h="1784" extrusionOk="0">
                    <a:moveTo>
                      <a:pt x="565" y="1"/>
                    </a:moveTo>
                    <a:cubicBezTo>
                      <a:pt x="367" y="39"/>
                      <a:pt x="173" y="98"/>
                      <a:pt x="3" y="182"/>
                    </a:cubicBezTo>
                    <a:cubicBezTo>
                      <a:pt x="1" y="200"/>
                      <a:pt x="2" y="221"/>
                      <a:pt x="3" y="239"/>
                    </a:cubicBezTo>
                    <a:cubicBezTo>
                      <a:pt x="42" y="824"/>
                      <a:pt x="314" y="1388"/>
                      <a:pt x="747" y="1783"/>
                    </a:cubicBezTo>
                    <a:cubicBezTo>
                      <a:pt x="875" y="1771"/>
                      <a:pt x="1001" y="1747"/>
                      <a:pt x="1123" y="1707"/>
                    </a:cubicBezTo>
                    <a:cubicBezTo>
                      <a:pt x="902" y="1454"/>
                      <a:pt x="703" y="1173"/>
                      <a:pt x="595" y="855"/>
                    </a:cubicBezTo>
                    <a:cubicBezTo>
                      <a:pt x="503" y="579"/>
                      <a:pt x="481" y="275"/>
                      <a:pt x="56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4" name="Google Shape;2167;p58"/>
              <p:cNvSpPr/>
              <p:nvPr/>
            </p:nvSpPr>
            <p:spPr>
              <a:xfrm>
                <a:off x="5789770" y="-1451592"/>
                <a:ext cx="805160" cy="654876"/>
              </a:xfrm>
              <a:custGeom>
                <a:avLst/>
                <a:gdLst/>
                <a:ahLst/>
                <a:cxnLst/>
                <a:rect l="l" t="t" r="r" b="b"/>
                <a:pathLst>
                  <a:path w="5454" h="4436" extrusionOk="0">
                    <a:moveTo>
                      <a:pt x="2882" y="0"/>
                    </a:moveTo>
                    <a:cubicBezTo>
                      <a:pt x="2854" y="0"/>
                      <a:pt x="2825" y="1"/>
                      <a:pt x="2797" y="2"/>
                    </a:cubicBezTo>
                    <a:cubicBezTo>
                      <a:pt x="2285" y="14"/>
                      <a:pt x="1772" y="158"/>
                      <a:pt x="1355" y="452"/>
                    </a:cubicBezTo>
                    <a:cubicBezTo>
                      <a:pt x="47" y="1375"/>
                      <a:pt x="1" y="3118"/>
                      <a:pt x="761" y="4416"/>
                    </a:cubicBezTo>
                    <a:cubicBezTo>
                      <a:pt x="764" y="4424"/>
                      <a:pt x="768" y="4429"/>
                      <a:pt x="770" y="4435"/>
                    </a:cubicBezTo>
                    <a:cubicBezTo>
                      <a:pt x="2683" y="4143"/>
                      <a:pt x="4848" y="3065"/>
                      <a:pt x="5453" y="1242"/>
                    </a:cubicBezTo>
                    <a:cubicBezTo>
                      <a:pt x="4838" y="460"/>
                      <a:pt x="3880" y="0"/>
                      <a:pt x="2882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5" name="Google Shape;2168;p58"/>
              <p:cNvSpPr/>
              <p:nvPr/>
            </p:nvSpPr>
            <p:spPr>
              <a:xfrm>
                <a:off x="5890156" y="-987455"/>
                <a:ext cx="752162" cy="441111"/>
              </a:xfrm>
              <a:custGeom>
                <a:avLst/>
                <a:gdLst/>
                <a:ahLst/>
                <a:cxnLst/>
                <a:rect l="l" t="t" r="r" b="b"/>
                <a:pathLst>
                  <a:path w="5095" h="2988" extrusionOk="0">
                    <a:moveTo>
                      <a:pt x="1204" y="1"/>
                    </a:moveTo>
                    <a:lnTo>
                      <a:pt x="0" y="678"/>
                    </a:lnTo>
                    <a:cubicBezTo>
                      <a:pt x="79" y="1068"/>
                      <a:pt x="310" y="1422"/>
                      <a:pt x="555" y="1726"/>
                    </a:cubicBezTo>
                    <a:cubicBezTo>
                      <a:pt x="852" y="2096"/>
                      <a:pt x="1226" y="2363"/>
                      <a:pt x="1659" y="2560"/>
                    </a:cubicBezTo>
                    <a:cubicBezTo>
                      <a:pt x="2274" y="2841"/>
                      <a:pt x="2938" y="2988"/>
                      <a:pt x="3604" y="2988"/>
                    </a:cubicBezTo>
                    <a:cubicBezTo>
                      <a:pt x="3963" y="2988"/>
                      <a:pt x="4323" y="2945"/>
                      <a:pt x="4676" y="2858"/>
                    </a:cubicBezTo>
                    <a:cubicBezTo>
                      <a:pt x="4780" y="2908"/>
                      <a:pt x="4894" y="2939"/>
                      <a:pt x="5009" y="2947"/>
                    </a:cubicBezTo>
                    <a:cubicBezTo>
                      <a:pt x="5021" y="2914"/>
                      <a:pt x="5012" y="2876"/>
                      <a:pt x="5004" y="2843"/>
                    </a:cubicBezTo>
                    <a:cubicBezTo>
                      <a:pt x="4987" y="2782"/>
                      <a:pt x="4968" y="2723"/>
                      <a:pt x="4949" y="2662"/>
                    </a:cubicBezTo>
                    <a:cubicBezTo>
                      <a:pt x="5001" y="2572"/>
                      <a:pt x="5051" y="2482"/>
                      <a:pt x="5094" y="2390"/>
                    </a:cubicBezTo>
                    <a:cubicBezTo>
                      <a:pt x="5025" y="2384"/>
                      <a:pt x="4957" y="2377"/>
                      <a:pt x="4891" y="2369"/>
                    </a:cubicBezTo>
                    <a:cubicBezTo>
                      <a:pt x="3776" y="2247"/>
                      <a:pt x="2640" y="1868"/>
                      <a:pt x="1873" y="1050"/>
                    </a:cubicBezTo>
                    <a:cubicBezTo>
                      <a:pt x="1586" y="743"/>
                      <a:pt x="1365" y="387"/>
                      <a:pt x="1204" y="1"/>
                    </a:cubicBezTo>
                    <a:close/>
                  </a:path>
                </a:pathLst>
              </a:custGeom>
              <a:solidFill>
                <a:srgbClr val="4D0029">
                  <a:alpha val="427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" name="Google Shape;2169;p58"/>
              <p:cNvSpPr/>
              <p:nvPr/>
            </p:nvSpPr>
            <p:spPr>
              <a:xfrm>
                <a:off x="5828301" y="-1450263"/>
                <a:ext cx="752014" cy="643656"/>
              </a:xfrm>
              <a:custGeom>
                <a:avLst/>
                <a:gdLst/>
                <a:ahLst/>
                <a:cxnLst/>
                <a:rect l="l" t="t" r="r" b="b"/>
                <a:pathLst>
                  <a:path w="5094" h="4360" extrusionOk="0">
                    <a:moveTo>
                      <a:pt x="1584" y="434"/>
                    </a:moveTo>
                    <a:cubicBezTo>
                      <a:pt x="1765" y="474"/>
                      <a:pt x="1948" y="509"/>
                      <a:pt x="2131" y="543"/>
                    </a:cubicBezTo>
                    <a:cubicBezTo>
                      <a:pt x="2093" y="729"/>
                      <a:pt x="2057" y="914"/>
                      <a:pt x="2024" y="1101"/>
                    </a:cubicBezTo>
                    <a:cubicBezTo>
                      <a:pt x="1839" y="1065"/>
                      <a:pt x="1655" y="1029"/>
                      <a:pt x="1472" y="988"/>
                    </a:cubicBezTo>
                    <a:cubicBezTo>
                      <a:pt x="1507" y="804"/>
                      <a:pt x="1544" y="619"/>
                      <a:pt x="1584" y="434"/>
                    </a:cubicBezTo>
                    <a:close/>
                    <a:moveTo>
                      <a:pt x="2233" y="562"/>
                    </a:moveTo>
                    <a:cubicBezTo>
                      <a:pt x="2417" y="595"/>
                      <a:pt x="2601" y="626"/>
                      <a:pt x="2787" y="653"/>
                    </a:cubicBezTo>
                    <a:cubicBezTo>
                      <a:pt x="2748" y="841"/>
                      <a:pt x="2714" y="1028"/>
                      <a:pt x="2683" y="1215"/>
                    </a:cubicBezTo>
                    <a:cubicBezTo>
                      <a:pt x="2497" y="1186"/>
                      <a:pt x="2312" y="1153"/>
                      <a:pt x="2126" y="1119"/>
                    </a:cubicBezTo>
                    <a:cubicBezTo>
                      <a:pt x="2159" y="934"/>
                      <a:pt x="2196" y="748"/>
                      <a:pt x="2233" y="562"/>
                    </a:cubicBezTo>
                    <a:close/>
                    <a:moveTo>
                      <a:pt x="2888" y="671"/>
                    </a:moveTo>
                    <a:cubicBezTo>
                      <a:pt x="3074" y="698"/>
                      <a:pt x="3259" y="725"/>
                      <a:pt x="3446" y="748"/>
                    </a:cubicBezTo>
                    <a:cubicBezTo>
                      <a:pt x="3410" y="935"/>
                      <a:pt x="3375" y="1123"/>
                      <a:pt x="3344" y="1311"/>
                    </a:cubicBezTo>
                    <a:cubicBezTo>
                      <a:pt x="3158" y="1286"/>
                      <a:pt x="2971" y="1260"/>
                      <a:pt x="2783" y="1232"/>
                    </a:cubicBezTo>
                    <a:cubicBezTo>
                      <a:pt x="2816" y="1043"/>
                      <a:pt x="2850" y="856"/>
                      <a:pt x="2888" y="671"/>
                    </a:cubicBezTo>
                    <a:close/>
                    <a:moveTo>
                      <a:pt x="3548" y="760"/>
                    </a:moveTo>
                    <a:cubicBezTo>
                      <a:pt x="3735" y="783"/>
                      <a:pt x="3922" y="804"/>
                      <a:pt x="4109" y="824"/>
                    </a:cubicBezTo>
                    <a:cubicBezTo>
                      <a:pt x="4073" y="1012"/>
                      <a:pt x="4039" y="1201"/>
                      <a:pt x="4010" y="1391"/>
                    </a:cubicBezTo>
                    <a:cubicBezTo>
                      <a:pt x="3822" y="1370"/>
                      <a:pt x="3634" y="1349"/>
                      <a:pt x="3447" y="1325"/>
                    </a:cubicBezTo>
                    <a:cubicBezTo>
                      <a:pt x="3478" y="1137"/>
                      <a:pt x="3511" y="948"/>
                      <a:pt x="3548" y="760"/>
                    </a:cubicBezTo>
                    <a:close/>
                    <a:moveTo>
                      <a:pt x="4212" y="834"/>
                    </a:moveTo>
                    <a:cubicBezTo>
                      <a:pt x="4399" y="854"/>
                      <a:pt x="4587" y="872"/>
                      <a:pt x="4774" y="888"/>
                    </a:cubicBezTo>
                    <a:cubicBezTo>
                      <a:pt x="4739" y="1076"/>
                      <a:pt x="4706" y="1265"/>
                      <a:pt x="4676" y="1455"/>
                    </a:cubicBezTo>
                    <a:cubicBezTo>
                      <a:pt x="4488" y="1438"/>
                      <a:pt x="4300" y="1420"/>
                      <a:pt x="4111" y="1400"/>
                    </a:cubicBezTo>
                    <a:cubicBezTo>
                      <a:pt x="4143" y="1212"/>
                      <a:pt x="4175" y="1023"/>
                      <a:pt x="4212" y="834"/>
                    </a:cubicBezTo>
                    <a:close/>
                    <a:moveTo>
                      <a:pt x="806" y="935"/>
                    </a:moveTo>
                    <a:cubicBezTo>
                      <a:pt x="988" y="982"/>
                      <a:pt x="1171" y="1027"/>
                      <a:pt x="1354" y="1066"/>
                    </a:cubicBezTo>
                    <a:cubicBezTo>
                      <a:pt x="1321" y="1253"/>
                      <a:pt x="1289" y="1437"/>
                      <a:pt x="1262" y="1624"/>
                    </a:cubicBezTo>
                    <a:cubicBezTo>
                      <a:pt x="1078" y="1581"/>
                      <a:pt x="893" y="1535"/>
                      <a:pt x="710" y="1487"/>
                    </a:cubicBezTo>
                    <a:cubicBezTo>
                      <a:pt x="740" y="1301"/>
                      <a:pt x="772" y="1118"/>
                      <a:pt x="806" y="935"/>
                    </a:cubicBezTo>
                    <a:close/>
                    <a:moveTo>
                      <a:pt x="1454" y="1087"/>
                    </a:moveTo>
                    <a:cubicBezTo>
                      <a:pt x="1638" y="1128"/>
                      <a:pt x="1822" y="1166"/>
                      <a:pt x="2008" y="1200"/>
                    </a:cubicBezTo>
                    <a:cubicBezTo>
                      <a:pt x="1976" y="1387"/>
                      <a:pt x="1946" y="1574"/>
                      <a:pt x="1920" y="1762"/>
                    </a:cubicBezTo>
                    <a:cubicBezTo>
                      <a:pt x="1734" y="1725"/>
                      <a:pt x="1548" y="1688"/>
                      <a:pt x="1362" y="1646"/>
                    </a:cubicBezTo>
                    <a:cubicBezTo>
                      <a:pt x="1391" y="1459"/>
                      <a:pt x="1422" y="1274"/>
                      <a:pt x="1454" y="1087"/>
                    </a:cubicBezTo>
                    <a:close/>
                    <a:moveTo>
                      <a:pt x="2108" y="1218"/>
                    </a:moveTo>
                    <a:cubicBezTo>
                      <a:pt x="2295" y="1254"/>
                      <a:pt x="2480" y="1285"/>
                      <a:pt x="2666" y="1315"/>
                    </a:cubicBezTo>
                    <a:cubicBezTo>
                      <a:pt x="2635" y="1502"/>
                      <a:pt x="2607" y="1691"/>
                      <a:pt x="2581" y="1879"/>
                    </a:cubicBezTo>
                    <a:cubicBezTo>
                      <a:pt x="2394" y="1849"/>
                      <a:pt x="2207" y="1816"/>
                      <a:pt x="2020" y="1781"/>
                    </a:cubicBezTo>
                    <a:cubicBezTo>
                      <a:pt x="2047" y="1592"/>
                      <a:pt x="2077" y="1405"/>
                      <a:pt x="2108" y="1218"/>
                    </a:cubicBezTo>
                    <a:close/>
                    <a:moveTo>
                      <a:pt x="2768" y="1331"/>
                    </a:moveTo>
                    <a:cubicBezTo>
                      <a:pt x="2955" y="1359"/>
                      <a:pt x="3140" y="1385"/>
                      <a:pt x="3328" y="1410"/>
                    </a:cubicBezTo>
                    <a:cubicBezTo>
                      <a:pt x="3299" y="1599"/>
                      <a:pt x="3271" y="1787"/>
                      <a:pt x="3244" y="1976"/>
                    </a:cubicBezTo>
                    <a:cubicBezTo>
                      <a:pt x="3056" y="1952"/>
                      <a:pt x="2870" y="1924"/>
                      <a:pt x="2683" y="1895"/>
                    </a:cubicBezTo>
                    <a:cubicBezTo>
                      <a:pt x="2709" y="1706"/>
                      <a:pt x="2737" y="1518"/>
                      <a:pt x="2768" y="1331"/>
                    </a:cubicBezTo>
                    <a:close/>
                    <a:moveTo>
                      <a:pt x="3431" y="1425"/>
                    </a:moveTo>
                    <a:cubicBezTo>
                      <a:pt x="3617" y="1448"/>
                      <a:pt x="3806" y="1471"/>
                      <a:pt x="3992" y="1492"/>
                    </a:cubicBezTo>
                    <a:cubicBezTo>
                      <a:pt x="3964" y="1680"/>
                      <a:pt x="3937" y="1870"/>
                      <a:pt x="3912" y="2059"/>
                    </a:cubicBezTo>
                    <a:cubicBezTo>
                      <a:pt x="3723" y="2038"/>
                      <a:pt x="3535" y="2016"/>
                      <a:pt x="3347" y="1991"/>
                    </a:cubicBezTo>
                    <a:cubicBezTo>
                      <a:pt x="3371" y="1802"/>
                      <a:pt x="3400" y="1613"/>
                      <a:pt x="3431" y="1425"/>
                    </a:cubicBezTo>
                    <a:close/>
                    <a:moveTo>
                      <a:pt x="4096" y="1502"/>
                    </a:moveTo>
                    <a:cubicBezTo>
                      <a:pt x="4284" y="1521"/>
                      <a:pt x="4472" y="1540"/>
                      <a:pt x="4660" y="1557"/>
                    </a:cubicBezTo>
                    <a:cubicBezTo>
                      <a:pt x="4632" y="1746"/>
                      <a:pt x="4604" y="1936"/>
                      <a:pt x="4580" y="2127"/>
                    </a:cubicBezTo>
                    <a:cubicBezTo>
                      <a:pt x="4392" y="2110"/>
                      <a:pt x="4201" y="2090"/>
                      <a:pt x="4013" y="2070"/>
                    </a:cubicBezTo>
                    <a:cubicBezTo>
                      <a:pt x="4038" y="1881"/>
                      <a:pt x="4065" y="1692"/>
                      <a:pt x="4096" y="1502"/>
                    </a:cubicBezTo>
                    <a:close/>
                    <a:moveTo>
                      <a:pt x="695" y="1586"/>
                    </a:moveTo>
                    <a:cubicBezTo>
                      <a:pt x="878" y="1634"/>
                      <a:pt x="1062" y="1679"/>
                      <a:pt x="1246" y="1723"/>
                    </a:cubicBezTo>
                    <a:cubicBezTo>
                      <a:pt x="1219" y="1908"/>
                      <a:pt x="1194" y="2095"/>
                      <a:pt x="1172" y="2283"/>
                    </a:cubicBezTo>
                    <a:cubicBezTo>
                      <a:pt x="986" y="2238"/>
                      <a:pt x="801" y="2191"/>
                      <a:pt x="617" y="2141"/>
                    </a:cubicBezTo>
                    <a:cubicBezTo>
                      <a:pt x="640" y="1955"/>
                      <a:pt x="666" y="1770"/>
                      <a:pt x="695" y="1586"/>
                    </a:cubicBezTo>
                    <a:close/>
                    <a:moveTo>
                      <a:pt x="1347" y="1745"/>
                    </a:moveTo>
                    <a:cubicBezTo>
                      <a:pt x="1533" y="1787"/>
                      <a:pt x="1720" y="1827"/>
                      <a:pt x="1905" y="1861"/>
                    </a:cubicBezTo>
                    <a:cubicBezTo>
                      <a:pt x="1879" y="2049"/>
                      <a:pt x="1856" y="2238"/>
                      <a:pt x="1833" y="2426"/>
                    </a:cubicBezTo>
                    <a:cubicBezTo>
                      <a:pt x="1647" y="2389"/>
                      <a:pt x="1460" y="2349"/>
                      <a:pt x="1272" y="2306"/>
                    </a:cubicBezTo>
                    <a:cubicBezTo>
                      <a:pt x="1294" y="2119"/>
                      <a:pt x="1320" y="1932"/>
                      <a:pt x="1347" y="1745"/>
                    </a:cubicBezTo>
                    <a:close/>
                    <a:moveTo>
                      <a:pt x="2008" y="1880"/>
                    </a:moveTo>
                    <a:cubicBezTo>
                      <a:pt x="2193" y="1916"/>
                      <a:pt x="2380" y="1948"/>
                      <a:pt x="2568" y="1978"/>
                    </a:cubicBezTo>
                    <a:cubicBezTo>
                      <a:pt x="2542" y="2168"/>
                      <a:pt x="2518" y="2356"/>
                      <a:pt x="2497" y="2545"/>
                    </a:cubicBezTo>
                    <a:cubicBezTo>
                      <a:pt x="2309" y="2514"/>
                      <a:pt x="2123" y="2481"/>
                      <a:pt x="1935" y="2445"/>
                    </a:cubicBezTo>
                    <a:cubicBezTo>
                      <a:pt x="1957" y="2256"/>
                      <a:pt x="1981" y="2068"/>
                      <a:pt x="2008" y="1880"/>
                    </a:cubicBezTo>
                    <a:close/>
                    <a:moveTo>
                      <a:pt x="2668" y="1995"/>
                    </a:moveTo>
                    <a:cubicBezTo>
                      <a:pt x="2856" y="2023"/>
                      <a:pt x="3044" y="2051"/>
                      <a:pt x="3231" y="2078"/>
                    </a:cubicBezTo>
                    <a:cubicBezTo>
                      <a:pt x="3207" y="2266"/>
                      <a:pt x="3185" y="2455"/>
                      <a:pt x="3164" y="2644"/>
                    </a:cubicBezTo>
                    <a:cubicBezTo>
                      <a:pt x="2976" y="2618"/>
                      <a:pt x="2788" y="2591"/>
                      <a:pt x="2599" y="2561"/>
                    </a:cubicBezTo>
                    <a:cubicBezTo>
                      <a:pt x="2620" y="2371"/>
                      <a:pt x="2643" y="2183"/>
                      <a:pt x="2668" y="1995"/>
                    </a:cubicBezTo>
                    <a:close/>
                    <a:moveTo>
                      <a:pt x="3333" y="2090"/>
                    </a:moveTo>
                    <a:cubicBezTo>
                      <a:pt x="3522" y="2115"/>
                      <a:pt x="3710" y="2137"/>
                      <a:pt x="3898" y="2158"/>
                    </a:cubicBezTo>
                    <a:cubicBezTo>
                      <a:pt x="3874" y="2349"/>
                      <a:pt x="3851" y="2539"/>
                      <a:pt x="3832" y="2728"/>
                    </a:cubicBezTo>
                    <a:cubicBezTo>
                      <a:pt x="3642" y="2707"/>
                      <a:pt x="3454" y="2684"/>
                      <a:pt x="3265" y="2659"/>
                    </a:cubicBezTo>
                    <a:cubicBezTo>
                      <a:pt x="3286" y="2470"/>
                      <a:pt x="3309" y="2279"/>
                      <a:pt x="3333" y="2090"/>
                    </a:cubicBezTo>
                    <a:close/>
                    <a:moveTo>
                      <a:pt x="603" y="2243"/>
                    </a:moveTo>
                    <a:cubicBezTo>
                      <a:pt x="789" y="2293"/>
                      <a:pt x="974" y="2340"/>
                      <a:pt x="1162" y="2384"/>
                    </a:cubicBezTo>
                    <a:cubicBezTo>
                      <a:pt x="1140" y="2570"/>
                      <a:pt x="1120" y="2758"/>
                      <a:pt x="1101" y="2946"/>
                    </a:cubicBezTo>
                    <a:cubicBezTo>
                      <a:pt x="913" y="2902"/>
                      <a:pt x="727" y="2853"/>
                      <a:pt x="541" y="2802"/>
                    </a:cubicBezTo>
                    <a:cubicBezTo>
                      <a:pt x="560" y="2616"/>
                      <a:pt x="581" y="2429"/>
                      <a:pt x="603" y="2243"/>
                    </a:cubicBezTo>
                    <a:close/>
                    <a:moveTo>
                      <a:pt x="1262" y="2409"/>
                    </a:moveTo>
                    <a:cubicBezTo>
                      <a:pt x="1448" y="2452"/>
                      <a:pt x="1634" y="2492"/>
                      <a:pt x="1822" y="2528"/>
                    </a:cubicBezTo>
                    <a:cubicBezTo>
                      <a:pt x="1802" y="2715"/>
                      <a:pt x="1783" y="2904"/>
                      <a:pt x="1764" y="3093"/>
                    </a:cubicBezTo>
                    <a:cubicBezTo>
                      <a:pt x="1576" y="3055"/>
                      <a:pt x="1387" y="3014"/>
                      <a:pt x="1202" y="2972"/>
                    </a:cubicBezTo>
                    <a:cubicBezTo>
                      <a:pt x="1220" y="2783"/>
                      <a:pt x="1240" y="2596"/>
                      <a:pt x="1262" y="2409"/>
                    </a:cubicBezTo>
                    <a:close/>
                    <a:moveTo>
                      <a:pt x="1924" y="2545"/>
                    </a:moveTo>
                    <a:cubicBezTo>
                      <a:pt x="2110" y="2581"/>
                      <a:pt x="2298" y="2614"/>
                      <a:pt x="2485" y="2645"/>
                    </a:cubicBezTo>
                    <a:cubicBezTo>
                      <a:pt x="2465" y="2836"/>
                      <a:pt x="2448" y="3025"/>
                      <a:pt x="2431" y="3214"/>
                    </a:cubicBezTo>
                    <a:cubicBezTo>
                      <a:pt x="2243" y="3183"/>
                      <a:pt x="2055" y="3149"/>
                      <a:pt x="1866" y="3113"/>
                    </a:cubicBezTo>
                    <a:cubicBezTo>
                      <a:pt x="1883" y="2922"/>
                      <a:pt x="1903" y="2734"/>
                      <a:pt x="1924" y="2545"/>
                    </a:cubicBezTo>
                    <a:close/>
                    <a:moveTo>
                      <a:pt x="2589" y="2661"/>
                    </a:moveTo>
                    <a:cubicBezTo>
                      <a:pt x="2777" y="2691"/>
                      <a:pt x="2965" y="2719"/>
                      <a:pt x="3154" y="2745"/>
                    </a:cubicBezTo>
                    <a:cubicBezTo>
                      <a:pt x="3133" y="2936"/>
                      <a:pt x="3116" y="3125"/>
                      <a:pt x="3098" y="3315"/>
                    </a:cubicBezTo>
                    <a:cubicBezTo>
                      <a:pt x="2909" y="3288"/>
                      <a:pt x="2721" y="3260"/>
                      <a:pt x="2532" y="3230"/>
                    </a:cubicBezTo>
                    <a:cubicBezTo>
                      <a:pt x="2549" y="3041"/>
                      <a:pt x="2568" y="2851"/>
                      <a:pt x="2589" y="2661"/>
                    </a:cubicBezTo>
                    <a:close/>
                    <a:moveTo>
                      <a:pt x="530" y="2904"/>
                    </a:moveTo>
                    <a:cubicBezTo>
                      <a:pt x="716" y="2954"/>
                      <a:pt x="902" y="3003"/>
                      <a:pt x="1091" y="3047"/>
                    </a:cubicBezTo>
                    <a:cubicBezTo>
                      <a:pt x="1074" y="3235"/>
                      <a:pt x="1058" y="3423"/>
                      <a:pt x="1042" y="3613"/>
                    </a:cubicBezTo>
                    <a:cubicBezTo>
                      <a:pt x="854" y="3568"/>
                      <a:pt x="666" y="3518"/>
                      <a:pt x="479" y="3466"/>
                    </a:cubicBezTo>
                    <a:cubicBezTo>
                      <a:pt x="495" y="3278"/>
                      <a:pt x="512" y="3092"/>
                      <a:pt x="530" y="2904"/>
                    </a:cubicBezTo>
                    <a:close/>
                    <a:moveTo>
                      <a:pt x="1193" y="3072"/>
                    </a:moveTo>
                    <a:cubicBezTo>
                      <a:pt x="1380" y="3115"/>
                      <a:pt x="1566" y="3156"/>
                      <a:pt x="1757" y="3193"/>
                    </a:cubicBezTo>
                    <a:cubicBezTo>
                      <a:pt x="1738" y="3383"/>
                      <a:pt x="1722" y="3573"/>
                      <a:pt x="1710" y="3762"/>
                    </a:cubicBezTo>
                    <a:cubicBezTo>
                      <a:pt x="1519" y="3724"/>
                      <a:pt x="1331" y="3683"/>
                      <a:pt x="1145" y="3638"/>
                    </a:cubicBezTo>
                    <a:cubicBezTo>
                      <a:pt x="1158" y="3449"/>
                      <a:pt x="1174" y="3260"/>
                      <a:pt x="1193" y="3072"/>
                    </a:cubicBezTo>
                    <a:close/>
                    <a:moveTo>
                      <a:pt x="1856" y="3213"/>
                    </a:moveTo>
                    <a:cubicBezTo>
                      <a:pt x="2044" y="3250"/>
                      <a:pt x="2232" y="3283"/>
                      <a:pt x="2421" y="3315"/>
                    </a:cubicBezTo>
                    <a:cubicBezTo>
                      <a:pt x="2406" y="3505"/>
                      <a:pt x="2390" y="3695"/>
                      <a:pt x="2377" y="3887"/>
                    </a:cubicBezTo>
                    <a:cubicBezTo>
                      <a:pt x="2187" y="3855"/>
                      <a:pt x="1998" y="3821"/>
                      <a:pt x="1810" y="3783"/>
                    </a:cubicBezTo>
                    <a:cubicBezTo>
                      <a:pt x="1825" y="3594"/>
                      <a:pt x="1838" y="3402"/>
                      <a:pt x="1856" y="3213"/>
                    </a:cubicBezTo>
                    <a:close/>
                    <a:moveTo>
                      <a:pt x="473" y="3569"/>
                    </a:moveTo>
                    <a:cubicBezTo>
                      <a:pt x="660" y="3621"/>
                      <a:pt x="848" y="3669"/>
                      <a:pt x="1036" y="3715"/>
                    </a:cubicBezTo>
                    <a:cubicBezTo>
                      <a:pt x="1022" y="3904"/>
                      <a:pt x="1009" y="4092"/>
                      <a:pt x="996" y="4282"/>
                    </a:cubicBezTo>
                    <a:cubicBezTo>
                      <a:pt x="807" y="4237"/>
                      <a:pt x="619" y="4187"/>
                      <a:pt x="432" y="4134"/>
                    </a:cubicBezTo>
                    <a:cubicBezTo>
                      <a:pt x="443" y="3946"/>
                      <a:pt x="458" y="3757"/>
                      <a:pt x="473" y="3569"/>
                    </a:cubicBezTo>
                    <a:close/>
                    <a:moveTo>
                      <a:pt x="2360" y="1"/>
                    </a:moveTo>
                    <a:lnTo>
                      <a:pt x="2360" y="1"/>
                    </a:lnTo>
                    <a:cubicBezTo>
                      <a:pt x="2323" y="4"/>
                      <a:pt x="2287" y="9"/>
                      <a:pt x="2251" y="14"/>
                    </a:cubicBezTo>
                    <a:cubicBezTo>
                      <a:pt x="2218" y="156"/>
                      <a:pt x="2183" y="299"/>
                      <a:pt x="2154" y="443"/>
                    </a:cubicBezTo>
                    <a:cubicBezTo>
                      <a:pt x="1971" y="409"/>
                      <a:pt x="1788" y="374"/>
                      <a:pt x="1606" y="335"/>
                    </a:cubicBezTo>
                    <a:cubicBezTo>
                      <a:pt x="1619" y="275"/>
                      <a:pt x="1633" y="215"/>
                      <a:pt x="1647" y="157"/>
                    </a:cubicBezTo>
                    <a:lnTo>
                      <a:pt x="1647" y="157"/>
                    </a:lnTo>
                    <a:cubicBezTo>
                      <a:pt x="1607" y="171"/>
                      <a:pt x="1568" y="187"/>
                      <a:pt x="1530" y="203"/>
                    </a:cubicBezTo>
                    <a:cubicBezTo>
                      <a:pt x="1522" y="239"/>
                      <a:pt x="1513" y="277"/>
                      <a:pt x="1504" y="314"/>
                    </a:cubicBezTo>
                    <a:cubicBezTo>
                      <a:pt x="1456" y="303"/>
                      <a:pt x="1409" y="292"/>
                      <a:pt x="1362" y="281"/>
                    </a:cubicBezTo>
                    <a:cubicBezTo>
                      <a:pt x="1318" y="304"/>
                      <a:pt x="1273" y="328"/>
                      <a:pt x="1231" y="353"/>
                    </a:cubicBezTo>
                    <a:cubicBezTo>
                      <a:pt x="1314" y="372"/>
                      <a:pt x="1398" y="393"/>
                      <a:pt x="1482" y="412"/>
                    </a:cubicBezTo>
                    <a:cubicBezTo>
                      <a:pt x="1443" y="596"/>
                      <a:pt x="1404" y="780"/>
                      <a:pt x="1371" y="966"/>
                    </a:cubicBezTo>
                    <a:cubicBezTo>
                      <a:pt x="1188" y="924"/>
                      <a:pt x="1005" y="881"/>
                      <a:pt x="823" y="834"/>
                    </a:cubicBezTo>
                    <a:cubicBezTo>
                      <a:pt x="837" y="762"/>
                      <a:pt x="853" y="690"/>
                      <a:pt x="868" y="618"/>
                    </a:cubicBezTo>
                    <a:lnTo>
                      <a:pt x="868" y="618"/>
                    </a:lnTo>
                    <a:cubicBezTo>
                      <a:pt x="822" y="659"/>
                      <a:pt x="779" y="701"/>
                      <a:pt x="737" y="742"/>
                    </a:cubicBezTo>
                    <a:cubicBezTo>
                      <a:pt x="733" y="763"/>
                      <a:pt x="728" y="785"/>
                      <a:pt x="723" y="806"/>
                    </a:cubicBezTo>
                    <a:cubicBezTo>
                      <a:pt x="711" y="803"/>
                      <a:pt x="698" y="799"/>
                      <a:pt x="686" y="796"/>
                    </a:cubicBezTo>
                    <a:cubicBezTo>
                      <a:pt x="660" y="824"/>
                      <a:pt x="636" y="851"/>
                      <a:pt x="612" y="879"/>
                    </a:cubicBezTo>
                    <a:cubicBezTo>
                      <a:pt x="643" y="888"/>
                      <a:pt x="672" y="898"/>
                      <a:pt x="704" y="905"/>
                    </a:cubicBezTo>
                    <a:cubicBezTo>
                      <a:pt x="670" y="1088"/>
                      <a:pt x="639" y="1271"/>
                      <a:pt x="608" y="1456"/>
                    </a:cubicBezTo>
                    <a:cubicBezTo>
                      <a:pt x="502" y="1427"/>
                      <a:pt x="394" y="1395"/>
                      <a:pt x="289" y="1363"/>
                    </a:cubicBezTo>
                    <a:cubicBezTo>
                      <a:pt x="273" y="1394"/>
                      <a:pt x="258" y="1425"/>
                      <a:pt x="244" y="1456"/>
                    </a:cubicBezTo>
                    <a:cubicBezTo>
                      <a:pt x="361" y="1490"/>
                      <a:pt x="476" y="1525"/>
                      <a:pt x="593" y="1557"/>
                    </a:cubicBezTo>
                    <a:cubicBezTo>
                      <a:pt x="565" y="1741"/>
                      <a:pt x="538" y="1927"/>
                      <a:pt x="514" y="2112"/>
                    </a:cubicBezTo>
                    <a:cubicBezTo>
                      <a:pt x="366" y="2070"/>
                      <a:pt x="216" y="2027"/>
                      <a:pt x="69" y="1981"/>
                    </a:cubicBezTo>
                    <a:cubicBezTo>
                      <a:pt x="61" y="2014"/>
                      <a:pt x="54" y="2048"/>
                      <a:pt x="49" y="2081"/>
                    </a:cubicBezTo>
                    <a:cubicBezTo>
                      <a:pt x="200" y="2127"/>
                      <a:pt x="350" y="2171"/>
                      <a:pt x="502" y="2212"/>
                    </a:cubicBezTo>
                    <a:cubicBezTo>
                      <a:pt x="478" y="2399"/>
                      <a:pt x="457" y="2586"/>
                      <a:pt x="439" y="2772"/>
                    </a:cubicBezTo>
                    <a:cubicBezTo>
                      <a:pt x="293" y="2730"/>
                      <a:pt x="146" y="2687"/>
                      <a:pt x="1" y="2641"/>
                    </a:cubicBezTo>
                    <a:lnTo>
                      <a:pt x="1" y="2641"/>
                    </a:lnTo>
                    <a:cubicBezTo>
                      <a:pt x="1" y="2677"/>
                      <a:pt x="2" y="2712"/>
                      <a:pt x="3" y="2748"/>
                    </a:cubicBezTo>
                    <a:cubicBezTo>
                      <a:pt x="144" y="2792"/>
                      <a:pt x="287" y="2834"/>
                      <a:pt x="429" y="2874"/>
                    </a:cubicBezTo>
                    <a:cubicBezTo>
                      <a:pt x="410" y="3062"/>
                      <a:pt x="393" y="3250"/>
                      <a:pt x="377" y="3438"/>
                    </a:cubicBezTo>
                    <a:cubicBezTo>
                      <a:pt x="278" y="3409"/>
                      <a:pt x="180" y="3378"/>
                      <a:pt x="80" y="3349"/>
                    </a:cubicBezTo>
                    <a:lnTo>
                      <a:pt x="80" y="3349"/>
                    </a:lnTo>
                    <a:cubicBezTo>
                      <a:pt x="89" y="3387"/>
                      <a:pt x="99" y="3424"/>
                      <a:pt x="108" y="3462"/>
                    </a:cubicBezTo>
                    <a:cubicBezTo>
                      <a:pt x="195" y="3488"/>
                      <a:pt x="282" y="3516"/>
                      <a:pt x="369" y="3540"/>
                    </a:cubicBezTo>
                    <a:cubicBezTo>
                      <a:pt x="355" y="3722"/>
                      <a:pt x="342" y="3904"/>
                      <a:pt x="330" y="4087"/>
                    </a:cubicBezTo>
                    <a:cubicBezTo>
                      <a:pt x="359" y="4150"/>
                      <a:pt x="389" y="4212"/>
                      <a:pt x="421" y="4272"/>
                    </a:cubicBezTo>
                    <a:cubicBezTo>
                      <a:pt x="423" y="4261"/>
                      <a:pt x="423" y="4249"/>
                      <a:pt x="423" y="4239"/>
                    </a:cubicBezTo>
                    <a:cubicBezTo>
                      <a:pt x="577" y="4282"/>
                      <a:pt x="732" y="4321"/>
                      <a:pt x="886" y="4359"/>
                    </a:cubicBezTo>
                    <a:cubicBezTo>
                      <a:pt x="959" y="4344"/>
                      <a:pt x="1032" y="4328"/>
                      <a:pt x="1106" y="4311"/>
                    </a:cubicBezTo>
                    <a:cubicBezTo>
                      <a:pt x="1103" y="4309"/>
                      <a:pt x="1100" y="4309"/>
                      <a:pt x="1096" y="4308"/>
                    </a:cubicBezTo>
                    <a:cubicBezTo>
                      <a:pt x="1108" y="4119"/>
                      <a:pt x="1120" y="3929"/>
                      <a:pt x="1134" y="3739"/>
                    </a:cubicBezTo>
                    <a:cubicBezTo>
                      <a:pt x="1323" y="3784"/>
                      <a:pt x="1511" y="3825"/>
                      <a:pt x="1699" y="3864"/>
                    </a:cubicBezTo>
                    <a:cubicBezTo>
                      <a:pt x="1692" y="3961"/>
                      <a:pt x="1687" y="4057"/>
                      <a:pt x="1680" y="4154"/>
                    </a:cubicBezTo>
                    <a:cubicBezTo>
                      <a:pt x="1716" y="4144"/>
                      <a:pt x="1751" y="4131"/>
                      <a:pt x="1785" y="4121"/>
                    </a:cubicBezTo>
                    <a:cubicBezTo>
                      <a:pt x="1790" y="4042"/>
                      <a:pt x="1794" y="3963"/>
                      <a:pt x="1799" y="3884"/>
                    </a:cubicBezTo>
                    <a:cubicBezTo>
                      <a:pt x="1941" y="3912"/>
                      <a:pt x="2082" y="3937"/>
                      <a:pt x="2223" y="3962"/>
                    </a:cubicBezTo>
                    <a:cubicBezTo>
                      <a:pt x="2309" y="3927"/>
                      <a:pt x="2394" y="3893"/>
                      <a:pt x="2479" y="3856"/>
                    </a:cubicBezTo>
                    <a:cubicBezTo>
                      <a:pt x="2491" y="3682"/>
                      <a:pt x="2504" y="3507"/>
                      <a:pt x="2520" y="3333"/>
                    </a:cubicBezTo>
                    <a:cubicBezTo>
                      <a:pt x="2708" y="3363"/>
                      <a:pt x="2897" y="3392"/>
                      <a:pt x="3087" y="3418"/>
                    </a:cubicBezTo>
                    <a:cubicBezTo>
                      <a:pt x="3082" y="3465"/>
                      <a:pt x="3080" y="3512"/>
                      <a:pt x="3076" y="3558"/>
                    </a:cubicBezTo>
                    <a:cubicBezTo>
                      <a:pt x="3113" y="3538"/>
                      <a:pt x="3148" y="3517"/>
                      <a:pt x="3184" y="3496"/>
                    </a:cubicBezTo>
                    <a:cubicBezTo>
                      <a:pt x="3185" y="3475"/>
                      <a:pt x="3186" y="3454"/>
                      <a:pt x="3189" y="3431"/>
                    </a:cubicBezTo>
                    <a:cubicBezTo>
                      <a:pt x="3217" y="3435"/>
                      <a:pt x="3247" y="3438"/>
                      <a:pt x="3275" y="3441"/>
                    </a:cubicBezTo>
                    <a:cubicBezTo>
                      <a:pt x="3321" y="3414"/>
                      <a:pt x="3367" y="3386"/>
                      <a:pt x="3411" y="3356"/>
                    </a:cubicBezTo>
                    <a:cubicBezTo>
                      <a:pt x="3339" y="3347"/>
                      <a:pt x="3269" y="3340"/>
                      <a:pt x="3196" y="3330"/>
                    </a:cubicBezTo>
                    <a:cubicBezTo>
                      <a:pt x="3212" y="3140"/>
                      <a:pt x="3231" y="2950"/>
                      <a:pt x="3250" y="2760"/>
                    </a:cubicBezTo>
                    <a:cubicBezTo>
                      <a:pt x="3443" y="2784"/>
                      <a:pt x="3631" y="2807"/>
                      <a:pt x="3822" y="2830"/>
                    </a:cubicBezTo>
                    <a:cubicBezTo>
                      <a:pt x="3812" y="2916"/>
                      <a:pt x="3806" y="3003"/>
                      <a:pt x="3798" y="3088"/>
                    </a:cubicBezTo>
                    <a:cubicBezTo>
                      <a:pt x="3835" y="3058"/>
                      <a:pt x="3872" y="3029"/>
                      <a:pt x="3908" y="2999"/>
                    </a:cubicBezTo>
                    <a:cubicBezTo>
                      <a:pt x="3914" y="2946"/>
                      <a:pt x="3918" y="2894"/>
                      <a:pt x="3923" y="2842"/>
                    </a:cubicBezTo>
                    <a:lnTo>
                      <a:pt x="4076" y="2858"/>
                    </a:lnTo>
                    <a:cubicBezTo>
                      <a:pt x="4110" y="2827"/>
                      <a:pt x="4143" y="2796"/>
                      <a:pt x="4175" y="2766"/>
                    </a:cubicBezTo>
                    <a:cubicBezTo>
                      <a:pt x="4095" y="2758"/>
                      <a:pt x="4013" y="2750"/>
                      <a:pt x="3933" y="2741"/>
                    </a:cubicBezTo>
                    <a:cubicBezTo>
                      <a:pt x="3952" y="2550"/>
                      <a:pt x="3974" y="2361"/>
                      <a:pt x="3999" y="2171"/>
                    </a:cubicBezTo>
                    <a:cubicBezTo>
                      <a:pt x="4188" y="2192"/>
                      <a:pt x="4377" y="2210"/>
                      <a:pt x="4565" y="2227"/>
                    </a:cubicBezTo>
                    <a:cubicBezTo>
                      <a:pt x="4560" y="2274"/>
                      <a:pt x="4555" y="2323"/>
                      <a:pt x="4549" y="2370"/>
                    </a:cubicBezTo>
                    <a:cubicBezTo>
                      <a:pt x="4611" y="2295"/>
                      <a:pt x="4671" y="2219"/>
                      <a:pt x="4727" y="2140"/>
                    </a:cubicBezTo>
                    <a:cubicBezTo>
                      <a:pt x="4713" y="2138"/>
                      <a:pt x="4697" y="2137"/>
                      <a:pt x="4682" y="2136"/>
                    </a:cubicBezTo>
                    <a:cubicBezTo>
                      <a:pt x="4707" y="1945"/>
                      <a:pt x="4733" y="1756"/>
                      <a:pt x="4764" y="1566"/>
                    </a:cubicBezTo>
                    <a:lnTo>
                      <a:pt x="5050" y="1589"/>
                    </a:lnTo>
                    <a:cubicBezTo>
                      <a:pt x="5066" y="1557"/>
                      <a:pt x="5078" y="1524"/>
                      <a:pt x="5093" y="1490"/>
                    </a:cubicBezTo>
                    <a:cubicBezTo>
                      <a:pt x="4989" y="1482"/>
                      <a:pt x="4884" y="1473"/>
                      <a:pt x="4779" y="1464"/>
                    </a:cubicBezTo>
                    <a:cubicBezTo>
                      <a:pt x="4810" y="1275"/>
                      <a:pt x="4842" y="1085"/>
                      <a:pt x="4878" y="897"/>
                    </a:cubicBezTo>
                    <a:lnTo>
                      <a:pt x="4885" y="897"/>
                    </a:lnTo>
                    <a:cubicBezTo>
                      <a:pt x="4844" y="857"/>
                      <a:pt x="4802" y="820"/>
                      <a:pt x="4760" y="783"/>
                    </a:cubicBezTo>
                    <a:cubicBezTo>
                      <a:pt x="4583" y="767"/>
                      <a:pt x="4407" y="751"/>
                      <a:pt x="4231" y="734"/>
                    </a:cubicBezTo>
                    <a:cubicBezTo>
                      <a:pt x="4248" y="638"/>
                      <a:pt x="4269" y="543"/>
                      <a:pt x="4289" y="449"/>
                    </a:cubicBezTo>
                    <a:cubicBezTo>
                      <a:pt x="4258" y="431"/>
                      <a:pt x="4226" y="412"/>
                      <a:pt x="4195" y="395"/>
                    </a:cubicBezTo>
                    <a:cubicBezTo>
                      <a:pt x="4172" y="505"/>
                      <a:pt x="4148" y="615"/>
                      <a:pt x="4127" y="725"/>
                    </a:cubicBezTo>
                    <a:cubicBezTo>
                      <a:pt x="3940" y="705"/>
                      <a:pt x="3754" y="684"/>
                      <a:pt x="3567" y="660"/>
                    </a:cubicBezTo>
                    <a:cubicBezTo>
                      <a:pt x="3600" y="496"/>
                      <a:pt x="3636" y="331"/>
                      <a:pt x="3675" y="166"/>
                    </a:cubicBezTo>
                    <a:lnTo>
                      <a:pt x="3577" y="135"/>
                    </a:lnTo>
                    <a:cubicBezTo>
                      <a:pt x="3537" y="304"/>
                      <a:pt x="3500" y="476"/>
                      <a:pt x="3464" y="647"/>
                    </a:cubicBezTo>
                    <a:cubicBezTo>
                      <a:pt x="3279" y="623"/>
                      <a:pt x="3093" y="597"/>
                      <a:pt x="2908" y="570"/>
                    </a:cubicBezTo>
                    <a:cubicBezTo>
                      <a:pt x="2945" y="386"/>
                      <a:pt x="2987" y="202"/>
                      <a:pt x="3031" y="19"/>
                    </a:cubicBezTo>
                    <a:cubicBezTo>
                      <a:pt x="2998" y="15"/>
                      <a:pt x="2963" y="9"/>
                      <a:pt x="2929" y="5"/>
                    </a:cubicBezTo>
                    <a:cubicBezTo>
                      <a:pt x="2884" y="187"/>
                      <a:pt x="2844" y="370"/>
                      <a:pt x="2805" y="554"/>
                    </a:cubicBezTo>
                    <a:cubicBezTo>
                      <a:pt x="2621" y="526"/>
                      <a:pt x="2437" y="496"/>
                      <a:pt x="2254" y="463"/>
                    </a:cubicBezTo>
                    <a:cubicBezTo>
                      <a:pt x="2287" y="308"/>
                      <a:pt x="2323" y="155"/>
                      <a:pt x="2360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7" name="Google Shape;2170;p58"/>
              <p:cNvSpPr/>
              <p:nvPr/>
            </p:nvSpPr>
            <p:spPr>
              <a:xfrm>
                <a:off x="5789475" y="-1417933"/>
                <a:ext cx="353420" cy="621217"/>
              </a:xfrm>
              <a:custGeom>
                <a:avLst/>
                <a:gdLst/>
                <a:ahLst/>
                <a:cxnLst/>
                <a:rect l="l" t="t" r="r" b="b"/>
                <a:pathLst>
                  <a:path w="2394" h="4208" extrusionOk="0">
                    <a:moveTo>
                      <a:pt x="1756" y="1"/>
                    </a:moveTo>
                    <a:lnTo>
                      <a:pt x="1756" y="1"/>
                    </a:lnTo>
                    <a:cubicBezTo>
                      <a:pt x="1617" y="62"/>
                      <a:pt x="1481" y="135"/>
                      <a:pt x="1356" y="224"/>
                    </a:cubicBezTo>
                    <a:cubicBezTo>
                      <a:pt x="46" y="1147"/>
                      <a:pt x="0" y="2890"/>
                      <a:pt x="762" y="4188"/>
                    </a:cubicBezTo>
                    <a:cubicBezTo>
                      <a:pt x="766" y="4196"/>
                      <a:pt x="770" y="4201"/>
                      <a:pt x="772" y="4207"/>
                    </a:cubicBezTo>
                    <a:cubicBezTo>
                      <a:pt x="1306" y="4125"/>
                      <a:pt x="1860" y="3982"/>
                      <a:pt x="2394" y="3779"/>
                    </a:cubicBezTo>
                    <a:cubicBezTo>
                      <a:pt x="1865" y="3122"/>
                      <a:pt x="1592" y="2270"/>
                      <a:pt x="1572" y="1425"/>
                    </a:cubicBezTo>
                    <a:cubicBezTo>
                      <a:pt x="1562" y="944"/>
                      <a:pt x="1630" y="464"/>
                      <a:pt x="1756" y="1"/>
                    </a:cubicBezTo>
                    <a:close/>
                  </a:path>
                </a:pathLst>
              </a:custGeom>
              <a:solidFill>
                <a:srgbClr val="4D0029">
                  <a:alpha val="427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8" name="Google Shape;2171;p58"/>
              <p:cNvSpPr/>
              <p:nvPr/>
            </p:nvSpPr>
            <p:spPr>
              <a:xfrm>
                <a:off x="6592414" y="-1027166"/>
                <a:ext cx="81786" cy="247276"/>
              </a:xfrm>
              <a:custGeom>
                <a:avLst/>
                <a:gdLst/>
                <a:ahLst/>
                <a:cxnLst/>
                <a:rect l="l" t="t" r="r" b="b"/>
                <a:pathLst>
                  <a:path w="554" h="1675" extrusionOk="0">
                    <a:moveTo>
                      <a:pt x="187" y="1"/>
                    </a:moveTo>
                    <a:cubicBezTo>
                      <a:pt x="93" y="1"/>
                      <a:pt x="1" y="75"/>
                      <a:pt x="43" y="187"/>
                    </a:cubicBezTo>
                    <a:cubicBezTo>
                      <a:pt x="196" y="605"/>
                      <a:pt x="249" y="1037"/>
                      <a:pt x="180" y="1481"/>
                    </a:cubicBezTo>
                    <a:cubicBezTo>
                      <a:pt x="161" y="1598"/>
                      <a:pt x="261" y="1674"/>
                      <a:pt x="351" y="1674"/>
                    </a:cubicBezTo>
                    <a:cubicBezTo>
                      <a:pt x="410" y="1674"/>
                      <a:pt x="464" y="1641"/>
                      <a:pt x="477" y="1562"/>
                    </a:cubicBezTo>
                    <a:cubicBezTo>
                      <a:pt x="554" y="1064"/>
                      <a:pt x="514" y="579"/>
                      <a:pt x="340" y="107"/>
                    </a:cubicBezTo>
                    <a:cubicBezTo>
                      <a:pt x="313" y="33"/>
                      <a:pt x="250" y="1"/>
                      <a:pt x="18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3" name="Google Shape;2200;p58"/>
          <p:cNvGrpSpPr/>
          <p:nvPr/>
        </p:nvGrpSpPr>
        <p:grpSpPr>
          <a:xfrm>
            <a:off x="8727201" y="3925326"/>
            <a:ext cx="416799" cy="572715"/>
            <a:chOff x="8430725" y="132438"/>
            <a:chExt cx="592549" cy="814209"/>
          </a:xfrm>
        </p:grpSpPr>
        <p:sp>
          <p:nvSpPr>
            <p:cNvPr id="90" name="Google Shape;2201;p58"/>
            <p:cNvSpPr/>
            <p:nvPr/>
          </p:nvSpPr>
          <p:spPr>
            <a:xfrm flipH="1">
              <a:off x="8430725" y="132441"/>
              <a:ext cx="592548" cy="814207"/>
            </a:xfrm>
            <a:custGeom>
              <a:avLst/>
              <a:gdLst/>
              <a:ahLst/>
              <a:cxnLst/>
              <a:rect l="l" t="t" r="r" b="b"/>
              <a:pathLst>
                <a:path w="5825" h="8004" extrusionOk="0">
                  <a:moveTo>
                    <a:pt x="375" y="1"/>
                  </a:moveTo>
                  <a:cubicBezTo>
                    <a:pt x="240" y="1"/>
                    <a:pt x="110" y="107"/>
                    <a:pt x="59" y="236"/>
                  </a:cubicBezTo>
                  <a:cubicBezTo>
                    <a:pt x="1" y="388"/>
                    <a:pt x="27" y="560"/>
                    <a:pt x="73" y="717"/>
                  </a:cubicBezTo>
                  <a:cubicBezTo>
                    <a:pt x="247" y="1318"/>
                    <a:pt x="717" y="1822"/>
                    <a:pt x="1301" y="2043"/>
                  </a:cubicBezTo>
                  <a:cubicBezTo>
                    <a:pt x="974" y="2955"/>
                    <a:pt x="867" y="3934"/>
                    <a:pt x="992" y="4901"/>
                  </a:cubicBezTo>
                  <a:cubicBezTo>
                    <a:pt x="990" y="4901"/>
                    <a:pt x="989" y="4903"/>
                    <a:pt x="989" y="4903"/>
                  </a:cubicBezTo>
                  <a:cubicBezTo>
                    <a:pt x="733" y="5004"/>
                    <a:pt x="513" y="5474"/>
                    <a:pt x="414" y="5715"/>
                  </a:cubicBezTo>
                  <a:cubicBezTo>
                    <a:pt x="293" y="6005"/>
                    <a:pt x="268" y="6348"/>
                    <a:pt x="407" y="6629"/>
                  </a:cubicBezTo>
                  <a:cubicBezTo>
                    <a:pt x="518" y="6557"/>
                    <a:pt x="626" y="6481"/>
                    <a:pt x="722" y="6399"/>
                  </a:cubicBezTo>
                  <a:cubicBezTo>
                    <a:pt x="725" y="6441"/>
                    <a:pt x="728" y="6482"/>
                    <a:pt x="736" y="6519"/>
                  </a:cubicBezTo>
                  <a:cubicBezTo>
                    <a:pt x="806" y="7039"/>
                    <a:pt x="1105" y="7525"/>
                    <a:pt x="1539" y="7821"/>
                  </a:cubicBezTo>
                  <a:cubicBezTo>
                    <a:pt x="1653" y="7899"/>
                    <a:pt x="1777" y="7965"/>
                    <a:pt x="1912" y="7991"/>
                  </a:cubicBezTo>
                  <a:cubicBezTo>
                    <a:pt x="1955" y="7999"/>
                    <a:pt x="1999" y="8003"/>
                    <a:pt x="2042" y="8003"/>
                  </a:cubicBezTo>
                  <a:cubicBezTo>
                    <a:pt x="2339" y="8003"/>
                    <a:pt x="2630" y="7811"/>
                    <a:pt x="2775" y="7545"/>
                  </a:cubicBezTo>
                  <a:cubicBezTo>
                    <a:pt x="2940" y="7241"/>
                    <a:pt x="2935" y="6866"/>
                    <a:pt x="2824" y="6537"/>
                  </a:cubicBezTo>
                  <a:cubicBezTo>
                    <a:pt x="2744" y="6302"/>
                    <a:pt x="2599" y="6048"/>
                    <a:pt x="2421" y="5821"/>
                  </a:cubicBezTo>
                  <a:cubicBezTo>
                    <a:pt x="2487" y="5804"/>
                    <a:pt x="2552" y="5783"/>
                    <a:pt x="2616" y="5758"/>
                  </a:cubicBezTo>
                  <a:lnTo>
                    <a:pt x="2534" y="5644"/>
                  </a:lnTo>
                  <a:cubicBezTo>
                    <a:pt x="2409" y="5473"/>
                    <a:pt x="2278" y="5304"/>
                    <a:pt x="2116" y="5169"/>
                  </a:cubicBezTo>
                  <a:cubicBezTo>
                    <a:pt x="1883" y="4973"/>
                    <a:pt x="1621" y="4902"/>
                    <a:pt x="1324" y="4879"/>
                  </a:cubicBezTo>
                  <a:cubicBezTo>
                    <a:pt x="1298" y="4877"/>
                    <a:pt x="1271" y="4875"/>
                    <a:pt x="1245" y="4874"/>
                  </a:cubicBezTo>
                  <a:cubicBezTo>
                    <a:pt x="1146" y="4104"/>
                    <a:pt x="1199" y="3328"/>
                    <a:pt x="1397" y="2589"/>
                  </a:cubicBezTo>
                  <a:cubicBezTo>
                    <a:pt x="1802" y="3116"/>
                    <a:pt x="2268" y="3581"/>
                    <a:pt x="2788" y="3982"/>
                  </a:cubicBezTo>
                  <a:cubicBezTo>
                    <a:pt x="2745" y="4212"/>
                    <a:pt x="2745" y="4472"/>
                    <a:pt x="2751" y="4637"/>
                  </a:cubicBezTo>
                  <a:cubicBezTo>
                    <a:pt x="2761" y="4969"/>
                    <a:pt x="2886" y="5303"/>
                    <a:pt x="3141" y="5503"/>
                  </a:cubicBezTo>
                  <a:cubicBezTo>
                    <a:pt x="3215" y="5382"/>
                    <a:pt x="3285" y="5260"/>
                    <a:pt x="3341" y="5135"/>
                  </a:cubicBezTo>
                  <a:cubicBezTo>
                    <a:pt x="3362" y="5173"/>
                    <a:pt x="3383" y="5209"/>
                    <a:pt x="3405" y="5244"/>
                  </a:cubicBezTo>
                  <a:cubicBezTo>
                    <a:pt x="3698" y="5701"/>
                    <a:pt x="4195" y="6014"/>
                    <a:pt x="4738" y="6086"/>
                  </a:cubicBezTo>
                  <a:cubicBezTo>
                    <a:pt x="4799" y="6093"/>
                    <a:pt x="4860" y="6098"/>
                    <a:pt x="4922" y="6098"/>
                  </a:cubicBezTo>
                  <a:cubicBezTo>
                    <a:pt x="5005" y="6098"/>
                    <a:pt x="5088" y="6089"/>
                    <a:pt x="5168" y="6066"/>
                  </a:cubicBezTo>
                  <a:cubicBezTo>
                    <a:pt x="5523" y="5965"/>
                    <a:pt x="5775" y="5596"/>
                    <a:pt x="5801" y="5229"/>
                  </a:cubicBezTo>
                  <a:cubicBezTo>
                    <a:pt x="5825" y="4859"/>
                    <a:pt x="5657" y="4508"/>
                    <a:pt x="5410" y="4252"/>
                  </a:cubicBezTo>
                  <a:cubicBezTo>
                    <a:pt x="5232" y="4068"/>
                    <a:pt x="4982" y="3897"/>
                    <a:pt x="4714" y="3770"/>
                  </a:cubicBezTo>
                  <a:cubicBezTo>
                    <a:pt x="4770" y="3721"/>
                    <a:pt x="4822" y="3670"/>
                    <a:pt x="4872" y="3615"/>
                  </a:cubicBezTo>
                  <a:cubicBezTo>
                    <a:pt x="4829" y="3592"/>
                    <a:pt x="4787" y="3570"/>
                    <a:pt x="4744" y="3547"/>
                  </a:cubicBezTo>
                  <a:cubicBezTo>
                    <a:pt x="4550" y="3445"/>
                    <a:pt x="4351" y="3350"/>
                    <a:pt x="4137" y="3299"/>
                  </a:cubicBezTo>
                  <a:cubicBezTo>
                    <a:pt x="4045" y="3277"/>
                    <a:pt x="3955" y="3267"/>
                    <a:pt x="3866" y="3267"/>
                  </a:cubicBezTo>
                  <a:cubicBezTo>
                    <a:pt x="3660" y="3267"/>
                    <a:pt x="3461" y="3321"/>
                    <a:pt x="3254" y="3406"/>
                  </a:cubicBezTo>
                  <a:cubicBezTo>
                    <a:pt x="3143" y="3452"/>
                    <a:pt x="3028" y="3500"/>
                    <a:pt x="2945" y="3589"/>
                  </a:cubicBezTo>
                  <a:cubicBezTo>
                    <a:pt x="2913" y="3625"/>
                    <a:pt x="2884" y="3670"/>
                    <a:pt x="2860" y="3722"/>
                  </a:cubicBezTo>
                  <a:cubicBezTo>
                    <a:pt x="2341" y="3310"/>
                    <a:pt x="1879" y="2832"/>
                    <a:pt x="1479" y="2290"/>
                  </a:cubicBezTo>
                  <a:cubicBezTo>
                    <a:pt x="1486" y="2268"/>
                    <a:pt x="1494" y="2245"/>
                    <a:pt x="1501" y="2223"/>
                  </a:cubicBezTo>
                  <a:cubicBezTo>
                    <a:pt x="1966" y="2460"/>
                    <a:pt x="2489" y="2588"/>
                    <a:pt x="3012" y="2589"/>
                  </a:cubicBezTo>
                  <a:cubicBezTo>
                    <a:pt x="3148" y="2589"/>
                    <a:pt x="3287" y="2582"/>
                    <a:pt x="3414" y="2531"/>
                  </a:cubicBezTo>
                  <a:cubicBezTo>
                    <a:pt x="3540" y="2481"/>
                    <a:pt x="3654" y="2385"/>
                    <a:pt x="3696" y="2255"/>
                  </a:cubicBezTo>
                  <a:cubicBezTo>
                    <a:pt x="3745" y="2102"/>
                    <a:pt x="3682" y="1926"/>
                    <a:pt x="3569" y="1810"/>
                  </a:cubicBezTo>
                  <a:cubicBezTo>
                    <a:pt x="3455" y="1694"/>
                    <a:pt x="3300" y="1629"/>
                    <a:pt x="3143" y="1588"/>
                  </a:cubicBezTo>
                  <a:cubicBezTo>
                    <a:pt x="2996" y="1550"/>
                    <a:pt x="2844" y="1531"/>
                    <a:pt x="2692" y="1531"/>
                  </a:cubicBezTo>
                  <a:cubicBezTo>
                    <a:pt x="2321" y="1531"/>
                    <a:pt x="1950" y="1643"/>
                    <a:pt x="1642" y="1851"/>
                  </a:cubicBezTo>
                  <a:cubicBezTo>
                    <a:pt x="1820" y="1420"/>
                    <a:pt x="2051" y="1009"/>
                    <a:pt x="2332" y="622"/>
                  </a:cubicBezTo>
                  <a:cubicBezTo>
                    <a:pt x="2401" y="528"/>
                    <a:pt x="2314" y="429"/>
                    <a:pt x="2224" y="429"/>
                  </a:cubicBezTo>
                  <a:cubicBezTo>
                    <a:pt x="2189" y="429"/>
                    <a:pt x="2154" y="444"/>
                    <a:pt x="2127" y="481"/>
                  </a:cubicBezTo>
                  <a:cubicBezTo>
                    <a:pt x="1850" y="860"/>
                    <a:pt x="1621" y="1265"/>
                    <a:pt x="1439" y="1689"/>
                  </a:cubicBezTo>
                  <a:cubicBezTo>
                    <a:pt x="1324" y="1083"/>
                    <a:pt x="1072" y="499"/>
                    <a:pt x="606" y="108"/>
                  </a:cubicBezTo>
                  <a:cubicBezTo>
                    <a:pt x="558" y="68"/>
                    <a:pt x="504" y="28"/>
                    <a:pt x="444" y="10"/>
                  </a:cubicBezTo>
                  <a:cubicBezTo>
                    <a:pt x="421" y="4"/>
                    <a:pt x="398" y="1"/>
                    <a:pt x="375" y="1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4" name="Google Shape;2202;p58"/>
            <p:cNvGrpSpPr/>
            <p:nvPr/>
          </p:nvGrpSpPr>
          <p:grpSpPr>
            <a:xfrm flipH="1">
              <a:off x="8430707" y="132436"/>
              <a:ext cx="592548" cy="814203"/>
              <a:chOff x="8718313" y="645768"/>
              <a:chExt cx="891985" cy="1225657"/>
            </a:xfrm>
          </p:grpSpPr>
          <p:sp>
            <p:nvSpPr>
              <p:cNvPr id="92" name="Google Shape;2203;p58"/>
              <p:cNvSpPr/>
              <p:nvPr/>
            </p:nvSpPr>
            <p:spPr>
              <a:xfrm>
                <a:off x="8718313" y="645768"/>
                <a:ext cx="228929" cy="318664"/>
              </a:xfrm>
              <a:custGeom>
                <a:avLst/>
                <a:gdLst/>
                <a:ahLst/>
                <a:cxnLst/>
                <a:rect l="l" t="t" r="r" b="b"/>
                <a:pathLst>
                  <a:path w="1495" h="2081" extrusionOk="0">
                    <a:moveTo>
                      <a:pt x="375" y="0"/>
                    </a:moveTo>
                    <a:cubicBezTo>
                      <a:pt x="240" y="0"/>
                      <a:pt x="109" y="106"/>
                      <a:pt x="59" y="236"/>
                    </a:cubicBezTo>
                    <a:cubicBezTo>
                      <a:pt x="1" y="390"/>
                      <a:pt x="27" y="560"/>
                      <a:pt x="73" y="717"/>
                    </a:cubicBezTo>
                    <a:cubicBezTo>
                      <a:pt x="253" y="1337"/>
                      <a:pt x="749" y="1854"/>
                      <a:pt x="1360" y="2064"/>
                    </a:cubicBezTo>
                    <a:lnTo>
                      <a:pt x="1495" y="2080"/>
                    </a:lnTo>
                    <a:cubicBezTo>
                      <a:pt x="1424" y="1344"/>
                      <a:pt x="1173" y="584"/>
                      <a:pt x="606" y="108"/>
                    </a:cubicBezTo>
                    <a:cubicBezTo>
                      <a:pt x="558" y="68"/>
                      <a:pt x="506" y="27"/>
                      <a:pt x="444" y="10"/>
                    </a:cubicBezTo>
                    <a:cubicBezTo>
                      <a:pt x="421" y="3"/>
                      <a:pt x="398" y="0"/>
                      <a:pt x="37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" name="Google Shape;2204;p58"/>
              <p:cNvSpPr/>
              <p:nvPr/>
            </p:nvSpPr>
            <p:spPr>
              <a:xfrm>
                <a:off x="8941271" y="880211"/>
                <a:ext cx="350668" cy="162318"/>
              </a:xfrm>
              <a:custGeom>
                <a:avLst/>
                <a:gdLst/>
                <a:ahLst/>
                <a:cxnLst/>
                <a:rect l="l" t="t" r="r" b="b"/>
                <a:pathLst>
                  <a:path w="2290" h="1060" extrusionOk="0">
                    <a:moveTo>
                      <a:pt x="1236" y="1"/>
                    </a:moveTo>
                    <a:cubicBezTo>
                      <a:pt x="790" y="1"/>
                      <a:pt x="344" y="162"/>
                      <a:pt x="10" y="456"/>
                    </a:cubicBezTo>
                    <a:lnTo>
                      <a:pt x="0" y="671"/>
                    </a:lnTo>
                    <a:cubicBezTo>
                      <a:pt x="478" y="923"/>
                      <a:pt x="1017" y="1057"/>
                      <a:pt x="1556" y="1060"/>
                    </a:cubicBezTo>
                    <a:cubicBezTo>
                      <a:pt x="1692" y="1060"/>
                      <a:pt x="1830" y="1051"/>
                      <a:pt x="1958" y="1001"/>
                    </a:cubicBezTo>
                    <a:cubicBezTo>
                      <a:pt x="2084" y="952"/>
                      <a:pt x="2198" y="856"/>
                      <a:pt x="2240" y="726"/>
                    </a:cubicBezTo>
                    <a:cubicBezTo>
                      <a:pt x="2289" y="571"/>
                      <a:pt x="2226" y="397"/>
                      <a:pt x="2112" y="281"/>
                    </a:cubicBezTo>
                    <a:cubicBezTo>
                      <a:pt x="1999" y="163"/>
                      <a:pt x="1844" y="99"/>
                      <a:pt x="1687" y="58"/>
                    </a:cubicBezTo>
                    <a:cubicBezTo>
                      <a:pt x="1539" y="19"/>
                      <a:pt x="1387" y="1"/>
                      <a:pt x="123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" name="Google Shape;2205;p58"/>
              <p:cNvSpPr/>
              <p:nvPr/>
            </p:nvSpPr>
            <p:spPr>
              <a:xfrm>
                <a:off x="8815704" y="711308"/>
                <a:ext cx="270581" cy="864113"/>
              </a:xfrm>
              <a:custGeom>
                <a:avLst/>
                <a:gdLst/>
                <a:ahLst/>
                <a:cxnLst/>
                <a:rect l="l" t="t" r="r" b="b"/>
                <a:pathLst>
                  <a:path w="1767" h="5643" extrusionOk="0">
                    <a:moveTo>
                      <a:pt x="1590" y="0"/>
                    </a:moveTo>
                    <a:cubicBezTo>
                      <a:pt x="1554" y="0"/>
                      <a:pt x="1519" y="16"/>
                      <a:pt x="1492" y="53"/>
                    </a:cubicBezTo>
                    <a:cubicBezTo>
                      <a:pt x="336" y="1640"/>
                      <a:pt x="0" y="3677"/>
                      <a:pt x="594" y="5548"/>
                    </a:cubicBezTo>
                    <a:cubicBezTo>
                      <a:pt x="615" y="5613"/>
                      <a:pt x="671" y="5643"/>
                      <a:pt x="726" y="5643"/>
                    </a:cubicBezTo>
                    <a:cubicBezTo>
                      <a:pt x="798" y="5643"/>
                      <a:pt x="866" y="5591"/>
                      <a:pt x="839" y="5503"/>
                    </a:cubicBezTo>
                    <a:cubicBezTo>
                      <a:pt x="263" y="3689"/>
                      <a:pt x="575" y="1733"/>
                      <a:pt x="1697" y="194"/>
                    </a:cubicBezTo>
                    <a:cubicBezTo>
                      <a:pt x="1767" y="100"/>
                      <a:pt x="1679" y="0"/>
                      <a:pt x="1590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" name="Google Shape;2206;p58"/>
              <p:cNvSpPr/>
              <p:nvPr/>
            </p:nvSpPr>
            <p:spPr>
              <a:xfrm>
                <a:off x="8901304" y="983269"/>
                <a:ext cx="413451" cy="361999"/>
              </a:xfrm>
              <a:custGeom>
                <a:avLst/>
                <a:gdLst/>
                <a:ahLst/>
                <a:cxnLst/>
                <a:rect l="l" t="t" r="r" b="b"/>
                <a:pathLst>
                  <a:path w="2700" h="2364" extrusionOk="0">
                    <a:moveTo>
                      <a:pt x="172" y="1"/>
                    </a:moveTo>
                    <a:cubicBezTo>
                      <a:pt x="85" y="1"/>
                      <a:pt x="0" y="115"/>
                      <a:pt x="70" y="211"/>
                    </a:cubicBezTo>
                    <a:cubicBezTo>
                      <a:pt x="708" y="1087"/>
                      <a:pt x="1503" y="1803"/>
                      <a:pt x="2440" y="2345"/>
                    </a:cubicBezTo>
                    <a:cubicBezTo>
                      <a:pt x="2462" y="2358"/>
                      <a:pt x="2484" y="2363"/>
                      <a:pt x="2506" y="2363"/>
                    </a:cubicBezTo>
                    <a:cubicBezTo>
                      <a:pt x="2617" y="2363"/>
                      <a:pt x="2699" y="2207"/>
                      <a:pt x="2581" y="2140"/>
                    </a:cubicBezTo>
                    <a:cubicBezTo>
                      <a:pt x="1661" y="1608"/>
                      <a:pt x="883" y="907"/>
                      <a:pt x="258" y="49"/>
                    </a:cubicBezTo>
                    <a:cubicBezTo>
                      <a:pt x="234" y="15"/>
                      <a:pt x="203" y="1"/>
                      <a:pt x="17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" name="Google Shape;2207;p58"/>
              <p:cNvSpPr/>
              <p:nvPr/>
            </p:nvSpPr>
            <p:spPr>
              <a:xfrm>
                <a:off x="8822288" y="1442202"/>
                <a:ext cx="346074" cy="429223"/>
              </a:xfrm>
              <a:custGeom>
                <a:avLst/>
                <a:gdLst/>
                <a:ahLst/>
                <a:cxnLst/>
                <a:rect l="l" t="t" r="r" b="b"/>
                <a:pathLst>
                  <a:path w="2260" h="2803" extrusionOk="0">
                    <a:moveTo>
                      <a:pt x="868" y="1"/>
                    </a:moveTo>
                    <a:cubicBezTo>
                      <a:pt x="745" y="1"/>
                      <a:pt x="622" y="43"/>
                      <a:pt x="480" y="111"/>
                    </a:cubicBezTo>
                    <a:cubicBezTo>
                      <a:pt x="60" y="313"/>
                      <a:pt x="0" y="909"/>
                      <a:pt x="55" y="1318"/>
                    </a:cubicBezTo>
                    <a:cubicBezTo>
                      <a:pt x="126" y="1839"/>
                      <a:pt x="425" y="2325"/>
                      <a:pt x="859" y="2620"/>
                    </a:cubicBezTo>
                    <a:cubicBezTo>
                      <a:pt x="973" y="2697"/>
                      <a:pt x="1097" y="2764"/>
                      <a:pt x="1231" y="2790"/>
                    </a:cubicBezTo>
                    <a:cubicBezTo>
                      <a:pt x="1274" y="2799"/>
                      <a:pt x="1317" y="2802"/>
                      <a:pt x="1360" y="2802"/>
                    </a:cubicBezTo>
                    <a:cubicBezTo>
                      <a:pt x="1657" y="2802"/>
                      <a:pt x="1948" y="2611"/>
                      <a:pt x="2094" y="2344"/>
                    </a:cubicBezTo>
                    <a:cubicBezTo>
                      <a:pt x="2260" y="2039"/>
                      <a:pt x="2255" y="1664"/>
                      <a:pt x="2144" y="1337"/>
                    </a:cubicBezTo>
                    <a:cubicBezTo>
                      <a:pt x="2041" y="1042"/>
                      <a:pt x="1841" y="718"/>
                      <a:pt x="1601" y="458"/>
                    </a:cubicBezTo>
                    <a:cubicBezTo>
                      <a:pt x="1474" y="318"/>
                      <a:pt x="1333" y="197"/>
                      <a:pt x="1193" y="106"/>
                    </a:cubicBezTo>
                    <a:cubicBezTo>
                      <a:pt x="1078" y="32"/>
                      <a:pt x="973" y="1"/>
                      <a:pt x="868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" name="Google Shape;2208;p58"/>
              <p:cNvSpPr/>
              <p:nvPr/>
            </p:nvSpPr>
            <p:spPr>
              <a:xfrm>
                <a:off x="8759658" y="1391669"/>
                <a:ext cx="359090" cy="269203"/>
              </a:xfrm>
              <a:custGeom>
                <a:avLst/>
                <a:gdLst/>
                <a:ahLst/>
                <a:cxnLst/>
                <a:rect l="l" t="t" r="r" b="b"/>
                <a:pathLst>
                  <a:path w="2345" h="1758" extrusionOk="0">
                    <a:moveTo>
                      <a:pt x="913" y="0"/>
                    </a:moveTo>
                    <a:cubicBezTo>
                      <a:pt x="847" y="0"/>
                      <a:pt x="781" y="7"/>
                      <a:pt x="720" y="31"/>
                    </a:cubicBezTo>
                    <a:cubicBezTo>
                      <a:pt x="464" y="133"/>
                      <a:pt x="244" y="602"/>
                      <a:pt x="145" y="844"/>
                    </a:cubicBezTo>
                    <a:cubicBezTo>
                      <a:pt x="24" y="1135"/>
                      <a:pt x="0" y="1477"/>
                      <a:pt x="138" y="1758"/>
                    </a:cubicBezTo>
                    <a:cubicBezTo>
                      <a:pt x="498" y="1524"/>
                      <a:pt x="819" y="1255"/>
                      <a:pt x="877" y="809"/>
                    </a:cubicBezTo>
                    <a:cubicBezTo>
                      <a:pt x="1129" y="942"/>
                      <a:pt x="1415" y="1009"/>
                      <a:pt x="1700" y="1009"/>
                    </a:cubicBezTo>
                    <a:cubicBezTo>
                      <a:pt x="1920" y="1009"/>
                      <a:pt x="2140" y="969"/>
                      <a:pt x="2345" y="889"/>
                    </a:cubicBezTo>
                    <a:cubicBezTo>
                      <a:pt x="2314" y="849"/>
                      <a:pt x="2288" y="811"/>
                      <a:pt x="2261" y="774"/>
                    </a:cubicBezTo>
                    <a:cubicBezTo>
                      <a:pt x="2136" y="601"/>
                      <a:pt x="2005" y="434"/>
                      <a:pt x="1843" y="298"/>
                    </a:cubicBezTo>
                    <a:cubicBezTo>
                      <a:pt x="1611" y="102"/>
                      <a:pt x="1349" y="31"/>
                      <a:pt x="1052" y="7"/>
                    </a:cubicBezTo>
                    <a:cubicBezTo>
                      <a:pt x="1006" y="4"/>
                      <a:pt x="959" y="0"/>
                      <a:pt x="91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" name="Google Shape;2209;p58"/>
              <p:cNvSpPr/>
              <p:nvPr/>
            </p:nvSpPr>
            <p:spPr>
              <a:xfrm>
                <a:off x="9173418" y="1188311"/>
                <a:ext cx="436880" cy="390941"/>
              </a:xfrm>
              <a:custGeom>
                <a:avLst/>
                <a:gdLst/>
                <a:ahLst/>
                <a:cxnLst/>
                <a:rect l="l" t="t" r="r" b="b"/>
                <a:pathLst>
                  <a:path w="2853" h="2553" extrusionOk="0">
                    <a:moveTo>
                      <a:pt x="911" y="0"/>
                    </a:moveTo>
                    <a:cubicBezTo>
                      <a:pt x="655" y="0"/>
                      <a:pt x="495" y="128"/>
                      <a:pt x="314" y="353"/>
                    </a:cubicBezTo>
                    <a:cubicBezTo>
                      <a:pt x="0" y="747"/>
                      <a:pt x="200" y="1338"/>
                      <a:pt x="429" y="1698"/>
                    </a:cubicBezTo>
                    <a:cubicBezTo>
                      <a:pt x="722" y="2155"/>
                      <a:pt x="1218" y="2469"/>
                      <a:pt x="1762" y="2540"/>
                    </a:cubicBezTo>
                    <a:cubicBezTo>
                      <a:pt x="1823" y="2548"/>
                      <a:pt x="1885" y="2552"/>
                      <a:pt x="1946" y="2552"/>
                    </a:cubicBezTo>
                    <a:cubicBezTo>
                      <a:pt x="2029" y="2552"/>
                      <a:pt x="2112" y="2544"/>
                      <a:pt x="2193" y="2520"/>
                    </a:cubicBezTo>
                    <a:cubicBezTo>
                      <a:pt x="2546" y="2420"/>
                      <a:pt x="2799" y="2051"/>
                      <a:pt x="2826" y="1684"/>
                    </a:cubicBezTo>
                    <a:cubicBezTo>
                      <a:pt x="2853" y="1317"/>
                      <a:pt x="2684" y="963"/>
                      <a:pt x="2436" y="707"/>
                    </a:cubicBezTo>
                    <a:cubicBezTo>
                      <a:pt x="2214" y="477"/>
                      <a:pt x="1881" y="269"/>
                      <a:pt x="1537" y="138"/>
                    </a:cubicBezTo>
                    <a:cubicBezTo>
                      <a:pt x="1354" y="68"/>
                      <a:pt x="1168" y="21"/>
                      <a:pt x="996" y="4"/>
                    </a:cubicBezTo>
                    <a:cubicBezTo>
                      <a:pt x="966" y="1"/>
                      <a:pt x="938" y="0"/>
                      <a:pt x="911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" name="Google Shape;2210;p58"/>
              <p:cNvSpPr/>
              <p:nvPr/>
            </p:nvSpPr>
            <p:spPr>
              <a:xfrm>
                <a:off x="9137432" y="1145894"/>
                <a:ext cx="327239" cy="342246"/>
              </a:xfrm>
              <a:custGeom>
                <a:avLst/>
                <a:gdLst/>
                <a:ahLst/>
                <a:cxnLst/>
                <a:rect l="l" t="t" r="r" b="b"/>
                <a:pathLst>
                  <a:path w="2137" h="2235" extrusionOk="0">
                    <a:moveTo>
                      <a:pt x="1132" y="1"/>
                    </a:moveTo>
                    <a:cubicBezTo>
                      <a:pt x="925" y="1"/>
                      <a:pt x="725" y="56"/>
                      <a:pt x="518" y="140"/>
                    </a:cubicBezTo>
                    <a:cubicBezTo>
                      <a:pt x="407" y="185"/>
                      <a:pt x="292" y="234"/>
                      <a:pt x="209" y="323"/>
                    </a:cubicBezTo>
                    <a:cubicBezTo>
                      <a:pt x="8" y="543"/>
                      <a:pt x="0" y="1093"/>
                      <a:pt x="9" y="1369"/>
                    </a:cubicBezTo>
                    <a:cubicBezTo>
                      <a:pt x="20" y="1700"/>
                      <a:pt x="144" y="2035"/>
                      <a:pt x="399" y="2235"/>
                    </a:cubicBezTo>
                    <a:cubicBezTo>
                      <a:pt x="642" y="1840"/>
                      <a:pt x="834" y="1432"/>
                      <a:pt x="696" y="983"/>
                    </a:cubicBezTo>
                    <a:lnTo>
                      <a:pt x="696" y="983"/>
                    </a:lnTo>
                    <a:cubicBezTo>
                      <a:pt x="703" y="983"/>
                      <a:pt x="710" y="983"/>
                      <a:pt x="717" y="983"/>
                    </a:cubicBezTo>
                    <a:cubicBezTo>
                      <a:pt x="1240" y="983"/>
                      <a:pt x="1771" y="747"/>
                      <a:pt x="2136" y="349"/>
                    </a:cubicBezTo>
                    <a:cubicBezTo>
                      <a:pt x="2093" y="326"/>
                      <a:pt x="2050" y="303"/>
                      <a:pt x="2008" y="281"/>
                    </a:cubicBezTo>
                    <a:cubicBezTo>
                      <a:pt x="1815" y="179"/>
                      <a:pt x="1616" y="84"/>
                      <a:pt x="1402" y="32"/>
                    </a:cubicBezTo>
                    <a:cubicBezTo>
                      <a:pt x="1310" y="11"/>
                      <a:pt x="1220" y="1"/>
                      <a:pt x="113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" name="Google Shape;2211;p58"/>
              <p:cNvSpPr/>
              <p:nvPr/>
            </p:nvSpPr>
            <p:spPr>
              <a:xfrm>
                <a:off x="8919527" y="1747698"/>
                <a:ext cx="150067" cy="74115"/>
              </a:xfrm>
              <a:custGeom>
                <a:avLst/>
                <a:gdLst/>
                <a:ahLst/>
                <a:cxnLst/>
                <a:rect l="l" t="t" r="r" b="b"/>
                <a:pathLst>
                  <a:path w="980" h="484" extrusionOk="0">
                    <a:moveTo>
                      <a:pt x="185" y="0"/>
                    </a:moveTo>
                    <a:cubicBezTo>
                      <a:pt x="89" y="0"/>
                      <a:pt x="0" y="115"/>
                      <a:pt x="84" y="204"/>
                    </a:cubicBezTo>
                    <a:cubicBezTo>
                      <a:pt x="254" y="387"/>
                      <a:pt x="481" y="484"/>
                      <a:pt x="726" y="484"/>
                    </a:cubicBezTo>
                    <a:cubicBezTo>
                      <a:pt x="758" y="484"/>
                      <a:pt x="791" y="482"/>
                      <a:pt x="824" y="478"/>
                    </a:cubicBezTo>
                    <a:cubicBezTo>
                      <a:pt x="980" y="463"/>
                      <a:pt x="941" y="232"/>
                      <a:pt x="792" y="232"/>
                    </a:cubicBezTo>
                    <a:cubicBezTo>
                      <a:pt x="788" y="232"/>
                      <a:pt x="783" y="232"/>
                      <a:pt x="778" y="233"/>
                    </a:cubicBezTo>
                    <a:cubicBezTo>
                      <a:pt x="757" y="235"/>
                      <a:pt x="737" y="236"/>
                      <a:pt x="716" y="236"/>
                    </a:cubicBezTo>
                    <a:cubicBezTo>
                      <a:pt x="549" y="236"/>
                      <a:pt x="389" y="164"/>
                      <a:pt x="274" y="40"/>
                    </a:cubicBezTo>
                    <a:cubicBezTo>
                      <a:pt x="247" y="12"/>
                      <a:pt x="215" y="0"/>
                      <a:pt x="18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" name="Google Shape;2212;p58"/>
              <p:cNvSpPr/>
              <p:nvPr/>
            </p:nvSpPr>
            <p:spPr>
              <a:xfrm>
                <a:off x="9357022" y="1473747"/>
                <a:ext cx="186359" cy="55586"/>
              </a:xfrm>
              <a:custGeom>
                <a:avLst/>
                <a:gdLst/>
                <a:ahLst/>
                <a:cxnLst/>
                <a:rect l="l" t="t" r="r" b="b"/>
                <a:pathLst>
                  <a:path w="1217" h="363" extrusionOk="0">
                    <a:moveTo>
                      <a:pt x="197" y="1"/>
                    </a:moveTo>
                    <a:cubicBezTo>
                      <a:pt x="83" y="1"/>
                      <a:pt x="1" y="157"/>
                      <a:pt x="120" y="223"/>
                    </a:cubicBezTo>
                    <a:cubicBezTo>
                      <a:pt x="284" y="315"/>
                      <a:pt x="462" y="362"/>
                      <a:pt x="640" y="362"/>
                    </a:cubicBezTo>
                    <a:cubicBezTo>
                      <a:pt x="792" y="362"/>
                      <a:pt x="945" y="328"/>
                      <a:pt x="1090" y="258"/>
                    </a:cubicBezTo>
                    <a:cubicBezTo>
                      <a:pt x="1216" y="196"/>
                      <a:pt x="1151" y="19"/>
                      <a:pt x="1038" y="19"/>
                    </a:cubicBezTo>
                    <a:cubicBezTo>
                      <a:pt x="1020" y="19"/>
                      <a:pt x="1002" y="23"/>
                      <a:pt x="982" y="33"/>
                    </a:cubicBezTo>
                    <a:cubicBezTo>
                      <a:pt x="870" y="87"/>
                      <a:pt x="750" y="115"/>
                      <a:pt x="631" y="115"/>
                    </a:cubicBezTo>
                    <a:cubicBezTo>
                      <a:pt x="505" y="115"/>
                      <a:pt x="378" y="83"/>
                      <a:pt x="262" y="18"/>
                    </a:cubicBezTo>
                    <a:cubicBezTo>
                      <a:pt x="240" y="6"/>
                      <a:pt x="218" y="1"/>
                      <a:pt x="19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5" name="Google Shape;2200;p58"/>
          <p:cNvGrpSpPr/>
          <p:nvPr/>
        </p:nvGrpSpPr>
        <p:grpSpPr>
          <a:xfrm>
            <a:off x="7769770" y="4248055"/>
            <a:ext cx="416799" cy="572715"/>
            <a:chOff x="8430725" y="132438"/>
            <a:chExt cx="592549" cy="814209"/>
          </a:xfrm>
        </p:grpSpPr>
        <p:sp>
          <p:nvSpPr>
            <p:cNvPr id="103" name="Google Shape;2201;p58"/>
            <p:cNvSpPr/>
            <p:nvPr/>
          </p:nvSpPr>
          <p:spPr>
            <a:xfrm flipH="1">
              <a:off x="8430725" y="132441"/>
              <a:ext cx="592548" cy="814207"/>
            </a:xfrm>
            <a:custGeom>
              <a:avLst/>
              <a:gdLst/>
              <a:ahLst/>
              <a:cxnLst/>
              <a:rect l="l" t="t" r="r" b="b"/>
              <a:pathLst>
                <a:path w="5825" h="8004" extrusionOk="0">
                  <a:moveTo>
                    <a:pt x="375" y="1"/>
                  </a:moveTo>
                  <a:cubicBezTo>
                    <a:pt x="240" y="1"/>
                    <a:pt x="110" y="107"/>
                    <a:pt x="59" y="236"/>
                  </a:cubicBezTo>
                  <a:cubicBezTo>
                    <a:pt x="1" y="388"/>
                    <a:pt x="27" y="560"/>
                    <a:pt x="73" y="717"/>
                  </a:cubicBezTo>
                  <a:cubicBezTo>
                    <a:pt x="247" y="1318"/>
                    <a:pt x="717" y="1822"/>
                    <a:pt x="1301" y="2043"/>
                  </a:cubicBezTo>
                  <a:cubicBezTo>
                    <a:pt x="974" y="2955"/>
                    <a:pt x="867" y="3934"/>
                    <a:pt x="992" y="4901"/>
                  </a:cubicBezTo>
                  <a:cubicBezTo>
                    <a:pt x="990" y="4901"/>
                    <a:pt x="989" y="4903"/>
                    <a:pt x="989" y="4903"/>
                  </a:cubicBezTo>
                  <a:cubicBezTo>
                    <a:pt x="733" y="5004"/>
                    <a:pt x="513" y="5474"/>
                    <a:pt x="414" y="5715"/>
                  </a:cubicBezTo>
                  <a:cubicBezTo>
                    <a:pt x="293" y="6005"/>
                    <a:pt x="268" y="6348"/>
                    <a:pt x="407" y="6629"/>
                  </a:cubicBezTo>
                  <a:cubicBezTo>
                    <a:pt x="518" y="6557"/>
                    <a:pt x="626" y="6481"/>
                    <a:pt x="722" y="6399"/>
                  </a:cubicBezTo>
                  <a:cubicBezTo>
                    <a:pt x="725" y="6441"/>
                    <a:pt x="728" y="6482"/>
                    <a:pt x="736" y="6519"/>
                  </a:cubicBezTo>
                  <a:cubicBezTo>
                    <a:pt x="806" y="7039"/>
                    <a:pt x="1105" y="7525"/>
                    <a:pt x="1539" y="7821"/>
                  </a:cubicBezTo>
                  <a:cubicBezTo>
                    <a:pt x="1653" y="7899"/>
                    <a:pt x="1777" y="7965"/>
                    <a:pt x="1912" y="7991"/>
                  </a:cubicBezTo>
                  <a:cubicBezTo>
                    <a:pt x="1955" y="7999"/>
                    <a:pt x="1999" y="8003"/>
                    <a:pt x="2042" y="8003"/>
                  </a:cubicBezTo>
                  <a:cubicBezTo>
                    <a:pt x="2339" y="8003"/>
                    <a:pt x="2630" y="7811"/>
                    <a:pt x="2775" y="7545"/>
                  </a:cubicBezTo>
                  <a:cubicBezTo>
                    <a:pt x="2940" y="7241"/>
                    <a:pt x="2935" y="6866"/>
                    <a:pt x="2824" y="6537"/>
                  </a:cubicBezTo>
                  <a:cubicBezTo>
                    <a:pt x="2744" y="6302"/>
                    <a:pt x="2599" y="6048"/>
                    <a:pt x="2421" y="5821"/>
                  </a:cubicBezTo>
                  <a:cubicBezTo>
                    <a:pt x="2487" y="5804"/>
                    <a:pt x="2552" y="5783"/>
                    <a:pt x="2616" y="5758"/>
                  </a:cubicBezTo>
                  <a:lnTo>
                    <a:pt x="2534" y="5644"/>
                  </a:lnTo>
                  <a:cubicBezTo>
                    <a:pt x="2409" y="5473"/>
                    <a:pt x="2278" y="5304"/>
                    <a:pt x="2116" y="5169"/>
                  </a:cubicBezTo>
                  <a:cubicBezTo>
                    <a:pt x="1883" y="4973"/>
                    <a:pt x="1621" y="4902"/>
                    <a:pt x="1324" y="4879"/>
                  </a:cubicBezTo>
                  <a:cubicBezTo>
                    <a:pt x="1298" y="4877"/>
                    <a:pt x="1271" y="4875"/>
                    <a:pt x="1245" y="4874"/>
                  </a:cubicBezTo>
                  <a:cubicBezTo>
                    <a:pt x="1146" y="4104"/>
                    <a:pt x="1199" y="3328"/>
                    <a:pt x="1397" y="2589"/>
                  </a:cubicBezTo>
                  <a:cubicBezTo>
                    <a:pt x="1802" y="3116"/>
                    <a:pt x="2268" y="3581"/>
                    <a:pt x="2788" y="3982"/>
                  </a:cubicBezTo>
                  <a:cubicBezTo>
                    <a:pt x="2745" y="4212"/>
                    <a:pt x="2745" y="4472"/>
                    <a:pt x="2751" y="4637"/>
                  </a:cubicBezTo>
                  <a:cubicBezTo>
                    <a:pt x="2761" y="4969"/>
                    <a:pt x="2886" y="5303"/>
                    <a:pt x="3141" y="5503"/>
                  </a:cubicBezTo>
                  <a:cubicBezTo>
                    <a:pt x="3215" y="5382"/>
                    <a:pt x="3285" y="5260"/>
                    <a:pt x="3341" y="5135"/>
                  </a:cubicBezTo>
                  <a:cubicBezTo>
                    <a:pt x="3362" y="5173"/>
                    <a:pt x="3383" y="5209"/>
                    <a:pt x="3405" y="5244"/>
                  </a:cubicBezTo>
                  <a:cubicBezTo>
                    <a:pt x="3698" y="5701"/>
                    <a:pt x="4195" y="6014"/>
                    <a:pt x="4738" y="6086"/>
                  </a:cubicBezTo>
                  <a:cubicBezTo>
                    <a:pt x="4799" y="6093"/>
                    <a:pt x="4860" y="6098"/>
                    <a:pt x="4922" y="6098"/>
                  </a:cubicBezTo>
                  <a:cubicBezTo>
                    <a:pt x="5005" y="6098"/>
                    <a:pt x="5088" y="6089"/>
                    <a:pt x="5168" y="6066"/>
                  </a:cubicBezTo>
                  <a:cubicBezTo>
                    <a:pt x="5523" y="5965"/>
                    <a:pt x="5775" y="5596"/>
                    <a:pt x="5801" y="5229"/>
                  </a:cubicBezTo>
                  <a:cubicBezTo>
                    <a:pt x="5825" y="4859"/>
                    <a:pt x="5657" y="4508"/>
                    <a:pt x="5410" y="4252"/>
                  </a:cubicBezTo>
                  <a:cubicBezTo>
                    <a:pt x="5232" y="4068"/>
                    <a:pt x="4982" y="3897"/>
                    <a:pt x="4714" y="3770"/>
                  </a:cubicBezTo>
                  <a:cubicBezTo>
                    <a:pt x="4770" y="3721"/>
                    <a:pt x="4822" y="3670"/>
                    <a:pt x="4872" y="3615"/>
                  </a:cubicBezTo>
                  <a:cubicBezTo>
                    <a:pt x="4829" y="3592"/>
                    <a:pt x="4787" y="3570"/>
                    <a:pt x="4744" y="3547"/>
                  </a:cubicBezTo>
                  <a:cubicBezTo>
                    <a:pt x="4550" y="3445"/>
                    <a:pt x="4351" y="3350"/>
                    <a:pt x="4137" y="3299"/>
                  </a:cubicBezTo>
                  <a:cubicBezTo>
                    <a:pt x="4045" y="3277"/>
                    <a:pt x="3955" y="3267"/>
                    <a:pt x="3866" y="3267"/>
                  </a:cubicBezTo>
                  <a:cubicBezTo>
                    <a:pt x="3660" y="3267"/>
                    <a:pt x="3461" y="3321"/>
                    <a:pt x="3254" y="3406"/>
                  </a:cubicBezTo>
                  <a:cubicBezTo>
                    <a:pt x="3143" y="3452"/>
                    <a:pt x="3028" y="3500"/>
                    <a:pt x="2945" y="3589"/>
                  </a:cubicBezTo>
                  <a:cubicBezTo>
                    <a:pt x="2913" y="3625"/>
                    <a:pt x="2884" y="3670"/>
                    <a:pt x="2860" y="3722"/>
                  </a:cubicBezTo>
                  <a:cubicBezTo>
                    <a:pt x="2341" y="3310"/>
                    <a:pt x="1879" y="2832"/>
                    <a:pt x="1479" y="2290"/>
                  </a:cubicBezTo>
                  <a:cubicBezTo>
                    <a:pt x="1486" y="2268"/>
                    <a:pt x="1494" y="2245"/>
                    <a:pt x="1501" y="2223"/>
                  </a:cubicBezTo>
                  <a:cubicBezTo>
                    <a:pt x="1966" y="2460"/>
                    <a:pt x="2489" y="2588"/>
                    <a:pt x="3012" y="2589"/>
                  </a:cubicBezTo>
                  <a:cubicBezTo>
                    <a:pt x="3148" y="2589"/>
                    <a:pt x="3287" y="2582"/>
                    <a:pt x="3414" y="2531"/>
                  </a:cubicBezTo>
                  <a:cubicBezTo>
                    <a:pt x="3540" y="2481"/>
                    <a:pt x="3654" y="2385"/>
                    <a:pt x="3696" y="2255"/>
                  </a:cubicBezTo>
                  <a:cubicBezTo>
                    <a:pt x="3745" y="2102"/>
                    <a:pt x="3682" y="1926"/>
                    <a:pt x="3569" y="1810"/>
                  </a:cubicBezTo>
                  <a:cubicBezTo>
                    <a:pt x="3455" y="1694"/>
                    <a:pt x="3300" y="1629"/>
                    <a:pt x="3143" y="1588"/>
                  </a:cubicBezTo>
                  <a:cubicBezTo>
                    <a:pt x="2996" y="1550"/>
                    <a:pt x="2844" y="1531"/>
                    <a:pt x="2692" y="1531"/>
                  </a:cubicBezTo>
                  <a:cubicBezTo>
                    <a:pt x="2321" y="1531"/>
                    <a:pt x="1950" y="1643"/>
                    <a:pt x="1642" y="1851"/>
                  </a:cubicBezTo>
                  <a:cubicBezTo>
                    <a:pt x="1820" y="1420"/>
                    <a:pt x="2051" y="1009"/>
                    <a:pt x="2332" y="622"/>
                  </a:cubicBezTo>
                  <a:cubicBezTo>
                    <a:pt x="2401" y="528"/>
                    <a:pt x="2314" y="429"/>
                    <a:pt x="2224" y="429"/>
                  </a:cubicBezTo>
                  <a:cubicBezTo>
                    <a:pt x="2189" y="429"/>
                    <a:pt x="2154" y="444"/>
                    <a:pt x="2127" y="481"/>
                  </a:cubicBezTo>
                  <a:cubicBezTo>
                    <a:pt x="1850" y="860"/>
                    <a:pt x="1621" y="1265"/>
                    <a:pt x="1439" y="1689"/>
                  </a:cubicBezTo>
                  <a:cubicBezTo>
                    <a:pt x="1324" y="1083"/>
                    <a:pt x="1072" y="499"/>
                    <a:pt x="606" y="108"/>
                  </a:cubicBezTo>
                  <a:cubicBezTo>
                    <a:pt x="558" y="68"/>
                    <a:pt x="504" y="28"/>
                    <a:pt x="444" y="10"/>
                  </a:cubicBezTo>
                  <a:cubicBezTo>
                    <a:pt x="421" y="4"/>
                    <a:pt x="398" y="1"/>
                    <a:pt x="375" y="1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6" name="Google Shape;2202;p58"/>
            <p:cNvGrpSpPr/>
            <p:nvPr/>
          </p:nvGrpSpPr>
          <p:grpSpPr>
            <a:xfrm flipH="1">
              <a:off x="8430707" y="132436"/>
              <a:ext cx="592548" cy="814203"/>
              <a:chOff x="8718313" y="645768"/>
              <a:chExt cx="891985" cy="1225657"/>
            </a:xfrm>
          </p:grpSpPr>
          <p:sp>
            <p:nvSpPr>
              <p:cNvPr id="105" name="Google Shape;2203;p58"/>
              <p:cNvSpPr/>
              <p:nvPr/>
            </p:nvSpPr>
            <p:spPr>
              <a:xfrm>
                <a:off x="8718313" y="645768"/>
                <a:ext cx="228929" cy="318664"/>
              </a:xfrm>
              <a:custGeom>
                <a:avLst/>
                <a:gdLst/>
                <a:ahLst/>
                <a:cxnLst/>
                <a:rect l="l" t="t" r="r" b="b"/>
                <a:pathLst>
                  <a:path w="1495" h="2081" extrusionOk="0">
                    <a:moveTo>
                      <a:pt x="375" y="0"/>
                    </a:moveTo>
                    <a:cubicBezTo>
                      <a:pt x="240" y="0"/>
                      <a:pt x="109" y="106"/>
                      <a:pt x="59" y="236"/>
                    </a:cubicBezTo>
                    <a:cubicBezTo>
                      <a:pt x="1" y="390"/>
                      <a:pt x="27" y="560"/>
                      <a:pt x="73" y="717"/>
                    </a:cubicBezTo>
                    <a:cubicBezTo>
                      <a:pt x="253" y="1337"/>
                      <a:pt x="749" y="1854"/>
                      <a:pt x="1360" y="2064"/>
                    </a:cubicBezTo>
                    <a:lnTo>
                      <a:pt x="1495" y="2080"/>
                    </a:lnTo>
                    <a:cubicBezTo>
                      <a:pt x="1424" y="1344"/>
                      <a:pt x="1173" y="584"/>
                      <a:pt x="606" y="108"/>
                    </a:cubicBezTo>
                    <a:cubicBezTo>
                      <a:pt x="558" y="68"/>
                      <a:pt x="506" y="27"/>
                      <a:pt x="444" y="10"/>
                    </a:cubicBezTo>
                    <a:cubicBezTo>
                      <a:pt x="421" y="3"/>
                      <a:pt x="398" y="0"/>
                      <a:pt x="37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6" name="Google Shape;2204;p58"/>
              <p:cNvSpPr/>
              <p:nvPr/>
            </p:nvSpPr>
            <p:spPr>
              <a:xfrm>
                <a:off x="8941271" y="880211"/>
                <a:ext cx="350668" cy="162318"/>
              </a:xfrm>
              <a:custGeom>
                <a:avLst/>
                <a:gdLst/>
                <a:ahLst/>
                <a:cxnLst/>
                <a:rect l="l" t="t" r="r" b="b"/>
                <a:pathLst>
                  <a:path w="2290" h="1060" extrusionOk="0">
                    <a:moveTo>
                      <a:pt x="1236" y="1"/>
                    </a:moveTo>
                    <a:cubicBezTo>
                      <a:pt x="790" y="1"/>
                      <a:pt x="344" y="162"/>
                      <a:pt x="10" y="456"/>
                    </a:cubicBezTo>
                    <a:lnTo>
                      <a:pt x="0" y="671"/>
                    </a:lnTo>
                    <a:cubicBezTo>
                      <a:pt x="478" y="923"/>
                      <a:pt x="1017" y="1057"/>
                      <a:pt x="1556" y="1060"/>
                    </a:cubicBezTo>
                    <a:cubicBezTo>
                      <a:pt x="1692" y="1060"/>
                      <a:pt x="1830" y="1051"/>
                      <a:pt x="1958" y="1001"/>
                    </a:cubicBezTo>
                    <a:cubicBezTo>
                      <a:pt x="2084" y="952"/>
                      <a:pt x="2198" y="856"/>
                      <a:pt x="2240" y="726"/>
                    </a:cubicBezTo>
                    <a:cubicBezTo>
                      <a:pt x="2289" y="571"/>
                      <a:pt x="2226" y="397"/>
                      <a:pt x="2112" y="281"/>
                    </a:cubicBezTo>
                    <a:cubicBezTo>
                      <a:pt x="1999" y="163"/>
                      <a:pt x="1844" y="99"/>
                      <a:pt x="1687" y="58"/>
                    </a:cubicBezTo>
                    <a:cubicBezTo>
                      <a:pt x="1539" y="19"/>
                      <a:pt x="1387" y="1"/>
                      <a:pt x="123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" name="Google Shape;2205;p58"/>
              <p:cNvSpPr/>
              <p:nvPr/>
            </p:nvSpPr>
            <p:spPr>
              <a:xfrm>
                <a:off x="8815704" y="711308"/>
                <a:ext cx="270581" cy="864113"/>
              </a:xfrm>
              <a:custGeom>
                <a:avLst/>
                <a:gdLst/>
                <a:ahLst/>
                <a:cxnLst/>
                <a:rect l="l" t="t" r="r" b="b"/>
                <a:pathLst>
                  <a:path w="1767" h="5643" extrusionOk="0">
                    <a:moveTo>
                      <a:pt x="1590" y="0"/>
                    </a:moveTo>
                    <a:cubicBezTo>
                      <a:pt x="1554" y="0"/>
                      <a:pt x="1519" y="16"/>
                      <a:pt x="1492" y="53"/>
                    </a:cubicBezTo>
                    <a:cubicBezTo>
                      <a:pt x="336" y="1640"/>
                      <a:pt x="0" y="3677"/>
                      <a:pt x="594" y="5548"/>
                    </a:cubicBezTo>
                    <a:cubicBezTo>
                      <a:pt x="615" y="5613"/>
                      <a:pt x="671" y="5643"/>
                      <a:pt x="726" y="5643"/>
                    </a:cubicBezTo>
                    <a:cubicBezTo>
                      <a:pt x="798" y="5643"/>
                      <a:pt x="866" y="5591"/>
                      <a:pt x="839" y="5503"/>
                    </a:cubicBezTo>
                    <a:cubicBezTo>
                      <a:pt x="263" y="3689"/>
                      <a:pt x="575" y="1733"/>
                      <a:pt x="1697" y="194"/>
                    </a:cubicBezTo>
                    <a:cubicBezTo>
                      <a:pt x="1767" y="100"/>
                      <a:pt x="1679" y="0"/>
                      <a:pt x="1590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8" name="Google Shape;2206;p58"/>
              <p:cNvSpPr/>
              <p:nvPr/>
            </p:nvSpPr>
            <p:spPr>
              <a:xfrm>
                <a:off x="8901304" y="983269"/>
                <a:ext cx="413451" cy="361999"/>
              </a:xfrm>
              <a:custGeom>
                <a:avLst/>
                <a:gdLst/>
                <a:ahLst/>
                <a:cxnLst/>
                <a:rect l="l" t="t" r="r" b="b"/>
                <a:pathLst>
                  <a:path w="2700" h="2364" extrusionOk="0">
                    <a:moveTo>
                      <a:pt x="172" y="1"/>
                    </a:moveTo>
                    <a:cubicBezTo>
                      <a:pt x="85" y="1"/>
                      <a:pt x="0" y="115"/>
                      <a:pt x="70" y="211"/>
                    </a:cubicBezTo>
                    <a:cubicBezTo>
                      <a:pt x="708" y="1087"/>
                      <a:pt x="1503" y="1803"/>
                      <a:pt x="2440" y="2345"/>
                    </a:cubicBezTo>
                    <a:cubicBezTo>
                      <a:pt x="2462" y="2358"/>
                      <a:pt x="2484" y="2363"/>
                      <a:pt x="2506" y="2363"/>
                    </a:cubicBezTo>
                    <a:cubicBezTo>
                      <a:pt x="2617" y="2363"/>
                      <a:pt x="2699" y="2207"/>
                      <a:pt x="2581" y="2140"/>
                    </a:cubicBezTo>
                    <a:cubicBezTo>
                      <a:pt x="1661" y="1608"/>
                      <a:pt x="883" y="907"/>
                      <a:pt x="258" y="49"/>
                    </a:cubicBezTo>
                    <a:cubicBezTo>
                      <a:pt x="234" y="15"/>
                      <a:pt x="203" y="1"/>
                      <a:pt x="17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9" name="Google Shape;2207;p58"/>
              <p:cNvSpPr/>
              <p:nvPr/>
            </p:nvSpPr>
            <p:spPr>
              <a:xfrm>
                <a:off x="8822288" y="1442202"/>
                <a:ext cx="346074" cy="429223"/>
              </a:xfrm>
              <a:custGeom>
                <a:avLst/>
                <a:gdLst/>
                <a:ahLst/>
                <a:cxnLst/>
                <a:rect l="l" t="t" r="r" b="b"/>
                <a:pathLst>
                  <a:path w="2260" h="2803" extrusionOk="0">
                    <a:moveTo>
                      <a:pt x="868" y="1"/>
                    </a:moveTo>
                    <a:cubicBezTo>
                      <a:pt x="745" y="1"/>
                      <a:pt x="622" y="43"/>
                      <a:pt x="480" y="111"/>
                    </a:cubicBezTo>
                    <a:cubicBezTo>
                      <a:pt x="60" y="313"/>
                      <a:pt x="0" y="909"/>
                      <a:pt x="55" y="1318"/>
                    </a:cubicBezTo>
                    <a:cubicBezTo>
                      <a:pt x="126" y="1839"/>
                      <a:pt x="425" y="2325"/>
                      <a:pt x="859" y="2620"/>
                    </a:cubicBezTo>
                    <a:cubicBezTo>
                      <a:pt x="973" y="2697"/>
                      <a:pt x="1097" y="2764"/>
                      <a:pt x="1231" y="2790"/>
                    </a:cubicBezTo>
                    <a:cubicBezTo>
                      <a:pt x="1274" y="2799"/>
                      <a:pt x="1317" y="2802"/>
                      <a:pt x="1360" y="2802"/>
                    </a:cubicBezTo>
                    <a:cubicBezTo>
                      <a:pt x="1657" y="2802"/>
                      <a:pt x="1948" y="2611"/>
                      <a:pt x="2094" y="2344"/>
                    </a:cubicBezTo>
                    <a:cubicBezTo>
                      <a:pt x="2260" y="2039"/>
                      <a:pt x="2255" y="1664"/>
                      <a:pt x="2144" y="1337"/>
                    </a:cubicBezTo>
                    <a:cubicBezTo>
                      <a:pt x="2041" y="1042"/>
                      <a:pt x="1841" y="718"/>
                      <a:pt x="1601" y="458"/>
                    </a:cubicBezTo>
                    <a:cubicBezTo>
                      <a:pt x="1474" y="318"/>
                      <a:pt x="1333" y="197"/>
                      <a:pt x="1193" y="106"/>
                    </a:cubicBezTo>
                    <a:cubicBezTo>
                      <a:pt x="1078" y="32"/>
                      <a:pt x="973" y="1"/>
                      <a:pt x="868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" name="Google Shape;2208;p58"/>
              <p:cNvSpPr/>
              <p:nvPr/>
            </p:nvSpPr>
            <p:spPr>
              <a:xfrm>
                <a:off x="8759658" y="1391669"/>
                <a:ext cx="359090" cy="269203"/>
              </a:xfrm>
              <a:custGeom>
                <a:avLst/>
                <a:gdLst/>
                <a:ahLst/>
                <a:cxnLst/>
                <a:rect l="l" t="t" r="r" b="b"/>
                <a:pathLst>
                  <a:path w="2345" h="1758" extrusionOk="0">
                    <a:moveTo>
                      <a:pt x="913" y="0"/>
                    </a:moveTo>
                    <a:cubicBezTo>
                      <a:pt x="847" y="0"/>
                      <a:pt x="781" y="7"/>
                      <a:pt x="720" y="31"/>
                    </a:cubicBezTo>
                    <a:cubicBezTo>
                      <a:pt x="464" y="133"/>
                      <a:pt x="244" y="602"/>
                      <a:pt x="145" y="844"/>
                    </a:cubicBezTo>
                    <a:cubicBezTo>
                      <a:pt x="24" y="1135"/>
                      <a:pt x="0" y="1477"/>
                      <a:pt x="138" y="1758"/>
                    </a:cubicBezTo>
                    <a:cubicBezTo>
                      <a:pt x="498" y="1524"/>
                      <a:pt x="819" y="1255"/>
                      <a:pt x="877" y="809"/>
                    </a:cubicBezTo>
                    <a:cubicBezTo>
                      <a:pt x="1129" y="942"/>
                      <a:pt x="1415" y="1009"/>
                      <a:pt x="1700" y="1009"/>
                    </a:cubicBezTo>
                    <a:cubicBezTo>
                      <a:pt x="1920" y="1009"/>
                      <a:pt x="2140" y="969"/>
                      <a:pt x="2345" y="889"/>
                    </a:cubicBezTo>
                    <a:cubicBezTo>
                      <a:pt x="2314" y="849"/>
                      <a:pt x="2288" y="811"/>
                      <a:pt x="2261" y="774"/>
                    </a:cubicBezTo>
                    <a:cubicBezTo>
                      <a:pt x="2136" y="601"/>
                      <a:pt x="2005" y="434"/>
                      <a:pt x="1843" y="298"/>
                    </a:cubicBezTo>
                    <a:cubicBezTo>
                      <a:pt x="1611" y="102"/>
                      <a:pt x="1349" y="31"/>
                      <a:pt x="1052" y="7"/>
                    </a:cubicBezTo>
                    <a:cubicBezTo>
                      <a:pt x="1006" y="4"/>
                      <a:pt x="959" y="0"/>
                      <a:pt x="91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" name="Google Shape;2209;p58"/>
              <p:cNvSpPr/>
              <p:nvPr/>
            </p:nvSpPr>
            <p:spPr>
              <a:xfrm>
                <a:off x="9173418" y="1188311"/>
                <a:ext cx="436880" cy="390941"/>
              </a:xfrm>
              <a:custGeom>
                <a:avLst/>
                <a:gdLst/>
                <a:ahLst/>
                <a:cxnLst/>
                <a:rect l="l" t="t" r="r" b="b"/>
                <a:pathLst>
                  <a:path w="2853" h="2553" extrusionOk="0">
                    <a:moveTo>
                      <a:pt x="911" y="0"/>
                    </a:moveTo>
                    <a:cubicBezTo>
                      <a:pt x="655" y="0"/>
                      <a:pt x="495" y="128"/>
                      <a:pt x="314" y="353"/>
                    </a:cubicBezTo>
                    <a:cubicBezTo>
                      <a:pt x="0" y="747"/>
                      <a:pt x="200" y="1338"/>
                      <a:pt x="429" y="1698"/>
                    </a:cubicBezTo>
                    <a:cubicBezTo>
                      <a:pt x="722" y="2155"/>
                      <a:pt x="1218" y="2469"/>
                      <a:pt x="1762" y="2540"/>
                    </a:cubicBezTo>
                    <a:cubicBezTo>
                      <a:pt x="1823" y="2548"/>
                      <a:pt x="1885" y="2552"/>
                      <a:pt x="1946" y="2552"/>
                    </a:cubicBezTo>
                    <a:cubicBezTo>
                      <a:pt x="2029" y="2552"/>
                      <a:pt x="2112" y="2544"/>
                      <a:pt x="2193" y="2520"/>
                    </a:cubicBezTo>
                    <a:cubicBezTo>
                      <a:pt x="2546" y="2420"/>
                      <a:pt x="2799" y="2051"/>
                      <a:pt x="2826" y="1684"/>
                    </a:cubicBezTo>
                    <a:cubicBezTo>
                      <a:pt x="2853" y="1317"/>
                      <a:pt x="2684" y="963"/>
                      <a:pt x="2436" y="707"/>
                    </a:cubicBezTo>
                    <a:cubicBezTo>
                      <a:pt x="2214" y="477"/>
                      <a:pt x="1881" y="269"/>
                      <a:pt x="1537" y="138"/>
                    </a:cubicBezTo>
                    <a:cubicBezTo>
                      <a:pt x="1354" y="68"/>
                      <a:pt x="1168" y="21"/>
                      <a:pt x="996" y="4"/>
                    </a:cubicBezTo>
                    <a:cubicBezTo>
                      <a:pt x="966" y="1"/>
                      <a:pt x="938" y="0"/>
                      <a:pt x="911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" name="Google Shape;2210;p58"/>
              <p:cNvSpPr/>
              <p:nvPr/>
            </p:nvSpPr>
            <p:spPr>
              <a:xfrm>
                <a:off x="9137432" y="1145894"/>
                <a:ext cx="327239" cy="342246"/>
              </a:xfrm>
              <a:custGeom>
                <a:avLst/>
                <a:gdLst/>
                <a:ahLst/>
                <a:cxnLst/>
                <a:rect l="l" t="t" r="r" b="b"/>
                <a:pathLst>
                  <a:path w="2137" h="2235" extrusionOk="0">
                    <a:moveTo>
                      <a:pt x="1132" y="1"/>
                    </a:moveTo>
                    <a:cubicBezTo>
                      <a:pt x="925" y="1"/>
                      <a:pt x="725" y="56"/>
                      <a:pt x="518" y="140"/>
                    </a:cubicBezTo>
                    <a:cubicBezTo>
                      <a:pt x="407" y="185"/>
                      <a:pt x="292" y="234"/>
                      <a:pt x="209" y="323"/>
                    </a:cubicBezTo>
                    <a:cubicBezTo>
                      <a:pt x="8" y="543"/>
                      <a:pt x="0" y="1093"/>
                      <a:pt x="9" y="1369"/>
                    </a:cubicBezTo>
                    <a:cubicBezTo>
                      <a:pt x="20" y="1700"/>
                      <a:pt x="144" y="2035"/>
                      <a:pt x="399" y="2235"/>
                    </a:cubicBezTo>
                    <a:cubicBezTo>
                      <a:pt x="642" y="1840"/>
                      <a:pt x="834" y="1432"/>
                      <a:pt x="696" y="983"/>
                    </a:cubicBezTo>
                    <a:lnTo>
                      <a:pt x="696" y="983"/>
                    </a:lnTo>
                    <a:cubicBezTo>
                      <a:pt x="703" y="983"/>
                      <a:pt x="710" y="983"/>
                      <a:pt x="717" y="983"/>
                    </a:cubicBezTo>
                    <a:cubicBezTo>
                      <a:pt x="1240" y="983"/>
                      <a:pt x="1771" y="747"/>
                      <a:pt x="2136" y="349"/>
                    </a:cubicBezTo>
                    <a:cubicBezTo>
                      <a:pt x="2093" y="326"/>
                      <a:pt x="2050" y="303"/>
                      <a:pt x="2008" y="281"/>
                    </a:cubicBezTo>
                    <a:cubicBezTo>
                      <a:pt x="1815" y="179"/>
                      <a:pt x="1616" y="84"/>
                      <a:pt x="1402" y="32"/>
                    </a:cubicBezTo>
                    <a:cubicBezTo>
                      <a:pt x="1310" y="11"/>
                      <a:pt x="1220" y="1"/>
                      <a:pt x="113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3" name="Google Shape;2211;p58"/>
              <p:cNvSpPr/>
              <p:nvPr/>
            </p:nvSpPr>
            <p:spPr>
              <a:xfrm>
                <a:off x="8919527" y="1747698"/>
                <a:ext cx="150067" cy="74115"/>
              </a:xfrm>
              <a:custGeom>
                <a:avLst/>
                <a:gdLst/>
                <a:ahLst/>
                <a:cxnLst/>
                <a:rect l="l" t="t" r="r" b="b"/>
                <a:pathLst>
                  <a:path w="980" h="484" extrusionOk="0">
                    <a:moveTo>
                      <a:pt x="185" y="0"/>
                    </a:moveTo>
                    <a:cubicBezTo>
                      <a:pt x="89" y="0"/>
                      <a:pt x="0" y="115"/>
                      <a:pt x="84" y="204"/>
                    </a:cubicBezTo>
                    <a:cubicBezTo>
                      <a:pt x="254" y="387"/>
                      <a:pt x="481" y="484"/>
                      <a:pt x="726" y="484"/>
                    </a:cubicBezTo>
                    <a:cubicBezTo>
                      <a:pt x="758" y="484"/>
                      <a:pt x="791" y="482"/>
                      <a:pt x="824" y="478"/>
                    </a:cubicBezTo>
                    <a:cubicBezTo>
                      <a:pt x="980" y="463"/>
                      <a:pt x="941" y="232"/>
                      <a:pt x="792" y="232"/>
                    </a:cubicBezTo>
                    <a:cubicBezTo>
                      <a:pt x="788" y="232"/>
                      <a:pt x="783" y="232"/>
                      <a:pt x="778" y="233"/>
                    </a:cubicBezTo>
                    <a:cubicBezTo>
                      <a:pt x="757" y="235"/>
                      <a:pt x="737" y="236"/>
                      <a:pt x="716" y="236"/>
                    </a:cubicBezTo>
                    <a:cubicBezTo>
                      <a:pt x="549" y="236"/>
                      <a:pt x="389" y="164"/>
                      <a:pt x="274" y="40"/>
                    </a:cubicBezTo>
                    <a:cubicBezTo>
                      <a:pt x="247" y="12"/>
                      <a:pt x="215" y="0"/>
                      <a:pt x="18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4" name="Google Shape;2212;p58"/>
              <p:cNvSpPr/>
              <p:nvPr/>
            </p:nvSpPr>
            <p:spPr>
              <a:xfrm>
                <a:off x="9357022" y="1473747"/>
                <a:ext cx="186359" cy="55586"/>
              </a:xfrm>
              <a:custGeom>
                <a:avLst/>
                <a:gdLst/>
                <a:ahLst/>
                <a:cxnLst/>
                <a:rect l="l" t="t" r="r" b="b"/>
                <a:pathLst>
                  <a:path w="1217" h="363" extrusionOk="0">
                    <a:moveTo>
                      <a:pt x="197" y="1"/>
                    </a:moveTo>
                    <a:cubicBezTo>
                      <a:pt x="83" y="1"/>
                      <a:pt x="1" y="157"/>
                      <a:pt x="120" y="223"/>
                    </a:cubicBezTo>
                    <a:cubicBezTo>
                      <a:pt x="284" y="315"/>
                      <a:pt x="462" y="362"/>
                      <a:pt x="640" y="362"/>
                    </a:cubicBezTo>
                    <a:cubicBezTo>
                      <a:pt x="792" y="362"/>
                      <a:pt x="945" y="328"/>
                      <a:pt x="1090" y="258"/>
                    </a:cubicBezTo>
                    <a:cubicBezTo>
                      <a:pt x="1216" y="196"/>
                      <a:pt x="1151" y="19"/>
                      <a:pt x="1038" y="19"/>
                    </a:cubicBezTo>
                    <a:cubicBezTo>
                      <a:pt x="1020" y="19"/>
                      <a:pt x="1002" y="23"/>
                      <a:pt x="982" y="33"/>
                    </a:cubicBezTo>
                    <a:cubicBezTo>
                      <a:pt x="870" y="87"/>
                      <a:pt x="750" y="115"/>
                      <a:pt x="631" y="115"/>
                    </a:cubicBezTo>
                    <a:cubicBezTo>
                      <a:pt x="505" y="115"/>
                      <a:pt x="378" y="83"/>
                      <a:pt x="262" y="18"/>
                    </a:cubicBezTo>
                    <a:cubicBezTo>
                      <a:pt x="240" y="6"/>
                      <a:pt x="218" y="1"/>
                      <a:pt x="19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7" name="Google Shape;2213;p58"/>
          <p:cNvGrpSpPr/>
          <p:nvPr/>
        </p:nvGrpSpPr>
        <p:grpSpPr>
          <a:xfrm flipH="1">
            <a:off x="2173043" y="4668819"/>
            <a:ext cx="450954" cy="474681"/>
            <a:chOff x="6439225" y="-732131"/>
            <a:chExt cx="903949" cy="819133"/>
          </a:xfrm>
        </p:grpSpPr>
        <p:sp>
          <p:nvSpPr>
            <p:cNvPr id="116" name="Google Shape;2214;p58"/>
            <p:cNvSpPr/>
            <p:nvPr/>
          </p:nvSpPr>
          <p:spPr>
            <a:xfrm>
              <a:off x="6439225" y="-731974"/>
              <a:ext cx="903949" cy="818825"/>
            </a:xfrm>
            <a:custGeom>
              <a:avLst/>
              <a:gdLst/>
              <a:ahLst/>
              <a:cxnLst/>
              <a:rect l="l" t="t" r="r" b="b"/>
              <a:pathLst>
                <a:path w="9156" h="8294" extrusionOk="0">
                  <a:moveTo>
                    <a:pt x="5329" y="0"/>
                  </a:moveTo>
                  <a:cubicBezTo>
                    <a:pt x="4954" y="385"/>
                    <a:pt x="4749" y="930"/>
                    <a:pt x="4777" y="1466"/>
                  </a:cubicBezTo>
                  <a:cubicBezTo>
                    <a:pt x="4807" y="1987"/>
                    <a:pt x="5056" y="2493"/>
                    <a:pt x="5451" y="2834"/>
                  </a:cubicBezTo>
                  <a:cubicBezTo>
                    <a:pt x="5211" y="3090"/>
                    <a:pt x="4989" y="3365"/>
                    <a:pt x="4781" y="3654"/>
                  </a:cubicBezTo>
                  <a:cubicBezTo>
                    <a:pt x="4671" y="3648"/>
                    <a:pt x="4561" y="3645"/>
                    <a:pt x="4450" y="3645"/>
                  </a:cubicBezTo>
                  <a:cubicBezTo>
                    <a:pt x="3784" y="3645"/>
                    <a:pt x="3127" y="3748"/>
                    <a:pt x="2523" y="4007"/>
                  </a:cubicBezTo>
                  <a:cubicBezTo>
                    <a:pt x="2393" y="3676"/>
                    <a:pt x="2120" y="3435"/>
                    <a:pt x="1721" y="3309"/>
                  </a:cubicBezTo>
                  <a:cubicBezTo>
                    <a:pt x="1589" y="3267"/>
                    <a:pt x="1457" y="3245"/>
                    <a:pt x="1328" y="3245"/>
                  </a:cubicBezTo>
                  <a:cubicBezTo>
                    <a:pt x="1024" y="3245"/>
                    <a:pt x="740" y="3365"/>
                    <a:pt x="529" y="3620"/>
                  </a:cubicBezTo>
                  <a:cubicBezTo>
                    <a:pt x="211" y="4002"/>
                    <a:pt x="1" y="4519"/>
                    <a:pt x="229" y="4997"/>
                  </a:cubicBezTo>
                  <a:cubicBezTo>
                    <a:pt x="431" y="5419"/>
                    <a:pt x="890" y="5703"/>
                    <a:pt x="1356" y="5703"/>
                  </a:cubicBezTo>
                  <a:cubicBezTo>
                    <a:pt x="1380" y="5703"/>
                    <a:pt x="1404" y="5702"/>
                    <a:pt x="1428" y="5701"/>
                  </a:cubicBezTo>
                  <a:cubicBezTo>
                    <a:pt x="1578" y="5692"/>
                    <a:pt x="1726" y="5654"/>
                    <a:pt x="1867" y="5602"/>
                  </a:cubicBezTo>
                  <a:cubicBezTo>
                    <a:pt x="2314" y="5433"/>
                    <a:pt x="2581" y="5080"/>
                    <a:pt x="2610" y="4591"/>
                  </a:cubicBezTo>
                  <a:cubicBezTo>
                    <a:pt x="2613" y="4520"/>
                    <a:pt x="2613" y="4452"/>
                    <a:pt x="2608" y="4387"/>
                  </a:cubicBezTo>
                  <a:cubicBezTo>
                    <a:pt x="2604" y="4337"/>
                    <a:pt x="2599" y="4287"/>
                    <a:pt x="2590" y="4240"/>
                  </a:cubicBezTo>
                  <a:cubicBezTo>
                    <a:pt x="3167" y="3986"/>
                    <a:pt x="3799" y="3886"/>
                    <a:pt x="4439" y="3886"/>
                  </a:cubicBezTo>
                  <a:cubicBezTo>
                    <a:pt x="4498" y="3886"/>
                    <a:pt x="4558" y="3887"/>
                    <a:pt x="4618" y="3889"/>
                  </a:cubicBezTo>
                  <a:cubicBezTo>
                    <a:pt x="4233" y="4463"/>
                    <a:pt x="3906" y="5082"/>
                    <a:pt x="3640" y="5699"/>
                  </a:cubicBezTo>
                  <a:cubicBezTo>
                    <a:pt x="3561" y="5660"/>
                    <a:pt x="3475" y="5626"/>
                    <a:pt x="3385" y="5597"/>
                  </a:cubicBezTo>
                  <a:cubicBezTo>
                    <a:pt x="3236" y="5551"/>
                    <a:pt x="3087" y="5526"/>
                    <a:pt x="2942" y="5526"/>
                  </a:cubicBezTo>
                  <a:cubicBezTo>
                    <a:pt x="2600" y="5526"/>
                    <a:pt x="2280" y="5660"/>
                    <a:pt x="2042" y="5948"/>
                  </a:cubicBezTo>
                  <a:cubicBezTo>
                    <a:pt x="1685" y="6377"/>
                    <a:pt x="1447" y="6961"/>
                    <a:pt x="1705" y="7498"/>
                  </a:cubicBezTo>
                  <a:cubicBezTo>
                    <a:pt x="1932" y="7973"/>
                    <a:pt x="2448" y="8294"/>
                    <a:pt x="2973" y="8294"/>
                  </a:cubicBezTo>
                  <a:cubicBezTo>
                    <a:pt x="3000" y="8294"/>
                    <a:pt x="3028" y="8293"/>
                    <a:pt x="3055" y="8291"/>
                  </a:cubicBezTo>
                  <a:cubicBezTo>
                    <a:pt x="3223" y="8281"/>
                    <a:pt x="3391" y="8239"/>
                    <a:pt x="3549" y="8178"/>
                  </a:cubicBezTo>
                  <a:cubicBezTo>
                    <a:pt x="4053" y="7991"/>
                    <a:pt x="4354" y="7591"/>
                    <a:pt x="4384" y="7041"/>
                  </a:cubicBezTo>
                  <a:cubicBezTo>
                    <a:pt x="4388" y="6962"/>
                    <a:pt x="4388" y="6886"/>
                    <a:pt x="4383" y="6811"/>
                  </a:cubicBezTo>
                  <a:cubicBezTo>
                    <a:pt x="4353" y="6390"/>
                    <a:pt x="4170" y="6053"/>
                    <a:pt x="3849" y="5823"/>
                  </a:cubicBezTo>
                  <a:cubicBezTo>
                    <a:pt x="4213" y="4971"/>
                    <a:pt x="4696" y="4108"/>
                    <a:pt x="5293" y="3372"/>
                  </a:cubicBezTo>
                  <a:cubicBezTo>
                    <a:pt x="5502" y="4037"/>
                    <a:pt x="5637" y="4714"/>
                    <a:pt x="5697" y="5401"/>
                  </a:cubicBezTo>
                  <a:cubicBezTo>
                    <a:pt x="5596" y="5459"/>
                    <a:pt x="5502" y="5540"/>
                    <a:pt x="5418" y="5640"/>
                  </a:cubicBezTo>
                  <a:cubicBezTo>
                    <a:pt x="5100" y="6022"/>
                    <a:pt x="4890" y="6540"/>
                    <a:pt x="5119" y="7017"/>
                  </a:cubicBezTo>
                  <a:cubicBezTo>
                    <a:pt x="5320" y="7439"/>
                    <a:pt x="5779" y="7723"/>
                    <a:pt x="6245" y="7723"/>
                  </a:cubicBezTo>
                  <a:cubicBezTo>
                    <a:pt x="6269" y="7723"/>
                    <a:pt x="6293" y="7723"/>
                    <a:pt x="6317" y="7721"/>
                  </a:cubicBezTo>
                  <a:cubicBezTo>
                    <a:pt x="6468" y="7712"/>
                    <a:pt x="6615" y="7674"/>
                    <a:pt x="6757" y="7622"/>
                  </a:cubicBezTo>
                  <a:cubicBezTo>
                    <a:pt x="7203" y="7454"/>
                    <a:pt x="7472" y="7100"/>
                    <a:pt x="7499" y="6612"/>
                  </a:cubicBezTo>
                  <a:cubicBezTo>
                    <a:pt x="7503" y="6541"/>
                    <a:pt x="7503" y="6473"/>
                    <a:pt x="7498" y="6408"/>
                  </a:cubicBezTo>
                  <a:cubicBezTo>
                    <a:pt x="7459" y="5881"/>
                    <a:pt x="7153" y="5500"/>
                    <a:pt x="6611" y="5329"/>
                  </a:cubicBezTo>
                  <a:cubicBezTo>
                    <a:pt x="6480" y="5287"/>
                    <a:pt x="6348" y="5266"/>
                    <a:pt x="6220" y="5266"/>
                  </a:cubicBezTo>
                  <a:cubicBezTo>
                    <a:pt x="6121" y="5266"/>
                    <a:pt x="6024" y="5279"/>
                    <a:pt x="5931" y="5305"/>
                  </a:cubicBezTo>
                  <a:cubicBezTo>
                    <a:pt x="5862" y="4601"/>
                    <a:pt x="5718" y="3909"/>
                    <a:pt x="5501" y="3226"/>
                  </a:cubicBezTo>
                  <a:cubicBezTo>
                    <a:pt x="5492" y="3201"/>
                    <a:pt x="5480" y="3183"/>
                    <a:pt x="5464" y="3172"/>
                  </a:cubicBezTo>
                  <a:cubicBezTo>
                    <a:pt x="5580" y="3037"/>
                    <a:pt x="5702" y="2908"/>
                    <a:pt x="5826" y="2786"/>
                  </a:cubicBezTo>
                  <a:lnTo>
                    <a:pt x="5865" y="2797"/>
                  </a:lnTo>
                  <a:cubicBezTo>
                    <a:pt x="6332" y="3211"/>
                    <a:pt x="6902" y="3509"/>
                    <a:pt x="7506" y="3659"/>
                  </a:cubicBezTo>
                  <a:cubicBezTo>
                    <a:pt x="7710" y="3709"/>
                    <a:pt x="7925" y="3739"/>
                    <a:pt x="8138" y="3739"/>
                  </a:cubicBezTo>
                  <a:cubicBezTo>
                    <a:pt x="8515" y="3739"/>
                    <a:pt x="8882" y="3644"/>
                    <a:pt x="9155" y="3393"/>
                  </a:cubicBezTo>
                  <a:cubicBezTo>
                    <a:pt x="8747" y="2932"/>
                    <a:pt x="8194" y="2592"/>
                    <a:pt x="7589" y="2470"/>
                  </a:cubicBezTo>
                  <a:cubicBezTo>
                    <a:pt x="7426" y="2437"/>
                    <a:pt x="7259" y="2420"/>
                    <a:pt x="7092" y="2420"/>
                  </a:cubicBezTo>
                  <a:cubicBezTo>
                    <a:pt x="6662" y="2420"/>
                    <a:pt x="6232" y="2530"/>
                    <a:pt x="5863" y="2750"/>
                  </a:cubicBezTo>
                  <a:cubicBezTo>
                    <a:pt x="6449" y="2180"/>
                    <a:pt x="7127" y="1741"/>
                    <a:pt x="7891" y="1527"/>
                  </a:cubicBezTo>
                  <a:cubicBezTo>
                    <a:pt x="8026" y="1488"/>
                    <a:pt x="8010" y="1283"/>
                    <a:pt x="7891" y="1283"/>
                  </a:cubicBezTo>
                  <a:cubicBezTo>
                    <a:pt x="7880" y="1283"/>
                    <a:pt x="7868" y="1285"/>
                    <a:pt x="7856" y="1288"/>
                  </a:cubicBezTo>
                  <a:cubicBezTo>
                    <a:pt x="7083" y="1505"/>
                    <a:pt x="6396" y="1934"/>
                    <a:pt x="5797" y="2489"/>
                  </a:cubicBezTo>
                  <a:cubicBezTo>
                    <a:pt x="5938" y="2107"/>
                    <a:pt x="6006" y="1698"/>
                    <a:pt x="5967" y="1295"/>
                  </a:cubicBezTo>
                  <a:cubicBezTo>
                    <a:pt x="5919" y="804"/>
                    <a:pt x="5701" y="323"/>
                    <a:pt x="5329" y="0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8" name="Google Shape;2215;p58"/>
            <p:cNvGrpSpPr/>
            <p:nvPr/>
          </p:nvGrpSpPr>
          <p:grpSpPr>
            <a:xfrm>
              <a:off x="6439239" y="-732129"/>
              <a:ext cx="903941" cy="819132"/>
              <a:chOff x="12165849" y="-1723350"/>
              <a:chExt cx="1515153" cy="1373003"/>
            </a:xfrm>
          </p:grpSpPr>
          <p:sp>
            <p:nvSpPr>
              <p:cNvPr id="118" name="Google Shape;2216;p58"/>
              <p:cNvSpPr/>
              <p:nvPr/>
            </p:nvSpPr>
            <p:spPr>
              <a:xfrm>
                <a:off x="13127298" y="-1322885"/>
                <a:ext cx="553704" cy="218768"/>
              </a:xfrm>
              <a:custGeom>
                <a:avLst/>
                <a:gdLst/>
                <a:ahLst/>
                <a:cxnLst/>
                <a:rect l="l" t="t" r="r" b="b"/>
                <a:pathLst>
                  <a:path w="3346" h="1322" extrusionOk="0">
                    <a:moveTo>
                      <a:pt x="1284" y="1"/>
                    </a:moveTo>
                    <a:cubicBezTo>
                      <a:pt x="832" y="1"/>
                      <a:pt x="380" y="122"/>
                      <a:pt x="0" y="363"/>
                    </a:cubicBezTo>
                    <a:lnTo>
                      <a:pt x="55" y="379"/>
                    </a:lnTo>
                    <a:cubicBezTo>
                      <a:pt x="522" y="793"/>
                      <a:pt x="1090" y="1091"/>
                      <a:pt x="1696" y="1240"/>
                    </a:cubicBezTo>
                    <a:cubicBezTo>
                      <a:pt x="1900" y="1291"/>
                      <a:pt x="2115" y="1322"/>
                      <a:pt x="2328" y="1322"/>
                    </a:cubicBezTo>
                    <a:cubicBezTo>
                      <a:pt x="2704" y="1322"/>
                      <a:pt x="3072" y="1226"/>
                      <a:pt x="3345" y="975"/>
                    </a:cubicBezTo>
                    <a:cubicBezTo>
                      <a:pt x="2937" y="513"/>
                      <a:pt x="2384" y="171"/>
                      <a:pt x="1779" y="50"/>
                    </a:cubicBezTo>
                    <a:cubicBezTo>
                      <a:pt x="1616" y="17"/>
                      <a:pt x="1450" y="1"/>
                      <a:pt x="1284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9" name="Google Shape;2217;p58"/>
              <p:cNvSpPr/>
              <p:nvPr/>
            </p:nvSpPr>
            <p:spPr>
              <a:xfrm>
                <a:off x="12951556" y="-1723350"/>
                <a:ext cx="209666" cy="473776"/>
              </a:xfrm>
              <a:custGeom>
                <a:avLst/>
                <a:gdLst/>
                <a:ahLst/>
                <a:cxnLst/>
                <a:rect l="l" t="t" r="r" b="b"/>
                <a:pathLst>
                  <a:path w="1267" h="2863" extrusionOk="0">
                    <a:moveTo>
                      <a:pt x="580" y="1"/>
                    </a:moveTo>
                    <a:cubicBezTo>
                      <a:pt x="205" y="385"/>
                      <a:pt x="0" y="930"/>
                      <a:pt x="28" y="1466"/>
                    </a:cubicBezTo>
                    <a:cubicBezTo>
                      <a:pt x="58" y="2002"/>
                      <a:pt x="321" y="2522"/>
                      <a:pt x="735" y="2863"/>
                    </a:cubicBezTo>
                    <a:lnTo>
                      <a:pt x="948" y="2730"/>
                    </a:lnTo>
                    <a:cubicBezTo>
                      <a:pt x="1155" y="2282"/>
                      <a:pt x="1266" y="1785"/>
                      <a:pt x="1218" y="1294"/>
                    </a:cubicBezTo>
                    <a:cubicBezTo>
                      <a:pt x="1169" y="805"/>
                      <a:pt x="952" y="324"/>
                      <a:pt x="58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0" name="Google Shape;2218;p58"/>
              <p:cNvSpPr/>
              <p:nvPr/>
            </p:nvSpPr>
            <p:spPr>
              <a:xfrm>
                <a:off x="12681325" y="-1511203"/>
                <a:ext cx="812850" cy="984124"/>
              </a:xfrm>
              <a:custGeom>
                <a:avLst/>
                <a:gdLst/>
                <a:ahLst/>
                <a:cxnLst/>
                <a:rect l="l" t="t" r="r" b="b"/>
                <a:pathLst>
                  <a:path w="4912" h="5947" extrusionOk="0">
                    <a:moveTo>
                      <a:pt x="4775" y="1"/>
                    </a:moveTo>
                    <a:cubicBezTo>
                      <a:pt x="4764" y="1"/>
                      <a:pt x="4753" y="2"/>
                      <a:pt x="4741" y="6"/>
                    </a:cubicBezTo>
                    <a:cubicBezTo>
                      <a:pt x="2292" y="694"/>
                      <a:pt x="708" y="3507"/>
                      <a:pt x="29" y="5779"/>
                    </a:cubicBezTo>
                    <a:cubicBezTo>
                      <a:pt x="0" y="5874"/>
                      <a:pt x="82" y="5946"/>
                      <a:pt x="156" y="5946"/>
                    </a:cubicBezTo>
                    <a:cubicBezTo>
                      <a:pt x="198" y="5946"/>
                      <a:pt x="238" y="5923"/>
                      <a:pt x="254" y="5869"/>
                    </a:cubicBezTo>
                    <a:cubicBezTo>
                      <a:pt x="902" y="3697"/>
                      <a:pt x="2422" y="905"/>
                      <a:pt x="4776" y="245"/>
                    </a:cubicBezTo>
                    <a:cubicBezTo>
                      <a:pt x="4912" y="207"/>
                      <a:pt x="4895" y="1"/>
                      <a:pt x="477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1" name="Google Shape;2219;p58"/>
              <p:cNvSpPr/>
              <p:nvPr/>
            </p:nvSpPr>
            <p:spPr>
              <a:xfrm>
                <a:off x="13033966" y="-1201421"/>
                <a:ext cx="123946" cy="565288"/>
              </a:xfrm>
              <a:custGeom>
                <a:avLst/>
                <a:gdLst/>
                <a:ahLst/>
                <a:cxnLst/>
                <a:rect l="l" t="t" r="r" b="b"/>
                <a:pathLst>
                  <a:path w="749" h="3416" extrusionOk="0">
                    <a:moveTo>
                      <a:pt x="157" y="1"/>
                    </a:moveTo>
                    <a:cubicBezTo>
                      <a:pt x="83" y="1"/>
                      <a:pt x="1" y="75"/>
                      <a:pt x="31" y="171"/>
                    </a:cubicBezTo>
                    <a:cubicBezTo>
                      <a:pt x="355" y="1182"/>
                      <a:pt x="508" y="2221"/>
                      <a:pt x="490" y="3284"/>
                    </a:cubicBezTo>
                    <a:cubicBezTo>
                      <a:pt x="488" y="3368"/>
                      <a:pt x="559" y="3415"/>
                      <a:pt x="624" y="3415"/>
                    </a:cubicBezTo>
                    <a:cubicBezTo>
                      <a:pt x="679" y="3415"/>
                      <a:pt x="729" y="3382"/>
                      <a:pt x="731" y="3311"/>
                    </a:cubicBezTo>
                    <a:cubicBezTo>
                      <a:pt x="748" y="2207"/>
                      <a:pt x="590" y="1129"/>
                      <a:pt x="253" y="76"/>
                    </a:cubicBezTo>
                    <a:cubicBezTo>
                      <a:pt x="236" y="23"/>
                      <a:pt x="198" y="1"/>
                      <a:pt x="157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2" name="Google Shape;2220;p58"/>
              <p:cNvSpPr/>
              <p:nvPr/>
            </p:nvSpPr>
            <p:spPr>
              <a:xfrm>
                <a:off x="12442534" y="-1120004"/>
                <a:ext cx="548078" cy="165979"/>
              </a:xfrm>
              <a:custGeom>
                <a:avLst/>
                <a:gdLst/>
                <a:ahLst/>
                <a:cxnLst/>
                <a:rect l="l" t="t" r="r" b="b"/>
                <a:pathLst>
                  <a:path w="3312" h="1003" extrusionOk="0">
                    <a:moveTo>
                      <a:pt x="2779" y="1"/>
                    </a:moveTo>
                    <a:cubicBezTo>
                      <a:pt x="1824" y="1"/>
                      <a:pt x="890" y="211"/>
                      <a:pt x="103" y="788"/>
                    </a:cubicBezTo>
                    <a:cubicBezTo>
                      <a:pt x="0" y="862"/>
                      <a:pt x="80" y="1003"/>
                      <a:pt x="180" y="1003"/>
                    </a:cubicBezTo>
                    <a:cubicBezTo>
                      <a:pt x="203" y="1003"/>
                      <a:pt x="227" y="996"/>
                      <a:pt x="251" y="979"/>
                    </a:cubicBezTo>
                    <a:cubicBezTo>
                      <a:pt x="992" y="436"/>
                      <a:pt x="1873" y="242"/>
                      <a:pt x="2771" y="242"/>
                    </a:cubicBezTo>
                    <a:cubicBezTo>
                      <a:pt x="2891" y="242"/>
                      <a:pt x="3011" y="245"/>
                      <a:pt x="3130" y="252"/>
                    </a:cubicBezTo>
                    <a:cubicBezTo>
                      <a:pt x="3133" y="252"/>
                      <a:pt x="3136" y="252"/>
                      <a:pt x="3139" y="252"/>
                    </a:cubicBezTo>
                    <a:cubicBezTo>
                      <a:pt x="3287" y="252"/>
                      <a:pt x="3311" y="20"/>
                      <a:pt x="3158" y="11"/>
                    </a:cubicBezTo>
                    <a:cubicBezTo>
                      <a:pt x="3031" y="4"/>
                      <a:pt x="2905" y="1"/>
                      <a:pt x="277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3" name="Google Shape;2221;p58"/>
              <p:cNvSpPr/>
              <p:nvPr/>
            </p:nvSpPr>
            <p:spPr>
              <a:xfrm>
                <a:off x="12975220" y="-851428"/>
                <a:ext cx="432406" cy="406756"/>
              </a:xfrm>
              <a:custGeom>
                <a:avLst/>
                <a:gdLst/>
                <a:ahLst/>
                <a:cxnLst/>
                <a:rect l="l" t="t" r="r" b="b"/>
                <a:pathLst>
                  <a:path w="2613" h="2458" extrusionOk="0">
                    <a:moveTo>
                      <a:pt x="1328" y="0"/>
                    </a:moveTo>
                    <a:cubicBezTo>
                      <a:pt x="1025" y="0"/>
                      <a:pt x="740" y="119"/>
                      <a:pt x="528" y="374"/>
                    </a:cubicBezTo>
                    <a:cubicBezTo>
                      <a:pt x="210" y="756"/>
                      <a:pt x="0" y="1273"/>
                      <a:pt x="229" y="1752"/>
                    </a:cubicBezTo>
                    <a:cubicBezTo>
                      <a:pt x="430" y="2173"/>
                      <a:pt x="889" y="2457"/>
                      <a:pt x="1355" y="2457"/>
                    </a:cubicBezTo>
                    <a:cubicBezTo>
                      <a:pt x="1379" y="2457"/>
                      <a:pt x="1403" y="2456"/>
                      <a:pt x="1428" y="2455"/>
                    </a:cubicBezTo>
                    <a:cubicBezTo>
                      <a:pt x="1578" y="2445"/>
                      <a:pt x="1726" y="2408"/>
                      <a:pt x="1867" y="2355"/>
                    </a:cubicBezTo>
                    <a:cubicBezTo>
                      <a:pt x="2314" y="2188"/>
                      <a:pt x="2582" y="1834"/>
                      <a:pt x="2609" y="1345"/>
                    </a:cubicBezTo>
                    <a:cubicBezTo>
                      <a:pt x="2612" y="1274"/>
                      <a:pt x="2610" y="1206"/>
                      <a:pt x="2607" y="1141"/>
                    </a:cubicBezTo>
                    <a:cubicBezTo>
                      <a:pt x="2568" y="614"/>
                      <a:pt x="2262" y="234"/>
                      <a:pt x="1720" y="63"/>
                    </a:cubicBezTo>
                    <a:cubicBezTo>
                      <a:pt x="1589" y="22"/>
                      <a:pt x="1457" y="0"/>
                      <a:pt x="132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4" name="Google Shape;2222;p58"/>
              <p:cNvSpPr/>
              <p:nvPr/>
            </p:nvSpPr>
            <p:spPr>
              <a:xfrm>
                <a:off x="12165849" y="-1186197"/>
                <a:ext cx="432240" cy="406756"/>
              </a:xfrm>
              <a:custGeom>
                <a:avLst/>
                <a:gdLst/>
                <a:ahLst/>
                <a:cxnLst/>
                <a:rect l="l" t="t" r="r" b="b"/>
                <a:pathLst>
                  <a:path w="2612" h="2458" extrusionOk="0">
                    <a:moveTo>
                      <a:pt x="1328" y="1"/>
                    </a:moveTo>
                    <a:cubicBezTo>
                      <a:pt x="1024" y="1"/>
                      <a:pt x="740" y="120"/>
                      <a:pt x="529" y="375"/>
                    </a:cubicBezTo>
                    <a:cubicBezTo>
                      <a:pt x="211" y="756"/>
                      <a:pt x="1" y="1274"/>
                      <a:pt x="229" y="1753"/>
                    </a:cubicBezTo>
                    <a:cubicBezTo>
                      <a:pt x="431" y="2174"/>
                      <a:pt x="889" y="2458"/>
                      <a:pt x="1356" y="2458"/>
                    </a:cubicBezTo>
                    <a:cubicBezTo>
                      <a:pt x="1380" y="2458"/>
                      <a:pt x="1404" y="2457"/>
                      <a:pt x="1428" y="2456"/>
                    </a:cubicBezTo>
                    <a:cubicBezTo>
                      <a:pt x="1578" y="2447"/>
                      <a:pt x="1726" y="2408"/>
                      <a:pt x="1867" y="2356"/>
                    </a:cubicBezTo>
                    <a:cubicBezTo>
                      <a:pt x="2314" y="2189"/>
                      <a:pt x="2581" y="1835"/>
                      <a:pt x="2610" y="1346"/>
                    </a:cubicBezTo>
                    <a:cubicBezTo>
                      <a:pt x="2612" y="1276"/>
                      <a:pt x="2611" y="1208"/>
                      <a:pt x="2607" y="1142"/>
                    </a:cubicBezTo>
                    <a:cubicBezTo>
                      <a:pt x="2569" y="615"/>
                      <a:pt x="2262" y="236"/>
                      <a:pt x="1721" y="64"/>
                    </a:cubicBezTo>
                    <a:cubicBezTo>
                      <a:pt x="1589" y="22"/>
                      <a:pt x="1457" y="1"/>
                      <a:pt x="132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5" name="Google Shape;2223;p58"/>
              <p:cNvSpPr/>
              <p:nvPr/>
            </p:nvSpPr>
            <p:spPr>
              <a:xfrm>
                <a:off x="12405136" y="-808403"/>
                <a:ext cx="487015" cy="458056"/>
              </a:xfrm>
              <a:custGeom>
                <a:avLst/>
                <a:gdLst/>
                <a:ahLst/>
                <a:cxnLst/>
                <a:rect l="l" t="t" r="r" b="b"/>
                <a:pathLst>
                  <a:path w="2943" h="2768" extrusionOk="0">
                    <a:moveTo>
                      <a:pt x="1497" y="0"/>
                    </a:moveTo>
                    <a:cubicBezTo>
                      <a:pt x="1155" y="0"/>
                      <a:pt x="835" y="134"/>
                      <a:pt x="596" y="421"/>
                    </a:cubicBezTo>
                    <a:cubicBezTo>
                      <a:pt x="239" y="851"/>
                      <a:pt x="1" y="1435"/>
                      <a:pt x="259" y="1973"/>
                    </a:cubicBezTo>
                    <a:cubicBezTo>
                      <a:pt x="486" y="2447"/>
                      <a:pt x="1002" y="2767"/>
                      <a:pt x="1527" y="2767"/>
                    </a:cubicBezTo>
                    <a:cubicBezTo>
                      <a:pt x="1554" y="2767"/>
                      <a:pt x="1582" y="2766"/>
                      <a:pt x="1609" y="2765"/>
                    </a:cubicBezTo>
                    <a:cubicBezTo>
                      <a:pt x="1777" y="2754"/>
                      <a:pt x="1945" y="2712"/>
                      <a:pt x="2103" y="2653"/>
                    </a:cubicBezTo>
                    <a:cubicBezTo>
                      <a:pt x="2606" y="2465"/>
                      <a:pt x="2908" y="2065"/>
                      <a:pt x="2938" y="1515"/>
                    </a:cubicBezTo>
                    <a:cubicBezTo>
                      <a:pt x="2942" y="1436"/>
                      <a:pt x="2942" y="1359"/>
                      <a:pt x="2937" y="1285"/>
                    </a:cubicBezTo>
                    <a:cubicBezTo>
                      <a:pt x="2895" y="692"/>
                      <a:pt x="2548" y="264"/>
                      <a:pt x="1939" y="71"/>
                    </a:cubicBezTo>
                    <a:cubicBezTo>
                      <a:pt x="1790" y="24"/>
                      <a:pt x="1641" y="0"/>
                      <a:pt x="149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6" name="Google Shape;2224;p58"/>
              <p:cNvSpPr/>
              <p:nvPr/>
            </p:nvSpPr>
            <p:spPr>
              <a:xfrm>
                <a:off x="12251403" y="-1132250"/>
                <a:ext cx="116500" cy="149596"/>
              </a:xfrm>
              <a:custGeom>
                <a:avLst/>
                <a:gdLst/>
                <a:ahLst/>
                <a:cxnLst/>
                <a:rect l="l" t="t" r="r" b="b"/>
                <a:pathLst>
                  <a:path w="704" h="904" extrusionOk="0">
                    <a:moveTo>
                      <a:pt x="545" y="0"/>
                    </a:moveTo>
                    <a:cubicBezTo>
                      <a:pt x="528" y="0"/>
                      <a:pt x="509" y="5"/>
                      <a:pt x="490" y="15"/>
                    </a:cubicBezTo>
                    <a:cubicBezTo>
                      <a:pt x="205" y="169"/>
                      <a:pt x="18" y="445"/>
                      <a:pt x="4" y="772"/>
                    </a:cubicBezTo>
                    <a:cubicBezTo>
                      <a:pt x="0" y="857"/>
                      <a:pt x="70" y="904"/>
                      <a:pt x="135" y="904"/>
                    </a:cubicBezTo>
                    <a:cubicBezTo>
                      <a:pt x="190" y="904"/>
                      <a:pt x="241" y="871"/>
                      <a:pt x="244" y="800"/>
                    </a:cubicBezTo>
                    <a:cubicBezTo>
                      <a:pt x="255" y="563"/>
                      <a:pt x="374" y="352"/>
                      <a:pt x="585" y="239"/>
                    </a:cubicBezTo>
                    <a:cubicBezTo>
                      <a:pt x="704" y="174"/>
                      <a:pt x="651" y="0"/>
                      <a:pt x="54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7" name="Google Shape;2225;p58"/>
              <p:cNvSpPr/>
              <p:nvPr/>
            </p:nvSpPr>
            <p:spPr>
              <a:xfrm>
                <a:off x="12498633" y="-752801"/>
                <a:ext cx="125932" cy="178887"/>
              </a:xfrm>
              <a:custGeom>
                <a:avLst/>
                <a:gdLst/>
                <a:ahLst/>
                <a:cxnLst/>
                <a:rect l="l" t="t" r="r" b="b"/>
                <a:pathLst>
                  <a:path w="761" h="1081" extrusionOk="0">
                    <a:moveTo>
                      <a:pt x="600" y="0"/>
                    </a:moveTo>
                    <a:cubicBezTo>
                      <a:pt x="583" y="0"/>
                      <a:pt x="565" y="5"/>
                      <a:pt x="546" y="14"/>
                    </a:cubicBezTo>
                    <a:cubicBezTo>
                      <a:pt x="188" y="201"/>
                      <a:pt x="34" y="560"/>
                      <a:pt x="6" y="949"/>
                    </a:cubicBezTo>
                    <a:cubicBezTo>
                      <a:pt x="0" y="1034"/>
                      <a:pt x="69" y="1080"/>
                      <a:pt x="134" y="1080"/>
                    </a:cubicBezTo>
                    <a:cubicBezTo>
                      <a:pt x="189" y="1080"/>
                      <a:pt x="242" y="1047"/>
                      <a:pt x="246" y="976"/>
                    </a:cubicBezTo>
                    <a:cubicBezTo>
                      <a:pt x="267" y="681"/>
                      <a:pt x="361" y="383"/>
                      <a:pt x="642" y="238"/>
                    </a:cubicBezTo>
                    <a:cubicBezTo>
                      <a:pt x="760" y="175"/>
                      <a:pt x="706" y="0"/>
                      <a:pt x="60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8" name="Google Shape;2226;p58"/>
              <p:cNvSpPr/>
              <p:nvPr/>
            </p:nvSpPr>
            <p:spPr>
              <a:xfrm>
                <a:off x="13043233" y="-783912"/>
                <a:ext cx="117162" cy="165648"/>
              </a:xfrm>
              <a:custGeom>
                <a:avLst/>
                <a:gdLst/>
                <a:ahLst/>
                <a:cxnLst/>
                <a:rect l="l" t="t" r="r" b="b"/>
                <a:pathLst>
                  <a:path w="708" h="1001" extrusionOk="0">
                    <a:moveTo>
                      <a:pt x="553" y="0"/>
                    </a:moveTo>
                    <a:cubicBezTo>
                      <a:pt x="536" y="0"/>
                      <a:pt x="517" y="5"/>
                      <a:pt x="498" y="16"/>
                    </a:cubicBezTo>
                    <a:cubicBezTo>
                      <a:pt x="179" y="196"/>
                      <a:pt x="0" y="535"/>
                      <a:pt x="49" y="901"/>
                    </a:cubicBezTo>
                    <a:cubicBezTo>
                      <a:pt x="59" y="969"/>
                      <a:pt x="111" y="1000"/>
                      <a:pt x="164" y="1000"/>
                    </a:cubicBezTo>
                    <a:cubicBezTo>
                      <a:pt x="232" y="1000"/>
                      <a:pt x="300" y="951"/>
                      <a:pt x="289" y="865"/>
                    </a:cubicBezTo>
                    <a:cubicBezTo>
                      <a:pt x="254" y="614"/>
                      <a:pt x="369" y="364"/>
                      <a:pt x="592" y="238"/>
                    </a:cubicBezTo>
                    <a:cubicBezTo>
                      <a:pt x="707" y="173"/>
                      <a:pt x="656" y="0"/>
                      <a:pt x="553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pic>
        <p:nvPicPr>
          <p:cNvPr id="104" name="圖片 103" descr="擷取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75156"/>
            <a:ext cx="9144000" cy="4268344"/>
          </a:xfrm>
          <a:prstGeom prst="rect">
            <a:avLst/>
          </a:prstGeom>
        </p:spPr>
      </p:pic>
      <p:sp>
        <p:nvSpPr>
          <p:cNvPr id="115" name="矩形 114"/>
          <p:cNvSpPr/>
          <p:nvPr/>
        </p:nvSpPr>
        <p:spPr>
          <a:xfrm>
            <a:off x="2420471" y="1836949"/>
            <a:ext cx="5224622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44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謙卑         感恩</a:t>
            </a:r>
            <a:endParaRPr lang="en-US" altLang="zh-TW" sz="4400" b="1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endParaRPr lang="en-US" altLang="zh-TW" sz="4400" b="1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endParaRPr lang="en-US" altLang="zh-TW" sz="4400" b="1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44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      喜樂</a:t>
            </a:r>
            <a:endParaRPr lang="zh-TW" altLang="en-US" sz="4400" b="1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17" name="矩形 116"/>
          <p:cNvSpPr/>
          <p:nvPr/>
        </p:nvSpPr>
        <p:spPr>
          <a:xfrm>
            <a:off x="7138323" y="4835723"/>
            <a:ext cx="200567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dirty="0" smtClean="0"/>
              <a:t>http://www.qito.com/hr/</a:t>
            </a: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2162;p58"/>
          <p:cNvGrpSpPr/>
          <p:nvPr/>
        </p:nvGrpSpPr>
        <p:grpSpPr>
          <a:xfrm rot="-5400000">
            <a:off x="7131321" y="4723609"/>
            <a:ext cx="377862" cy="461920"/>
            <a:chOff x="6" y="0"/>
            <a:chExt cx="604372" cy="672054"/>
          </a:xfrm>
        </p:grpSpPr>
        <p:sp>
          <p:nvSpPr>
            <p:cNvPr id="2163" name="Google Shape;2163;p58"/>
            <p:cNvSpPr/>
            <p:nvPr/>
          </p:nvSpPr>
          <p:spPr>
            <a:xfrm>
              <a:off x="2013" y="0"/>
              <a:ext cx="600342" cy="672054"/>
            </a:xfrm>
            <a:custGeom>
              <a:avLst/>
              <a:gdLst/>
              <a:ahLst/>
              <a:cxnLst/>
              <a:rect l="l" t="t" r="r" b="b"/>
              <a:pathLst>
                <a:path w="6195" h="6935" extrusionOk="0">
                  <a:moveTo>
                    <a:pt x="1263" y="0"/>
                  </a:moveTo>
                  <a:lnTo>
                    <a:pt x="1263" y="0"/>
                  </a:lnTo>
                  <a:cubicBezTo>
                    <a:pt x="1064" y="40"/>
                    <a:pt x="871" y="98"/>
                    <a:pt x="701" y="182"/>
                  </a:cubicBezTo>
                  <a:cubicBezTo>
                    <a:pt x="698" y="201"/>
                    <a:pt x="700" y="222"/>
                    <a:pt x="701" y="240"/>
                  </a:cubicBezTo>
                  <a:cubicBezTo>
                    <a:pt x="728" y="657"/>
                    <a:pt x="875" y="1066"/>
                    <a:pt x="1115" y="1409"/>
                  </a:cubicBezTo>
                  <a:cubicBezTo>
                    <a:pt x="3" y="2361"/>
                    <a:pt x="0" y="3987"/>
                    <a:pt x="720" y="5218"/>
                  </a:cubicBezTo>
                  <a:cubicBezTo>
                    <a:pt x="723" y="5225"/>
                    <a:pt x="727" y="5229"/>
                    <a:pt x="730" y="5237"/>
                  </a:cubicBezTo>
                  <a:cubicBezTo>
                    <a:pt x="761" y="5231"/>
                    <a:pt x="794" y="5226"/>
                    <a:pt x="825" y="5221"/>
                  </a:cubicBezTo>
                  <a:cubicBezTo>
                    <a:pt x="835" y="5219"/>
                    <a:pt x="845" y="5217"/>
                    <a:pt x="853" y="5216"/>
                  </a:cubicBezTo>
                  <a:cubicBezTo>
                    <a:pt x="859" y="5214"/>
                    <a:pt x="866" y="5213"/>
                    <a:pt x="871" y="5213"/>
                  </a:cubicBezTo>
                  <a:cubicBezTo>
                    <a:pt x="965" y="5377"/>
                    <a:pt x="1077" y="5529"/>
                    <a:pt x="1192" y="5673"/>
                  </a:cubicBezTo>
                  <a:cubicBezTo>
                    <a:pt x="1489" y="6043"/>
                    <a:pt x="1862" y="6309"/>
                    <a:pt x="2295" y="6507"/>
                  </a:cubicBezTo>
                  <a:cubicBezTo>
                    <a:pt x="2910" y="6788"/>
                    <a:pt x="3573" y="6934"/>
                    <a:pt x="4239" y="6934"/>
                  </a:cubicBezTo>
                  <a:cubicBezTo>
                    <a:pt x="4599" y="6934"/>
                    <a:pt x="4959" y="6892"/>
                    <a:pt x="5313" y="6805"/>
                  </a:cubicBezTo>
                  <a:cubicBezTo>
                    <a:pt x="5417" y="6854"/>
                    <a:pt x="5530" y="6886"/>
                    <a:pt x="5646" y="6894"/>
                  </a:cubicBezTo>
                  <a:cubicBezTo>
                    <a:pt x="5658" y="6862"/>
                    <a:pt x="5649" y="6823"/>
                    <a:pt x="5640" y="6789"/>
                  </a:cubicBezTo>
                  <a:cubicBezTo>
                    <a:pt x="5627" y="6726"/>
                    <a:pt x="5609" y="6665"/>
                    <a:pt x="5590" y="6605"/>
                  </a:cubicBezTo>
                  <a:cubicBezTo>
                    <a:pt x="6014" y="5870"/>
                    <a:pt x="6194" y="5105"/>
                    <a:pt x="6144" y="4256"/>
                  </a:cubicBezTo>
                  <a:cubicBezTo>
                    <a:pt x="6101" y="3511"/>
                    <a:pt x="5821" y="2784"/>
                    <a:pt x="5358" y="2199"/>
                  </a:cubicBezTo>
                  <a:cubicBezTo>
                    <a:pt x="5377" y="2148"/>
                    <a:pt x="5397" y="2096"/>
                    <a:pt x="5413" y="2042"/>
                  </a:cubicBezTo>
                  <a:cubicBezTo>
                    <a:pt x="4799" y="1261"/>
                    <a:pt x="3842" y="801"/>
                    <a:pt x="2845" y="801"/>
                  </a:cubicBezTo>
                  <a:cubicBezTo>
                    <a:pt x="2816" y="801"/>
                    <a:pt x="2786" y="801"/>
                    <a:pt x="2756" y="802"/>
                  </a:cubicBezTo>
                  <a:cubicBezTo>
                    <a:pt x="2295" y="814"/>
                    <a:pt x="1831" y="933"/>
                    <a:pt x="1438" y="1173"/>
                  </a:cubicBezTo>
                  <a:cubicBezTo>
                    <a:pt x="1381" y="1071"/>
                    <a:pt x="1332" y="965"/>
                    <a:pt x="1294" y="854"/>
                  </a:cubicBezTo>
                  <a:cubicBezTo>
                    <a:pt x="1200" y="580"/>
                    <a:pt x="1178" y="275"/>
                    <a:pt x="1263" y="0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" name="Google Shape;2164;p58"/>
            <p:cNvGrpSpPr/>
            <p:nvPr/>
          </p:nvGrpSpPr>
          <p:grpSpPr>
            <a:xfrm>
              <a:off x="6" y="8"/>
              <a:ext cx="604372" cy="672029"/>
              <a:chOff x="5789475" y="-1569693"/>
              <a:chExt cx="920457" cy="1023499"/>
            </a:xfrm>
          </p:grpSpPr>
          <p:sp>
            <p:nvSpPr>
              <p:cNvPr id="2165" name="Google Shape;2165;p58"/>
              <p:cNvSpPr/>
              <p:nvPr/>
            </p:nvSpPr>
            <p:spPr>
              <a:xfrm>
                <a:off x="5889861" y="-1268093"/>
                <a:ext cx="820071" cy="721898"/>
              </a:xfrm>
              <a:custGeom>
                <a:avLst/>
                <a:gdLst/>
                <a:ahLst/>
                <a:cxnLst/>
                <a:rect l="l" t="t" r="r" b="b"/>
                <a:pathLst>
                  <a:path w="5555" h="4890" extrusionOk="0">
                    <a:moveTo>
                      <a:pt x="4588" y="1"/>
                    </a:moveTo>
                    <a:lnTo>
                      <a:pt x="0" y="2580"/>
                    </a:lnTo>
                    <a:cubicBezTo>
                      <a:pt x="79" y="2971"/>
                      <a:pt x="311" y="3324"/>
                      <a:pt x="556" y="3628"/>
                    </a:cubicBezTo>
                    <a:cubicBezTo>
                      <a:pt x="853" y="3998"/>
                      <a:pt x="1227" y="4265"/>
                      <a:pt x="1660" y="4462"/>
                    </a:cubicBezTo>
                    <a:cubicBezTo>
                      <a:pt x="2274" y="4744"/>
                      <a:pt x="2937" y="4890"/>
                      <a:pt x="3604" y="4890"/>
                    </a:cubicBezTo>
                    <a:cubicBezTo>
                      <a:pt x="3963" y="4890"/>
                      <a:pt x="4323" y="4847"/>
                      <a:pt x="4677" y="4760"/>
                    </a:cubicBezTo>
                    <a:cubicBezTo>
                      <a:pt x="4781" y="4810"/>
                      <a:pt x="4894" y="4841"/>
                      <a:pt x="5009" y="4849"/>
                    </a:cubicBezTo>
                    <a:cubicBezTo>
                      <a:pt x="5022" y="4817"/>
                      <a:pt x="5013" y="4778"/>
                      <a:pt x="5003" y="4745"/>
                    </a:cubicBezTo>
                    <a:cubicBezTo>
                      <a:pt x="4987" y="4683"/>
                      <a:pt x="4969" y="4624"/>
                      <a:pt x="4950" y="4563"/>
                    </a:cubicBezTo>
                    <a:cubicBezTo>
                      <a:pt x="5374" y="3830"/>
                      <a:pt x="5554" y="3062"/>
                      <a:pt x="5504" y="2214"/>
                    </a:cubicBezTo>
                    <a:cubicBezTo>
                      <a:pt x="5457" y="1403"/>
                      <a:pt x="5128" y="609"/>
                      <a:pt x="4588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6" name="Google Shape;2166;p58"/>
              <p:cNvSpPr/>
              <p:nvPr/>
            </p:nvSpPr>
            <p:spPr>
              <a:xfrm>
                <a:off x="5898571" y="-1569693"/>
                <a:ext cx="165786" cy="263367"/>
              </a:xfrm>
              <a:custGeom>
                <a:avLst/>
                <a:gdLst/>
                <a:ahLst/>
                <a:cxnLst/>
                <a:rect l="l" t="t" r="r" b="b"/>
                <a:pathLst>
                  <a:path w="1123" h="1784" extrusionOk="0">
                    <a:moveTo>
                      <a:pt x="565" y="1"/>
                    </a:moveTo>
                    <a:cubicBezTo>
                      <a:pt x="367" y="39"/>
                      <a:pt x="173" y="98"/>
                      <a:pt x="3" y="182"/>
                    </a:cubicBezTo>
                    <a:cubicBezTo>
                      <a:pt x="1" y="200"/>
                      <a:pt x="2" y="221"/>
                      <a:pt x="3" y="239"/>
                    </a:cubicBezTo>
                    <a:cubicBezTo>
                      <a:pt x="42" y="824"/>
                      <a:pt x="314" y="1388"/>
                      <a:pt x="747" y="1783"/>
                    </a:cubicBezTo>
                    <a:cubicBezTo>
                      <a:pt x="875" y="1771"/>
                      <a:pt x="1001" y="1747"/>
                      <a:pt x="1123" y="1707"/>
                    </a:cubicBezTo>
                    <a:cubicBezTo>
                      <a:pt x="902" y="1454"/>
                      <a:pt x="703" y="1173"/>
                      <a:pt x="595" y="855"/>
                    </a:cubicBezTo>
                    <a:cubicBezTo>
                      <a:pt x="503" y="579"/>
                      <a:pt x="481" y="275"/>
                      <a:pt x="56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7" name="Google Shape;2167;p58"/>
              <p:cNvSpPr/>
              <p:nvPr/>
            </p:nvSpPr>
            <p:spPr>
              <a:xfrm>
                <a:off x="5789770" y="-1451592"/>
                <a:ext cx="805160" cy="654876"/>
              </a:xfrm>
              <a:custGeom>
                <a:avLst/>
                <a:gdLst/>
                <a:ahLst/>
                <a:cxnLst/>
                <a:rect l="l" t="t" r="r" b="b"/>
                <a:pathLst>
                  <a:path w="5454" h="4436" extrusionOk="0">
                    <a:moveTo>
                      <a:pt x="2882" y="0"/>
                    </a:moveTo>
                    <a:cubicBezTo>
                      <a:pt x="2854" y="0"/>
                      <a:pt x="2825" y="1"/>
                      <a:pt x="2797" y="2"/>
                    </a:cubicBezTo>
                    <a:cubicBezTo>
                      <a:pt x="2285" y="14"/>
                      <a:pt x="1772" y="158"/>
                      <a:pt x="1355" y="452"/>
                    </a:cubicBezTo>
                    <a:cubicBezTo>
                      <a:pt x="47" y="1375"/>
                      <a:pt x="1" y="3118"/>
                      <a:pt x="761" y="4416"/>
                    </a:cubicBezTo>
                    <a:cubicBezTo>
                      <a:pt x="764" y="4424"/>
                      <a:pt x="768" y="4429"/>
                      <a:pt x="770" y="4435"/>
                    </a:cubicBezTo>
                    <a:cubicBezTo>
                      <a:pt x="2683" y="4143"/>
                      <a:pt x="4848" y="3065"/>
                      <a:pt x="5453" y="1242"/>
                    </a:cubicBezTo>
                    <a:cubicBezTo>
                      <a:pt x="4838" y="460"/>
                      <a:pt x="3880" y="0"/>
                      <a:pt x="2882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8" name="Google Shape;2168;p58"/>
              <p:cNvSpPr/>
              <p:nvPr/>
            </p:nvSpPr>
            <p:spPr>
              <a:xfrm>
                <a:off x="5890156" y="-987455"/>
                <a:ext cx="752162" cy="441111"/>
              </a:xfrm>
              <a:custGeom>
                <a:avLst/>
                <a:gdLst/>
                <a:ahLst/>
                <a:cxnLst/>
                <a:rect l="l" t="t" r="r" b="b"/>
                <a:pathLst>
                  <a:path w="5095" h="2988" extrusionOk="0">
                    <a:moveTo>
                      <a:pt x="1204" y="1"/>
                    </a:moveTo>
                    <a:lnTo>
                      <a:pt x="0" y="678"/>
                    </a:lnTo>
                    <a:cubicBezTo>
                      <a:pt x="79" y="1068"/>
                      <a:pt x="310" y="1422"/>
                      <a:pt x="555" y="1726"/>
                    </a:cubicBezTo>
                    <a:cubicBezTo>
                      <a:pt x="852" y="2096"/>
                      <a:pt x="1226" y="2363"/>
                      <a:pt x="1659" y="2560"/>
                    </a:cubicBezTo>
                    <a:cubicBezTo>
                      <a:pt x="2274" y="2841"/>
                      <a:pt x="2938" y="2988"/>
                      <a:pt x="3604" y="2988"/>
                    </a:cubicBezTo>
                    <a:cubicBezTo>
                      <a:pt x="3963" y="2988"/>
                      <a:pt x="4323" y="2945"/>
                      <a:pt x="4676" y="2858"/>
                    </a:cubicBezTo>
                    <a:cubicBezTo>
                      <a:pt x="4780" y="2908"/>
                      <a:pt x="4894" y="2939"/>
                      <a:pt x="5009" y="2947"/>
                    </a:cubicBezTo>
                    <a:cubicBezTo>
                      <a:pt x="5021" y="2914"/>
                      <a:pt x="5012" y="2876"/>
                      <a:pt x="5004" y="2843"/>
                    </a:cubicBezTo>
                    <a:cubicBezTo>
                      <a:pt x="4987" y="2782"/>
                      <a:pt x="4968" y="2723"/>
                      <a:pt x="4949" y="2662"/>
                    </a:cubicBezTo>
                    <a:cubicBezTo>
                      <a:pt x="5001" y="2572"/>
                      <a:pt x="5051" y="2482"/>
                      <a:pt x="5094" y="2390"/>
                    </a:cubicBezTo>
                    <a:cubicBezTo>
                      <a:pt x="5025" y="2384"/>
                      <a:pt x="4957" y="2377"/>
                      <a:pt x="4891" y="2369"/>
                    </a:cubicBezTo>
                    <a:cubicBezTo>
                      <a:pt x="3776" y="2247"/>
                      <a:pt x="2640" y="1868"/>
                      <a:pt x="1873" y="1050"/>
                    </a:cubicBezTo>
                    <a:cubicBezTo>
                      <a:pt x="1586" y="743"/>
                      <a:pt x="1365" y="387"/>
                      <a:pt x="1204" y="1"/>
                    </a:cubicBezTo>
                    <a:close/>
                  </a:path>
                </a:pathLst>
              </a:custGeom>
              <a:solidFill>
                <a:srgbClr val="4D0029">
                  <a:alpha val="427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9" name="Google Shape;2169;p58"/>
              <p:cNvSpPr/>
              <p:nvPr/>
            </p:nvSpPr>
            <p:spPr>
              <a:xfrm>
                <a:off x="5828301" y="-1450263"/>
                <a:ext cx="752014" cy="643656"/>
              </a:xfrm>
              <a:custGeom>
                <a:avLst/>
                <a:gdLst/>
                <a:ahLst/>
                <a:cxnLst/>
                <a:rect l="l" t="t" r="r" b="b"/>
                <a:pathLst>
                  <a:path w="5094" h="4360" extrusionOk="0">
                    <a:moveTo>
                      <a:pt x="1584" y="434"/>
                    </a:moveTo>
                    <a:cubicBezTo>
                      <a:pt x="1765" y="474"/>
                      <a:pt x="1948" y="509"/>
                      <a:pt x="2131" y="543"/>
                    </a:cubicBezTo>
                    <a:cubicBezTo>
                      <a:pt x="2093" y="729"/>
                      <a:pt x="2057" y="914"/>
                      <a:pt x="2024" y="1101"/>
                    </a:cubicBezTo>
                    <a:cubicBezTo>
                      <a:pt x="1839" y="1065"/>
                      <a:pt x="1655" y="1029"/>
                      <a:pt x="1472" y="988"/>
                    </a:cubicBezTo>
                    <a:cubicBezTo>
                      <a:pt x="1507" y="804"/>
                      <a:pt x="1544" y="619"/>
                      <a:pt x="1584" y="434"/>
                    </a:cubicBezTo>
                    <a:close/>
                    <a:moveTo>
                      <a:pt x="2233" y="562"/>
                    </a:moveTo>
                    <a:cubicBezTo>
                      <a:pt x="2417" y="595"/>
                      <a:pt x="2601" y="626"/>
                      <a:pt x="2787" y="653"/>
                    </a:cubicBezTo>
                    <a:cubicBezTo>
                      <a:pt x="2748" y="841"/>
                      <a:pt x="2714" y="1028"/>
                      <a:pt x="2683" y="1215"/>
                    </a:cubicBezTo>
                    <a:cubicBezTo>
                      <a:pt x="2497" y="1186"/>
                      <a:pt x="2312" y="1153"/>
                      <a:pt x="2126" y="1119"/>
                    </a:cubicBezTo>
                    <a:cubicBezTo>
                      <a:pt x="2159" y="934"/>
                      <a:pt x="2196" y="748"/>
                      <a:pt x="2233" y="562"/>
                    </a:cubicBezTo>
                    <a:close/>
                    <a:moveTo>
                      <a:pt x="2888" y="671"/>
                    </a:moveTo>
                    <a:cubicBezTo>
                      <a:pt x="3074" y="698"/>
                      <a:pt x="3259" y="725"/>
                      <a:pt x="3446" y="748"/>
                    </a:cubicBezTo>
                    <a:cubicBezTo>
                      <a:pt x="3410" y="935"/>
                      <a:pt x="3375" y="1123"/>
                      <a:pt x="3344" y="1311"/>
                    </a:cubicBezTo>
                    <a:cubicBezTo>
                      <a:pt x="3158" y="1286"/>
                      <a:pt x="2971" y="1260"/>
                      <a:pt x="2783" y="1232"/>
                    </a:cubicBezTo>
                    <a:cubicBezTo>
                      <a:pt x="2816" y="1043"/>
                      <a:pt x="2850" y="856"/>
                      <a:pt x="2888" y="671"/>
                    </a:cubicBezTo>
                    <a:close/>
                    <a:moveTo>
                      <a:pt x="3548" y="760"/>
                    </a:moveTo>
                    <a:cubicBezTo>
                      <a:pt x="3735" y="783"/>
                      <a:pt x="3922" y="804"/>
                      <a:pt x="4109" y="824"/>
                    </a:cubicBezTo>
                    <a:cubicBezTo>
                      <a:pt x="4073" y="1012"/>
                      <a:pt x="4039" y="1201"/>
                      <a:pt x="4010" y="1391"/>
                    </a:cubicBezTo>
                    <a:cubicBezTo>
                      <a:pt x="3822" y="1370"/>
                      <a:pt x="3634" y="1349"/>
                      <a:pt x="3447" y="1325"/>
                    </a:cubicBezTo>
                    <a:cubicBezTo>
                      <a:pt x="3478" y="1137"/>
                      <a:pt x="3511" y="948"/>
                      <a:pt x="3548" y="760"/>
                    </a:cubicBezTo>
                    <a:close/>
                    <a:moveTo>
                      <a:pt x="4212" y="834"/>
                    </a:moveTo>
                    <a:cubicBezTo>
                      <a:pt x="4399" y="854"/>
                      <a:pt x="4587" y="872"/>
                      <a:pt x="4774" y="888"/>
                    </a:cubicBezTo>
                    <a:cubicBezTo>
                      <a:pt x="4739" y="1076"/>
                      <a:pt x="4706" y="1265"/>
                      <a:pt x="4676" y="1455"/>
                    </a:cubicBezTo>
                    <a:cubicBezTo>
                      <a:pt x="4488" y="1438"/>
                      <a:pt x="4300" y="1420"/>
                      <a:pt x="4111" y="1400"/>
                    </a:cubicBezTo>
                    <a:cubicBezTo>
                      <a:pt x="4143" y="1212"/>
                      <a:pt x="4175" y="1023"/>
                      <a:pt x="4212" y="834"/>
                    </a:cubicBezTo>
                    <a:close/>
                    <a:moveTo>
                      <a:pt x="806" y="935"/>
                    </a:moveTo>
                    <a:cubicBezTo>
                      <a:pt x="988" y="982"/>
                      <a:pt x="1171" y="1027"/>
                      <a:pt x="1354" y="1066"/>
                    </a:cubicBezTo>
                    <a:cubicBezTo>
                      <a:pt x="1321" y="1253"/>
                      <a:pt x="1289" y="1437"/>
                      <a:pt x="1262" y="1624"/>
                    </a:cubicBezTo>
                    <a:cubicBezTo>
                      <a:pt x="1078" y="1581"/>
                      <a:pt x="893" y="1535"/>
                      <a:pt x="710" y="1487"/>
                    </a:cubicBezTo>
                    <a:cubicBezTo>
                      <a:pt x="740" y="1301"/>
                      <a:pt x="772" y="1118"/>
                      <a:pt x="806" y="935"/>
                    </a:cubicBezTo>
                    <a:close/>
                    <a:moveTo>
                      <a:pt x="1454" y="1087"/>
                    </a:moveTo>
                    <a:cubicBezTo>
                      <a:pt x="1638" y="1128"/>
                      <a:pt x="1822" y="1166"/>
                      <a:pt x="2008" y="1200"/>
                    </a:cubicBezTo>
                    <a:cubicBezTo>
                      <a:pt x="1976" y="1387"/>
                      <a:pt x="1946" y="1574"/>
                      <a:pt x="1920" y="1762"/>
                    </a:cubicBezTo>
                    <a:cubicBezTo>
                      <a:pt x="1734" y="1725"/>
                      <a:pt x="1548" y="1688"/>
                      <a:pt x="1362" y="1646"/>
                    </a:cubicBezTo>
                    <a:cubicBezTo>
                      <a:pt x="1391" y="1459"/>
                      <a:pt x="1422" y="1274"/>
                      <a:pt x="1454" y="1087"/>
                    </a:cubicBezTo>
                    <a:close/>
                    <a:moveTo>
                      <a:pt x="2108" y="1218"/>
                    </a:moveTo>
                    <a:cubicBezTo>
                      <a:pt x="2295" y="1254"/>
                      <a:pt x="2480" y="1285"/>
                      <a:pt x="2666" y="1315"/>
                    </a:cubicBezTo>
                    <a:cubicBezTo>
                      <a:pt x="2635" y="1502"/>
                      <a:pt x="2607" y="1691"/>
                      <a:pt x="2581" y="1879"/>
                    </a:cubicBezTo>
                    <a:cubicBezTo>
                      <a:pt x="2394" y="1849"/>
                      <a:pt x="2207" y="1816"/>
                      <a:pt x="2020" y="1781"/>
                    </a:cubicBezTo>
                    <a:cubicBezTo>
                      <a:pt x="2047" y="1592"/>
                      <a:pt x="2077" y="1405"/>
                      <a:pt x="2108" y="1218"/>
                    </a:cubicBezTo>
                    <a:close/>
                    <a:moveTo>
                      <a:pt x="2768" y="1331"/>
                    </a:moveTo>
                    <a:cubicBezTo>
                      <a:pt x="2955" y="1359"/>
                      <a:pt x="3140" y="1385"/>
                      <a:pt x="3328" y="1410"/>
                    </a:cubicBezTo>
                    <a:cubicBezTo>
                      <a:pt x="3299" y="1599"/>
                      <a:pt x="3271" y="1787"/>
                      <a:pt x="3244" y="1976"/>
                    </a:cubicBezTo>
                    <a:cubicBezTo>
                      <a:pt x="3056" y="1952"/>
                      <a:pt x="2870" y="1924"/>
                      <a:pt x="2683" y="1895"/>
                    </a:cubicBezTo>
                    <a:cubicBezTo>
                      <a:pt x="2709" y="1706"/>
                      <a:pt x="2737" y="1518"/>
                      <a:pt x="2768" y="1331"/>
                    </a:cubicBezTo>
                    <a:close/>
                    <a:moveTo>
                      <a:pt x="3431" y="1425"/>
                    </a:moveTo>
                    <a:cubicBezTo>
                      <a:pt x="3617" y="1448"/>
                      <a:pt x="3806" y="1471"/>
                      <a:pt x="3992" y="1492"/>
                    </a:cubicBezTo>
                    <a:cubicBezTo>
                      <a:pt x="3964" y="1680"/>
                      <a:pt x="3937" y="1870"/>
                      <a:pt x="3912" y="2059"/>
                    </a:cubicBezTo>
                    <a:cubicBezTo>
                      <a:pt x="3723" y="2038"/>
                      <a:pt x="3535" y="2016"/>
                      <a:pt x="3347" y="1991"/>
                    </a:cubicBezTo>
                    <a:cubicBezTo>
                      <a:pt x="3371" y="1802"/>
                      <a:pt x="3400" y="1613"/>
                      <a:pt x="3431" y="1425"/>
                    </a:cubicBezTo>
                    <a:close/>
                    <a:moveTo>
                      <a:pt x="4096" y="1502"/>
                    </a:moveTo>
                    <a:cubicBezTo>
                      <a:pt x="4284" y="1521"/>
                      <a:pt x="4472" y="1540"/>
                      <a:pt x="4660" y="1557"/>
                    </a:cubicBezTo>
                    <a:cubicBezTo>
                      <a:pt x="4632" y="1746"/>
                      <a:pt x="4604" y="1936"/>
                      <a:pt x="4580" y="2127"/>
                    </a:cubicBezTo>
                    <a:cubicBezTo>
                      <a:pt x="4392" y="2110"/>
                      <a:pt x="4201" y="2090"/>
                      <a:pt x="4013" y="2070"/>
                    </a:cubicBezTo>
                    <a:cubicBezTo>
                      <a:pt x="4038" y="1881"/>
                      <a:pt x="4065" y="1692"/>
                      <a:pt x="4096" y="1502"/>
                    </a:cubicBezTo>
                    <a:close/>
                    <a:moveTo>
                      <a:pt x="695" y="1586"/>
                    </a:moveTo>
                    <a:cubicBezTo>
                      <a:pt x="878" y="1634"/>
                      <a:pt x="1062" y="1679"/>
                      <a:pt x="1246" y="1723"/>
                    </a:cubicBezTo>
                    <a:cubicBezTo>
                      <a:pt x="1219" y="1908"/>
                      <a:pt x="1194" y="2095"/>
                      <a:pt x="1172" y="2283"/>
                    </a:cubicBezTo>
                    <a:cubicBezTo>
                      <a:pt x="986" y="2238"/>
                      <a:pt x="801" y="2191"/>
                      <a:pt x="617" y="2141"/>
                    </a:cubicBezTo>
                    <a:cubicBezTo>
                      <a:pt x="640" y="1955"/>
                      <a:pt x="666" y="1770"/>
                      <a:pt x="695" y="1586"/>
                    </a:cubicBezTo>
                    <a:close/>
                    <a:moveTo>
                      <a:pt x="1347" y="1745"/>
                    </a:moveTo>
                    <a:cubicBezTo>
                      <a:pt x="1533" y="1787"/>
                      <a:pt x="1720" y="1827"/>
                      <a:pt x="1905" y="1861"/>
                    </a:cubicBezTo>
                    <a:cubicBezTo>
                      <a:pt x="1879" y="2049"/>
                      <a:pt x="1856" y="2238"/>
                      <a:pt x="1833" y="2426"/>
                    </a:cubicBezTo>
                    <a:cubicBezTo>
                      <a:pt x="1647" y="2389"/>
                      <a:pt x="1460" y="2349"/>
                      <a:pt x="1272" y="2306"/>
                    </a:cubicBezTo>
                    <a:cubicBezTo>
                      <a:pt x="1294" y="2119"/>
                      <a:pt x="1320" y="1932"/>
                      <a:pt x="1347" y="1745"/>
                    </a:cubicBezTo>
                    <a:close/>
                    <a:moveTo>
                      <a:pt x="2008" y="1880"/>
                    </a:moveTo>
                    <a:cubicBezTo>
                      <a:pt x="2193" y="1916"/>
                      <a:pt x="2380" y="1948"/>
                      <a:pt x="2568" y="1978"/>
                    </a:cubicBezTo>
                    <a:cubicBezTo>
                      <a:pt x="2542" y="2168"/>
                      <a:pt x="2518" y="2356"/>
                      <a:pt x="2497" y="2545"/>
                    </a:cubicBezTo>
                    <a:cubicBezTo>
                      <a:pt x="2309" y="2514"/>
                      <a:pt x="2123" y="2481"/>
                      <a:pt x="1935" y="2445"/>
                    </a:cubicBezTo>
                    <a:cubicBezTo>
                      <a:pt x="1957" y="2256"/>
                      <a:pt x="1981" y="2068"/>
                      <a:pt x="2008" y="1880"/>
                    </a:cubicBezTo>
                    <a:close/>
                    <a:moveTo>
                      <a:pt x="2668" y="1995"/>
                    </a:moveTo>
                    <a:cubicBezTo>
                      <a:pt x="2856" y="2023"/>
                      <a:pt x="3044" y="2051"/>
                      <a:pt x="3231" y="2078"/>
                    </a:cubicBezTo>
                    <a:cubicBezTo>
                      <a:pt x="3207" y="2266"/>
                      <a:pt x="3185" y="2455"/>
                      <a:pt x="3164" y="2644"/>
                    </a:cubicBezTo>
                    <a:cubicBezTo>
                      <a:pt x="2976" y="2618"/>
                      <a:pt x="2788" y="2591"/>
                      <a:pt x="2599" y="2561"/>
                    </a:cubicBezTo>
                    <a:cubicBezTo>
                      <a:pt x="2620" y="2371"/>
                      <a:pt x="2643" y="2183"/>
                      <a:pt x="2668" y="1995"/>
                    </a:cubicBezTo>
                    <a:close/>
                    <a:moveTo>
                      <a:pt x="3333" y="2090"/>
                    </a:moveTo>
                    <a:cubicBezTo>
                      <a:pt x="3522" y="2115"/>
                      <a:pt x="3710" y="2137"/>
                      <a:pt x="3898" y="2158"/>
                    </a:cubicBezTo>
                    <a:cubicBezTo>
                      <a:pt x="3874" y="2349"/>
                      <a:pt x="3851" y="2539"/>
                      <a:pt x="3832" y="2728"/>
                    </a:cubicBezTo>
                    <a:cubicBezTo>
                      <a:pt x="3642" y="2707"/>
                      <a:pt x="3454" y="2684"/>
                      <a:pt x="3265" y="2659"/>
                    </a:cubicBezTo>
                    <a:cubicBezTo>
                      <a:pt x="3286" y="2470"/>
                      <a:pt x="3309" y="2279"/>
                      <a:pt x="3333" y="2090"/>
                    </a:cubicBezTo>
                    <a:close/>
                    <a:moveTo>
                      <a:pt x="603" y="2243"/>
                    </a:moveTo>
                    <a:cubicBezTo>
                      <a:pt x="789" y="2293"/>
                      <a:pt x="974" y="2340"/>
                      <a:pt x="1162" y="2384"/>
                    </a:cubicBezTo>
                    <a:cubicBezTo>
                      <a:pt x="1140" y="2570"/>
                      <a:pt x="1120" y="2758"/>
                      <a:pt x="1101" y="2946"/>
                    </a:cubicBezTo>
                    <a:cubicBezTo>
                      <a:pt x="913" y="2902"/>
                      <a:pt x="727" y="2853"/>
                      <a:pt x="541" y="2802"/>
                    </a:cubicBezTo>
                    <a:cubicBezTo>
                      <a:pt x="560" y="2616"/>
                      <a:pt x="581" y="2429"/>
                      <a:pt x="603" y="2243"/>
                    </a:cubicBezTo>
                    <a:close/>
                    <a:moveTo>
                      <a:pt x="1262" y="2409"/>
                    </a:moveTo>
                    <a:cubicBezTo>
                      <a:pt x="1448" y="2452"/>
                      <a:pt x="1634" y="2492"/>
                      <a:pt x="1822" y="2528"/>
                    </a:cubicBezTo>
                    <a:cubicBezTo>
                      <a:pt x="1802" y="2715"/>
                      <a:pt x="1783" y="2904"/>
                      <a:pt x="1764" y="3093"/>
                    </a:cubicBezTo>
                    <a:cubicBezTo>
                      <a:pt x="1576" y="3055"/>
                      <a:pt x="1387" y="3014"/>
                      <a:pt x="1202" y="2972"/>
                    </a:cubicBezTo>
                    <a:cubicBezTo>
                      <a:pt x="1220" y="2783"/>
                      <a:pt x="1240" y="2596"/>
                      <a:pt x="1262" y="2409"/>
                    </a:cubicBezTo>
                    <a:close/>
                    <a:moveTo>
                      <a:pt x="1924" y="2545"/>
                    </a:moveTo>
                    <a:cubicBezTo>
                      <a:pt x="2110" y="2581"/>
                      <a:pt x="2298" y="2614"/>
                      <a:pt x="2485" y="2645"/>
                    </a:cubicBezTo>
                    <a:cubicBezTo>
                      <a:pt x="2465" y="2836"/>
                      <a:pt x="2448" y="3025"/>
                      <a:pt x="2431" y="3214"/>
                    </a:cubicBezTo>
                    <a:cubicBezTo>
                      <a:pt x="2243" y="3183"/>
                      <a:pt x="2055" y="3149"/>
                      <a:pt x="1866" y="3113"/>
                    </a:cubicBezTo>
                    <a:cubicBezTo>
                      <a:pt x="1883" y="2922"/>
                      <a:pt x="1903" y="2734"/>
                      <a:pt x="1924" y="2545"/>
                    </a:cubicBezTo>
                    <a:close/>
                    <a:moveTo>
                      <a:pt x="2589" y="2661"/>
                    </a:moveTo>
                    <a:cubicBezTo>
                      <a:pt x="2777" y="2691"/>
                      <a:pt x="2965" y="2719"/>
                      <a:pt x="3154" y="2745"/>
                    </a:cubicBezTo>
                    <a:cubicBezTo>
                      <a:pt x="3133" y="2936"/>
                      <a:pt x="3116" y="3125"/>
                      <a:pt x="3098" y="3315"/>
                    </a:cubicBezTo>
                    <a:cubicBezTo>
                      <a:pt x="2909" y="3288"/>
                      <a:pt x="2721" y="3260"/>
                      <a:pt x="2532" y="3230"/>
                    </a:cubicBezTo>
                    <a:cubicBezTo>
                      <a:pt x="2549" y="3041"/>
                      <a:pt x="2568" y="2851"/>
                      <a:pt x="2589" y="2661"/>
                    </a:cubicBezTo>
                    <a:close/>
                    <a:moveTo>
                      <a:pt x="530" y="2904"/>
                    </a:moveTo>
                    <a:cubicBezTo>
                      <a:pt x="716" y="2954"/>
                      <a:pt x="902" y="3003"/>
                      <a:pt x="1091" y="3047"/>
                    </a:cubicBezTo>
                    <a:cubicBezTo>
                      <a:pt x="1074" y="3235"/>
                      <a:pt x="1058" y="3423"/>
                      <a:pt x="1042" y="3613"/>
                    </a:cubicBezTo>
                    <a:cubicBezTo>
                      <a:pt x="854" y="3568"/>
                      <a:pt x="666" y="3518"/>
                      <a:pt x="479" y="3466"/>
                    </a:cubicBezTo>
                    <a:cubicBezTo>
                      <a:pt x="495" y="3278"/>
                      <a:pt x="512" y="3092"/>
                      <a:pt x="530" y="2904"/>
                    </a:cubicBezTo>
                    <a:close/>
                    <a:moveTo>
                      <a:pt x="1193" y="3072"/>
                    </a:moveTo>
                    <a:cubicBezTo>
                      <a:pt x="1380" y="3115"/>
                      <a:pt x="1566" y="3156"/>
                      <a:pt x="1757" y="3193"/>
                    </a:cubicBezTo>
                    <a:cubicBezTo>
                      <a:pt x="1738" y="3383"/>
                      <a:pt x="1722" y="3573"/>
                      <a:pt x="1710" y="3762"/>
                    </a:cubicBezTo>
                    <a:cubicBezTo>
                      <a:pt x="1519" y="3724"/>
                      <a:pt x="1331" y="3683"/>
                      <a:pt x="1145" y="3638"/>
                    </a:cubicBezTo>
                    <a:cubicBezTo>
                      <a:pt x="1158" y="3449"/>
                      <a:pt x="1174" y="3260"/>
                      <a:pt x="1193" y="3072"/>
                    </a:cubicBezTo>
                    <a:close/>
                    <a:moveTo>
                      <a:pt x="1856" y="3213"/>
                    </a:moveTo>
                    <a:cubicBezTo>
                      <a:pt x="2044" y="3250"/>
                      <a:pt x="2232" y="3283"/>
                      <a:pt x="2421" y="3315"/>
                    </a:cubicBezTo>
                    <a:cubicBezTo>
                      <a:pt x="2406" y="3505"/>
                      <a:pt x="2390" y="3695"/>
                      <a:pt x="2377" y="3887"/>
                    </a:cubicBezTo>
                    <a:cubicBezTo>
                      <a:pt x="2187" y="3855"/>
                      <a:pt x="1998" y="3821"/>
                      <a:pt x="1810" y="3783"/>
                    </a:cubicBezTo>
                    <a:cubicBezTo>
                      <a:pt x="1825" y="3594"/>
                      <a:pt x="1838" y="3402"/>
                      <a:pt x="1856" y="3213"/>
                    </a:cubicBezTo>
                    <a:close/>
                    <a:moveTo>
                      <a:pt x="473" y="3569"/>
                    </a:moveTo>
                    <a:cubicBezTo>
                      <a:pt x="660" y="3621"/>
                      <a:pt x="848" y="3669"/>
                      <a:pt x="1036" y="3715"/>
                    </a:cubicBezTo>
                    <a:cubicBezTo>
                      <a:pt x="1022" y="3904"/>
                      <a:pt x="1009" y="4092"/>
                      <a:pt x="996" y="4282"/>
                    </a:cubicBezTo>
                    <a:cubicBezTo>
                      <a:pt x="807" y="4237"/>
                      <a:pt x="619" y="4187"/>
                      <a:pt x="432" y="4134"/>
                    </a:cubicBezTo>
                    <a:cubicBezTo>
                      <a:pt x="443" y="3946"/>
                      <a:pt x="458" y="3757"/>
                      <a:pt x="473" y="3569"/>
                    </a:cubicBezTo>
                    <a:close/>
                    <a:moveTo>
                      <a:pt x="2360" y="1"/>
                    </a:moveTo>
                    <a:lnTo>
                      <a:pt x="2360" y="1"/>
                    </a:lnTo>
                    <a:cubicBezTo>
                      <a:pt x="2323" y="4"/>
                      <a:pt x="2287" y="9"/>
                      <a:pt x="2251" y="14"/>
                    </a:cubicBezTo>
                    <a:cubicBezTo>
                      <a:pt x="2218" y="156"/>
                      <a:pt x="2183" y="299"/>
                      <a:pt x="2154" y="443"/>
                    </a:cubicBezTo>
                    <a:cubicBezTo>
                      <a:pt x="1971" y="409"/>
                      <a:pt x="1788" y="374"/>
                      <a:pt x="1606" y="335"/>
                    </a:cubicBezTo>
                    <a:cubicBezTo>
                      <a:pt x="1619" y="275"/>
                      <a:pt x="1633" y="215"/>
                      <a:pt x="1647" y="157"/>
                    </a:cubicBezTo>
                    <a:lnTo>
                      <a:pt x="1647" y="157"/>
                    </a:lnTo>
                    <a:cubicBezTo>
                      <a:pt x="1607" y="171"/>
                      <a:pt x="1568" y="187"/>
                      <a:pt x="1530" y="203"/>
                    </a:cubicBezTo>
                    <a:cubicBezTo>
                      <a:pt x="1522" y="239"/>
                      <a:pt x="1513" y="277"/>
                      <a:pt x="1504" y="314"/>
                    </a:cubicBezTo>
                    <a:cubicBezTo>
                      <a:pt x="1456" y="303"/>
                      <a:pt x="1409" y="292"/>
                      <a:pt x="1362" y="281"/>
                    </a:cubicBezTo>
                    <a:cubicBezTo>
                      <a:pt x="1318" y="304"/>
                      <a:pt x="1273" y="328"/>
                      <a:pt x="1231" y="353"/>
                    </a:cubicBezTo>
                    <a:cubicBezTo>
                      <a:pt x="1314" y="372"/>
                      <a:pt x="1398" y="393"/>
                      <a:pt x="1482" y="412"/>
                    </a:cubicBezTo>
                    <a:cubicBezTo>
                      <a:pt x="1443" y="596"/>
                      <a:pt x="1404" y="780"/>
                      <a:pt x="1371" y="966"/>
                    </a:cubicBezTo>
                    <a:cubicBezTo>
                      <a:pt x="1188" y="924"/>
                      <a:pt x="1005" y="881"/>
                      <a:pt x="823" y="834"/>
                    </a:cubicBezTo>
                    <a:cubicBezTo>
                      <a:pt x="837" y="762"/>
                      <a:pt x="853" y="690"/>
                      <a:pt x="868" y="618"/>
                    </a:cubicBezTo>
                    <a:lnTo>
                      <a:pt x="868" y="618"/>
                    </a:lnTo>
                    <a:cubicBezTo>
                      <a:pt x="822" y="659"/>
                      <a:pt x="779" y="701"/>
                      <a:pt x="737" y="742"/>
                    </a:cubicBezTo>
                    <a:cubicBezTo>
                      <a:pt x="733" y="763"/>
                      <a:pt x="728" y="785"/>
                      <a:pt x="723" y="806"/>
                    </a:cubicBezTo>
                    <a:cubicBezTo>
                      <a:pt x="711" y="803"/>
                      <a:pt x="698" y="799"/>
                      <a:pt x="686" y="796"/>
                    </a:cubicBezTo>
                    <a:cubicBezTo>
                      <a:pt x="660" y="824"/>
                      <a:pt x="636" y="851"/>
                      <a:pt x="612" y="879"/>
                    </a:cubicBezTo>
                    <a:cubicBezTo>
                      <a:pt x="643" y="888"/>
                      <a:pt x="672" y="898"/>
                      <a:pt x="704" y="905"/>
                    </a:cubicBezTo>
                    <a:cubicBezTo>
                      <a:pt x="670" y="1088"/>
                      <a:pt x="639" y="1271"/>
                      <a:pt x="608" y="1456"/>
                    </a:cubicBezTo>
                    <a:cubicBezTo>
                      <a:pt x="502" y="1427"/>
                      <a:pt x="394" y="1395"/>
                      <a:pt x="289" y="1363"/>
                    </a:cubicBezTo>
                    <a:cubicBezTo>
                      <a:pt x="273" y="1394"/>
                      <a:pt x="258" y="1425"/>
                      <a:pt x="244" y="1456"/>
                    </a:cubicBezTo>
                    <a:cubicBezTo>
                      <a:pt x="361" y="1490"/>
                      <a:pt x="476" y="1525"/>
                      <a:pt x="593" y="1557"/>
                    </a:cubicBezTo>
                    <a:cubicBezTo>
                      <a:pt x="565" y="1741"/>
                      <a:pt x="538" y="1927"/>
                      <a:pt x="514" y="2112"/>
                    </a:cubicBezTo>
                    <a:cubicBezTo>
                      <a:pt x="366" y="2070"/>
                      <a:pt x="216" y="2027"/>
                      <a:pt x="69" y="1981"/>
                    </a:cubicBezTo>
                    <a:cubicBezTo>
                      <a:pt x="61" y="2014"/>
                      <a:pt x="54" y="2048"/>
                      <a:pt x="49" y="2081"/>
                    </a:cubicBezTo>
                    <a:cubicBezTo>
                      <a:pt x="200" y="2127"/>
                      <a:pt x="350" y="2171"/>
                      <a:pt x="502" y="2212"/>
                    </a:cubicBezTo>
                    <a:cubicBezTo>
                      <a:pt x="478" y="2399"/>
                      <a:pt x="457" y="2586"/>
                      <a:pt x="439" y="2772"/>
                    </a:cubicBezTo>
                    <a:cubicBezTo>
                      <a:pt x="293" y="2730"/>
                      <a:pt x="146" y="2687"/>
                      <a:pt x="1" y="2641"/>
                    </a:cubicBezTo>
                    <a:lnTo>
                      <a:pt x="1" y="2641"/>
                    </a:lnTo>
                    <a:cubicBezTo>
                      <a:pt x="1" y="2677"/>
                      <a:pt x="2" y="2712"/>
                      <a:pt x="3" y="2748"/>
                    </a:cubicBezTo>
                    <a:cubicBezTo>
                      <a:pt x="144" y="2792"/>
                      <a:pt x="287" y="2834"/>
                      <a:pt x="429" y="2874"/>
                    </a:cubicBezTo>
                    <a:cubicBezTo>
                      <a:pt x="410" y="3062"/>
                      <a:pt x="393" y="3250"/>
                      <a:pt x="377" y="3438"/>
                    </a:cubicBezTo>
                    <a:cubicBezTo>
                      <a:pt x="278" y="3409"/>
                      <a:pt x="180" y="3378"/>
                      <a:pt x="80" y="3349"/>
                    </a:cubicBezTo>
                    <a:lnTo>
                      <a:pt x="80" y="3349"/>
                    </a:lnTo>
                    <a:cubicBezTo>
                      <a:pt x="89" y="3387"/>
                      <a:pt x="99" y="3424"/>
                      <a:pt x="108" y="3462"/>
                    </a:cubicBezTo>
                    <a:cubicBezTo>
                      <a:pt x="195" y="3488"/>
                      <a:pt x="282" y="3516"/>
                      <a:pt x="369" y="3540"/>
                    </a:cubicBezTo>
                    <a:cubicBezTo>
                      <a:pt x="355" y="3722"/>
                      <a:pt x="342" y="3904"/>
                      <a:pt x="330" y="4087"/>
                    </a:cubicBezTo>
                    <a:cubicBezTo>
                      <a:pt x="359" y="4150"/>
                      <a:pt x="389" y="4212"/>
                      <a:pt x="421" y="4272"/>
                    </a:cubicBezTo>
                    <a:cubicBezTo>
                      <a:pt x="423" y="4261"/>
                      <a:pt x="423" y="4249"/>
                      <a:pt x="423" y="4239"/>
                    </a:cubicBezTo>
                    <a:cubicBezTo>
                      <a:pt x="577" y="4282"/>
                      <a:pt x="732" y="4321"/>
                      <a:pt x="886" y="4359"/>
                    </a:cubicBezTo>
                    <a:cubicBezTo>
                      <a:pt x="959" y="4344"/>
                      <a:pt x="1032" y="4328"/>
                      <a:pt x="1106" y="4311"/>
                    </a:cubicBezTo>
                    <a:cubicBezTo>
                      <a:pt x="1103" y="4309"/>
                      <a:pt x="1100" y="4309"/>
                      <a:pt x="1096" y="4308"/>
                    </a:cubicBezTo>
                    <a:cubicBezTo>
                      <a:pt x="1108" y="4119"/>
                      <a:pt x="1120" y="3929"/>
                      <a:pt x="1134" y="3739"/>
                    </a:cubicBezTo>
                    <a:cubicBezTo>
                      <a:pt x="1323" y="3784"/>
                      <a:pt x="1511" y="3825"/>
                      <a:pt x="1699" y="3864"/>
                    </a:cubicBezTo>
                    <a:cubicBezTo>
                      <a:pt x="1692" y="3961"/>
                      <a:pt x="1687" y="4057"/>
                      <a:pt x="1680" y="4154"/>
                    </a:cubicBezTo>
                    <a:cubicBezTo>
                      <a:pt x="1716" y="4144"/>
                      <a:pt x="1751" y="4131"/>
                      <a:pt x="1785" y="4121"/>
                    </a:cubicBezTo>
                    <a:cubicBezTo>
                      <a:pt x="1790" y="4042"/>
                      <a:pt x="1794" y="3963"/>
                      <a:pt x="1799" y="3884"/>
                    </a:cubicBezTo>
                    <a:cubicBezTo>
                      <a:pt x="1941" y="3912"/>
                      <a:pt x="2082" y="3937"/>
                      <a:pt x="2223" y="3962"/>
                    </a:cubicBezTo>
                    <a:cubicBezTo>
                      <a:pt x="2309" y="3927"/>
                      <a:pt x="2394" y="3893"/>
                      <a:pt x="2479" y="3856"/>
                    </a:cubicBezTo>
                    <a:cubicBezTo>
                      <a:pt x="2491" y="3682"/>
                      <a:pt x="2504" y="3507"/>
                      <a:pt x="2520" y="3333"/>
                    </a:cubicBezTo>
                    <a:cubicBezTo>
                      <a:pt x="2708" y="3363"/>
                      <a:pt x="2897" y="3392"/>
                      <a:pt x="3087" y="3418"/>
                    </a:cubicBezTo>
                    <a:cubicBezTo>
                      <a:pt x="3082" y="3465"/>
                      <a:pt x="3080" y="3512"/>
                      <a:pt x="3076" y="3558"/>
                    </a:cubicBezTo>
                    <a:cubicBezTo>
                      <a:pt x="3113" y="3538"/>
                      <a:pt x="3148" y="3517"/>
                      <a:pt x="3184" y="3496"/>
                    </a:cubicBezTo>
                    <a:cubicBezTo>
                      <a:pt x="3185" y="3475"/>
                      <a:pt x="3186" y="3454"/>
                      <a:pt x="3189" y="3431"/>
                    </a:cubicBezTo>
                    <a:cubicBezTo>
                      <a:pt x="3217" y="3435"/>
                      <a:pt x="3247" y="3438"/>
                      <a:pt x="3275" y="3441"/>
                    </a:cubicBezTo>
                    <a:cubicBezTo>
                      <a:pt x="3321" y="3414"/>
                      <a:pt x="3367" y="3386"/>
                      <a:pt x="3411" y="3356"/>
                    </a:cubicBezTo>
                    <a:cubicBezTo>
                      <a:pt x="3339" y="3347"/>
                      <a:pt x="3269" y="3340"/>
                      <a:pt x="3196" y="3330"/>
                    </a:cubicBezTo>
                    <a:cubicBezTo>
                      <a:pt x="3212" y="3140"/>
                      <a:pt x="3231" y="2950"/>
                      <a:pt x="3250" y="2760"/>
                    </a:cubicBezTo>
                    <a:cubicBezTo>
                      <a:pt x="3443" y="2784"/>
                      <a:pt x="3631" y="2807"/>
                      <a:pt x="3822" y="2830"/>
                    </a:cubicBezTo>
                    <a:cubicBezTo>
                      <a:pt x="3812" y="2916"/>
                      <a:pt x="3806" y="3003"/>
                      <a:pt x="3798" y="3088"/>
                    </a:cubicBezTo>
                    <a:cubicBezTo>
                      <a:pt x="3835" y="3058"/>
                      <a:pt x="3872" y="3029"/>
                      <a:pt x="3908" y="2999"/>
                    </a:cubicBezTo>
                    <a:cubicBezTo>
                      <a:pt x="3914" y="2946"/>
                      <a:pt x="3918" y="2894"/>
                      <a:pt x="3923" y="2842"/>
                    </a:cubicBezTo>
                    <a:lnTo>
                      <a:pt x="4076" y="2858"/>
                    </a:lnTo>
                    <a:cubicBezTo>
                      <a:pt x="4110" y="2827"/>
                      <a:pt x="4143" y="2796"/>
                      <a:pt x="4175" y="2766"/>
                    </a:cubicBezTo>
                    <a:cubicBezTo>
                      <a:pt x="4095" y="2758"/>
                      <a:pt x="4013" y="2750"/>
                      <a:pt x="3933" y="2741"/>
                    </a:cubicBezTo>
                    <a:cubicBezTo>
                      <a:pt x="3952" y="2550"/>
                      <a:pt x="3974" y="2361"/>
                      <a:pt x="3999" y="2171"/>
                    </a:cubicBezTo>
                    <a:cubicBezTo>
                      <a:pt x="4188" y="2192"/>
                      <a:pt x="4377" y="2210"/>
                      <a:pt x="4565" y="2227"/>
                    </a:cubicBezTo>
                    <a:cubicBezTo>
                      <a:pt x="4560" y="2274"/>
                      <a:pt x="4555" y="2323"/>
                      <a:pt x="4549" y="2370"/>
                    </a:cubicBezTo>
                    <a:cubicBezTo>
                      <a:pt x="4611" y="2295"/>
                      <a:pt x="4671" y="2219"/>
                      <a:pt x="4727" y="2140"/>
                    </a:cubicBezTo>
                    <a:cubicBezTo>
                      <a:pt x="4713" y="2138"/>
                      <a:pt x="4697" y="2137"/>
                      <a:pt x="4682" y="2136"/>
                    </a:cubicBezTo>
                    <a:cubicBezTo>
                      <a:pt x="4707" y="1945"/>
                      <a:pt x="4733" y="1756"/>
                      <a:pt x="4764" y="1566"/>
                    </a:cubicBezTo>
                    <a:lnTo>
                      <a:pt x="5050" y="1589"/>
                    </a:lnTo>
                    <a:cubicBezTo>
                      <a:pt x="5066" y="1557"/>
                      <a:pt x="5078" y="1524"/>
                      <a:pt x="5093" y="1490"/>
                    </a:cubicBezTo>
                    <a:cubicBezTo>
                      <a:pt x="4989" y="1482"/>
                      <a:pt x="4884" y="1473"/>
                      <a:pt x="4779" y="1464"/>
                    </a:cubicBezTo>
                    <a:cubicBezTo>
                      <a:pt x="4810" y="1275"/>
                      <a:pt x="4842" y="1085"/>
                      <a:pt x="4878" y="897"/>
                    </a:cubicBezTo>
                    <a:lnTo>
                      <a:pt x="4885" y="897"/>
                    </a:lnTo>
                    <a:cubicBezTo>
                      <a:pt x="4844" y="857"/>
                      <a:pt x="4802" y="820"/>
                      <a:pt x="4760" y="783"/>
                    </a:cubicBezTo>
                    <a:cubicBezTo>
                      <a:pt x="4583" y="767"/>
                      <a:pt x="4407" y="751"/>
                      <a:pt x="4231" y="734"/>
                    </a:cubicBezTo>
                    <a:cubicBezTo>
                      <a:pt x="4248" y="638"/>
                      <a:pt x="4269" y="543"/>
                      <a:pt x="4289" y="449"/>
                    </a:cubicBezTo>
                    <a:cubicBezTo>
                      <a:pt x="4258" y="431"/>
                      <a:pt x="4226" y="412"/>
                      <a:pt x="4195" y="395"/>
                    </a:cubicBezTo>
                    <a:cubicBezTo>
                      <a:pt x="4172" y="505"/>
                      <a:pt x="4148" y="615"/>
                      <a:pt x="4127" y="725"/>
                    </a:cubicBezTo>
                    <a:cubicBezTo>
                      <a:pt x="3940" y="705"/>
                      <a:pt x="3754" y="684"/>
                      <a:pt x="3567" y="660"/>
                    </a:cubicBezTo>
                    <a:cubicBezTo>
                      <a:pt x="3600" y="496"/>
                      <a:pt x="3636" y="331"/>
                      <a:pt x="3675" y="166"/>
                    </a:cubicBezTo>
                    <a:lnTo>
                      <a:pt x="3577" y="135"/>
                    </a:lnTo>
                    <a:cubicBezTo>
                      <a:pt x="3537" y="304"/>
                      <a:pt x="3500" y="476"/>
                      <a:pt x="3464" y="647"/>
                    </a:cubicBezTo>
                    <a:cubicBezTo>
                      <a:pt x="3279" y="623"/>
                      <a:pt x="3093" y="597"/>
                      <a:pt x="2908" y="570"/>
                    </a:cubicBezTo>
                    <a:cubicBezTo>
                      <a:pt x="2945" y="386"/>
                      <a:pt x="2987" y="202"/>
                      <a:pt x="3031" y="19"/>
                    </a:cubicBezTo>
                    <a:cubicBezTo>
                      <a:pt x="2998" y="15"/>
                      <a:pt x="2963" y="9"/>
                      <a:pt x="2929" y="5"/>
                    </a:cubicBezTo>
                    <a:cubicBezTo>
                      <a:pt x="2884" y="187"/>
                      <a:pt x="2844" y="370"/>
                      <a:pt x="2805" y="554"/>
                    </a:cubicBezTo>
                    <a:cubicBezTo>
                      <a:pt x="2621" y="526"/>
                      <a:pt x="2437" y="496"/>
                      <a:pt x="2254" y="463"/>
                    </a:cubicBezTo>
                    <a:cubicBezTo>
                      <a:pt x="2287" y="308"/>
                      <a:pt x="2323" y="155"/>
                      <a:pt x="2360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70" name="Google Shape;2170;p58"/>
              <p:cNvSpPr/>
              <p:nvPr/>
            </p:nvSpPr>
            <p:spPr>
              <a:xfrm>
                <a:off x="5789475" y="-1417933"/>
                <a:ext cx="353420" cy="621217"/>
              </a:xfrm>
              <a:custGeom>
                <a:avLst/>
                <a:gdLst/>
                <a:ahLst/>
                <a:cxnLst/>
                <a:rect l="l" t="t" r="r" b="b"/>
                <a:pathLst>
                  <a:path w="2394" h="4208" extrusionOk="0">
                    <a:moveTo>
                      <a:pt x="1756" y="1"/>
                    </a:moveTo>
                    <a:lnTo>
                      <a:pt x="1756" y="1"/>
                    </a:lnTo>
                    <a:cubicBezTo>
                      <a:pt x="1617" y="62"/>
                      <a:pt x="1481" y="135"/>
                      <a:pt x="1356" y="224"/>
                    </a:cubicBezTo>
                    <a:cubicBezTo>
                      <a:pt x="46" y="1147"/>
                      <a:pt x="0" y="2890"/>
                      <a:pt x="762" y="4188"/>
                    </a:cubicBezTo>
                    <a:cubicBezTo>
                      <a:pt x="766" y="4196"/>
                      <a:pt x="770" y="4201"/>
                      <a:pt x="772" y="4207"/>
                    </a:cubicBezTo>
                    <a:cubicBezTo>
                      <a:pt x="1306" y="4125"/>
                      <a:pt x="1860" y="3982"/>
                      <a:pt x="2394" y="3779"/>
                    </a:cubicBezTo>
                    <a:cubicBezTo>
                      <a:pt x="1865" y="3122"/>
                      <a:pt x="1592" y="2270"/>
                      <a:pt x="1572" y="1425"/>
                    </a:cubicBezTo>
                    <a:cubicBezTo>
                      <a:pt x="1562" y="944"/>
                      <a:pt x="1630" y="464"/>
                      <a:pt x="1756" y="1"/>
                    </a:cubicBezTo>
                    <a:close/>
                  </a:path>
                </a:pathLst>
              </a:custGeom>
              <a:solidFill>
                <a:srgbClr val="4D0029">
                  <a:alpha val="427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71" name="Google Shape;2171;p58"/>
              <p:cNvSpPr/>
              <p:nvPr/>
            </p:nvSpPr>
            <p:spPr>
              <a:xfrm>
                <a:off x="6592414" y="-1027166"/>
                <a:ext cx="81786" cy="247276"/>
              </a:xfrm>
              <a:custGeom>
                <a:avLst/>
                <a:gdLst/>
                <a:ahLst/>
                <a:cxnLst/>
                <a:rect l="l" t="t" r="r" b="b"/>
                <a:pathLst>
                  <a:path w="554" h="1675" extrusionOk="0">
                    <a:moveTo>
                      <a:pt x="187" y="1"/>
                    </a:moveTo>
                    <a:cubicBezTo>
                      <a:pt x="93" y="1"/>
                      <a:pt x="1" y="75"/>
                      <a:pt x="43" y="187"/>
                    </a:cubicBezTo>
                    <a:cubicBezTo>
                      <a:pt x="196" y="605"/>
                      <a:pt x="249" y="1037"/>
                      <a:pt x="180" y="1481"/>
                    </a:cubicBezTo>
                    <a:cubicBezTo>
                      <a:pt x="161" y="1598"/>
                      <a:pt x="261" y="1674"/>
                      <a:pt x="351" y="1674"/>
                    </a:cubicBezTo>
                    <a:cubicBezTo>
                      <a:pt x="410" y="1674"/>
                      <a:pt x="464" y="1641"/>
                      <a:pt x="477" y="1562"/>
                    </a:cubicBezTo>
                    <a:cubicBezTo>
                      <a:pt x="554" y="1064"/>
                      <a:pt x="514" y="579"/>
                      <a:pt x="340" y="107"/>
                    </a:cubicBezTo>
                    <a:cubicBezTo>
                      <a:pt x="313" y="33"/>
                      <a:pt x="250" y="1"/>
                      <a:pt x="18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4" name="Google Shape;2195;p58"/>
          <p:cNvGrpSpPr/>
          <p:nvPr/>
        </p:nvGrpSpPr>
        <p:grpSpPr>
          <a:xfrm rot="-10767679">
            <a:off x="741465" y="4433127"/>
            <a:ext cx="765630" cy="706789"/>
            <a:chOff x="3269788" y="3643102"/>
            <a:chExt cx="1124719" cy="1059583"/>
          </a:xfrm>
        </p:grpSpPr>
        <p:sp>
          <p:nvSpPr>
            <p:cNvPr id="2196" name="Google Shape;2196;p58"/>
            <p:cNvSpPr/>
            <p:nvPr/>
          </p:nvSpPr>
          <p:spPr>
            <a:xfrm flipH="1">
              <a:off x="3269788" y="3646810"/>
              <a:ext cx="1124719" cy="1052153"/>
            </a:xfrm>
            <a:custGeom>
              <a:avLst/>
              <a:gdLst/>
              <a:ahLst/>
              <a:cxnLst/>
              <a:rect l="l" t="t" r="r" b="b"/>
              <a:pathLst>
                <a:path w="6784" h="6402" extrusionOk="0">
                  <a:moveTo>
                    <a:pt x="5408" y="1"/>
                  </a:moveTo>
                  <a:cubicBezTo>
                    <a:pt x="4808" y="1"/>
                    <a:pt x="4173" y="202"/>
                    <a:pt x="3798" y="615"/>
                  </a:cubicBezTo>
                  <a:cubicBezTo>
                    <a:pt x="3615" y="816"/>
                    <a:pt x="3468" y="1047"/>
                    <a:pt x="3301" y="1261"/>
                  </a:cubicBezTo>
                  <a:cubicBezTo>
                    <a:pt x="3442" y="879"/>
                    <a:pt x="3254" y="405"/>
                    <a:pt x="2889" y="227"/>
                  </a:cubicBezTo>
                  <a:cubicBezTo>
                    <a:pt x="2797" y="182"/>
                    <a:pt x="2708" y="162"/>
                    <a:pt x="2622" y="162"/>
                  </a:cubicBezTo>
                  <a:cubicBezTo>
                    <a:pt x="2108" y="162"/>
                    <a:pt x="1703" y="881"/>
                    <a:pt x="1567" y="1296"/>
                  </a:cubicBezTo>
                  <a:cubicBezTo>
                    <a:pt x="1465" y="1610"/>
                    <a:pt x="1414" y="1940"/>
                    <a:pt x="1420" y="2271"/>
                  </a:cubicBezTo>
                  <a:cubicBezTo>
                    <a:pt x="1332" y="2034"/>
                    <a:pt x="1135" y="1833"/>
                    <a:pt x="890" y="1768"/>
                  </a:cubicBezTo>
                  <a:cubicBezTo>
                    <a:pt x="835" y="1753"/>
                    <a:pt x="777" y="1745"/>
                    <a:pt x="718" y="1745"/>
                  </a:cubicBezTo>
                  <a:cubicBezTo>
                    <a:pt x="523" y="1745"/>
                    <a:pt x="327" y="1829"/>
                    <a:pt x="207" y="1982"/>
                  </a:cubicBezTo>
                  <a:cubicBezTo>
                    <a:pt x="80" y="2145"/>
                    <a:pt x="47" y="2364"/>
                    <a:pt x="53" y="2572"/>
                  </a:cubicBezTo>
                  <a:cubicBezTo>
                    <a:pt x="69" y="3072"/>
                    <a:pt x="287" y="3539"/>
                    <a:pt x="444" y="4015"/>
                  </a:cubicBezTo>
                  <a:cubicBezTo>
                    <a:pt x="476" y="4112"/>
                    <a:pt x="498" y="4209"/>
                    <a:pt x="514" y="4305"/>
                  </a:cubicBezTo>
                  <a:lnTo>
                    <a:pt x="513" y="4305"/>
                  </a:lnTo>
                  <a:cubicBezTo>
                    <a:pt x="566" y="4638"/>
                    <a:pt x="534" y="4963"/>
                    <a:pt x="504" y="5312"/>
                  </a:cubicBezTo>
                  <a:cubicBezTo>
                    <a:pt x="325" y="5633"/>
                    <a:pt x="163" y="5967"/>
                    <a:pt x="23" y="6312"/>
                  </a:cubicBezTo>
                  <a:cubicBezTo>
                    <a:pt x="0" y="6366"/>
                    <a:pt x="45" y="6401"/>
                    <a:pt x="91" y="6401"/>
                  </a:cubicBezTo>
                  <a:cubicBezTo>
                    <a:pt x="121" y="6401"/>
                    <a:pt x="152" y="6386"/>
                    <a:pt x="167" y="6352"/>
                  </a:cubicBezTo>
                  <a:cubicBezTo>
                    <a:pt x="306" y="6009"/>
                    <a:pt x="467" y="5678"/>
                    <a:pt x="647" y="5356"/>
                  </a:cubicBezTo>
                  <a:cubicBezTo>
                    <a:pt x="777" y="5298"/>
                    <a:pt x="926" y="5278"/>
                    <a:pt x="1075" y="5278"/>
                  </a:cubicBezTo>
                  <a:cubicBezTo>
                    <a:pt x="1146" y="5278"/>
                    <a:pt x="1216" y="5282"/>
                    <a:pt x="1286" y="5289"/>
                  </a:cubicBezTo>
                  <a:cubicBezTo>
                    <a:pt x="1390" y="5299"/>
                    <a:pt x="1495" y="5314"/>
                    <a:pt x="1597" y="5329"/>
                  </a:cubicBezTo>
                  <a:cubicBezTo>
                    <a:pt x="2006" y="5395"/>
                    <a:pt x="2411" y="5501"/>
                    <a:pt x="2823" y="5548"/>
                  </a:cubicBezTo>
                  <a:cubicBezTo>
                    <a:pt x="2950" y="5563"/>
                    <a:pt x="3081" y="5571"/>
                    <a:pt x="3211" y="5571"/>
                  </a:cubicBezTo>
                  <a:cubicBezTo>
                    <a:pt x="3606" y="5571"/>
                    <a:pt x="4002" y="5492"/>
                    <a:pt x="4323" y="5270"/>
                  </a:cubicBezTo>
                  <a:cubicBezTo>
                    <a:pt x="4418" y="5204"/>
                    <a:pt x="4508" y="5120"/>
                    <a:pt x="4543" y="5009"/>
                  </a:cubicBezTo>
                  <a:cubicBezTo>
                    <a:pt x="4573" y="4905"/>
                    <a:pt x="4549" y="4790"/>
                    <a:pt x="4507" y="4689"/>
                  </a:cubicBezTo>
                  <a:cubicBezTo>
                    <a:pt x="4503" y="4681"/>
                    <a:pt x="4500" y="4672"/>
                    <a:pt x="4497" y="4664"/>
                  </a:cubicBezTo>
                  <a:cubicBezTo>
                    <a:pt x="4381" y="4404"/>
                    <a:pt x="4151" y="4196"/>
                    <a:pt x="3880" y="4109"/>
                  </a:cubicBezTo>
                  <a:lnTo>
                    <a:pt x="3880" y="4109"/>
                  </a:lnTo>
                  <a:cubicBezTo>
                    <a:pt x="4102" y="4132"/>
                    <a:pt x="4327" y="4154"/>
                    <a:pt x="4551" y="4154"/>
                  </a:cubicBezTo>
                  <a:cubicBezTo>
                    <a:pt x="4702" y="4154"/>
                    <a:pt x="4853" y="4144"/>
                    <a:pt x="5001" y="4117"/>
                  </a:cubicBezTo>
                  <a:cubicBezTo>
                    <a:pt x="5053" y="4109"/>
                    <a:pt x="5105" y="4097"/>
                    <a:pt x="5158" y="4083"/>
                  </a:cubicBezTo>
                  <a:cubicBezTo>
                    <a:pt x="5579" y="3970"/>
                    <a:pt x="6429" y="3367"/>
                    <a:pt x="5906" y="2905"/>
                  </a:cubicBezTo>
                  <a:cubicBezTo>
                    <a:pt x="5670" y="2695"/>
                    <a:pt x="5342" y="2636"/>
                    <a:pt x="5019" y="2636"/>
                  </a:cubicBezTo>
                  <a:cubicBezTo>
                    <a:pt x="4983" y="2636"/>
                    <a:pt x="4946" y="2637"/>
                    <a:pt x="4910" y="2638"/>
                  </a:cubicBezTo>
                  <a:cubicBezTo>
                    <a:pt x="4873" y="2640"/>
                    <a:pt x="4837" y="2642"/>
                    <a:pt x="4800" y="2645"/>
                  </a:cubicBezTo>
                  <a:cubicBezTo>
                    <a:pt x="5487" y="2413"/>
                    <a:pt x="6115" y="2013"/>
                    <a:pt x="6616" y="1488"/>
                  </a:cubicBezTo>
                  <a:cubicBezTo>
                    <a:pt x="6663" y="1439"/>
                    <a:pt x="6699" y="1380"/>
                    <a:pt x="6724" y="1315"/>
                  </a:cubicBezTo>
                  <a:cubicBezTo>
                    <a:pt x="6775" y="1175"/>
                    <a:pt x="6784" y="1010"/>
                    <a:pt x="6778" y="863"/>
                  </a:cubicBezTo>
                  <a:cubicBezTo>
                    <a:pt x="6775" y="765"/>
                    <a:pt x="6761" y="666"/>
                    <a:pt x="6721" y="576"/>
                  </a:cubicBezTo>
                  <a:cubicBezTo>
                    <a:pt x="6698" y="518"/>
                    <a:pt x="6665" y="467"/>
                    <a:pt x="6626" y="420"/>
                  </a:cubicBezTo>
                  <a:cubicBezTo>
                    <a:pt x="6510" y="279"/>
                    <a:pt x="6337" y="183"/>
                    <a:pt x="6161" y="121"/>
                  </a:cubicBezTo>
                  <a:cubicBezTo>
                    <a:pt x="6149" y="117"/>
                    <a:pt x="6135" y="112"/>
                    <a:pt x="6123" y="107"/>
                  </a:cubicBezTo>
                  <a:cubicBezTo>
                    <a:pt x="6120" y="106"/>
                    <a:pt x="6118" y="106"/>
                    <a:pt x="6113" y="105"/>
                  </a:cubicBezTo>
                  <a:cubicBezTo>
                    <a:pt x="6103" y="101"/>
                    <a:pt x="6091" y="99"/>
                    <a:pt x="6081" y="95"/>
                  </a:cubicBezTo>
                  <a:cubicBezTo>
                    <a:pt x="6078" y="94"/>
                    <a:pt x="6076" y="94"/>
                    <a:pt x="6075" y="92"/>
                  </a:cubicBezTo>
                  <a:cubicBezTo>
                    <a:pt x="5869" y="31"/>
                    <a:pt x="5641" y="1"/>
                    <a:pt x="5408" y="1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5" name="Google Shape;2197;p58"/>
            <p:cNvGrpSpPr/>
            <p:nvPr/>
          </p:nvGrpSpPr>
          <p:grpSpPr>
            <a:xfrm flipH="1">
              <a:off x="3270671" y="3643102"/>
              <a:ext cx="1122964" cy="1059583"/>
              <a:chOff x="9699508" y="-1671885"/>
              <a:chExt cx="1122964" cy="1059583"/>
            </a:xfrm>
          </p:grpSpPr>
          <p:sp>
            <p:nvSpPr>
              <p:cNvPr id="2198" name="Google Shape;2198;p58"/>
              <p:cNvSpPr/>
              <p:nvPr/>
            </p:nvSpPr>
            <p:spPr>
              <a:xfrm>
                <a:off x="9707121" y="-1671885"/>
                <a:ext cx="1115352" cy="922234"/>
              </a:xfrm>
              <a:custGeom>
                <a:avLst/>
                <a:gdLst/>
                <a:ahLst/>
                <a:cxnLst/>
                <a:rect l="l" t="t" r="r" b="b"/>
                <a:pathLst>
                  <a:path w="6740" h="5573" extrusionOk="0">
                    <a:moveTo>
                      <a:pt x="5361" y="1"/>
                    </a:moveTo>
                    <a:cubicBezTo>
                      <a:pt x="4761" y="1"/>
                      <a:pt x="4127" y="203"/>
                      <a:pt x="3752" y="616"/>
                    </a:cubicBezTo>
                    <a:cubicBezTo>
                      <a:pt x="3569" y="818"/>
                      <a:pt x="3423" y="1048"/>
                      <a:pt x="3255" y="1262"/>
                    </a:cubicBezTo>
                    <a:cubicBezTo>
                      <a:pt x="3396" y="882"/>
                      <a:pt x="3208" y="407"/>
                      <a:pt x="2843" y="228"/>
                    </a:cubicBezTo>
                    <a:cubicBezTo>
                      <a:pt x="2751" y="183"/>
                      <a:pt x="2662" y="163"/>
                      <a:pt x="2576" y="163"/>
                    </a:cubicBezTo>
                    <a:cubicBezTo>
                      <a:pt x="2062" y="163"/>
                      <a:pt x="1658" y="882"/>
                      <a:pt x="1521" y="1297"/>
                    </a:cubicBezTo>
                    <a:cubicBezTo>
                      <a:pt x="1420" y="1611"/>
                      <a:pt x="1368" y="1942"/>
                      <a:pt x="1374" y="2272"/>
                    </a:cubicBezTo>
                    <a:cubicBezTo>
                      <a:pt x="1288" y="2034"/>
                      <a:pt x="1089" y="1834"/>
                      <a:pt x="844" y="1770"/>
                    </a:cubicBezTo>
                    <a:cubicBezTo>
                      <a:pt x="788" y="1754"/>
                      <a:pt x="729" y="1746"/>
                      <a:pt x="670" y="1746"/>
                    </a:cubicBezTo>
                    <a:cubicBezTo>
                      <a:pt x="475" y="1746"/>
                      <a:pt x="280" y="1830"/>
                      <a:pt x="161" y="1984"/>
                    </a:cubicBezTo>
                    <a:cubicBezTo>
                      <a:pt x="34" y="2147"/>
                      <a:pt x="1" y="2367"/>
                      <a:pt x="7" y="2573"/>
                    </a:cubicBezTo>
                    <a:cubicBezTo>
                      <a:pt x="23" y="3073"/>
                      <a:pt x="242" y="3540"/>
                      <a:pt x="398" y="4016"/>
                    </a:cubicBezTo>
                    <a:cubicBezTo>
                      <a:pt x="557" y="4502"/>
                      <a:pt x="484" y="4953"/>
                      <a:pt x="446" y="5456"/>
                    </a:cubicBezTo>
                    <a:cubicBezTo>
                      <a:pt x="605" y="5320"/>
                      <a:pt x="818" y="5280"/>
                      <a:pt x="1032" y="5280"/>
                    </a:cubicBezTo>
                    <a:cubicBezTo>
                      <a:pt x="1101" y="5280"/>
                      <a:pt x="1169" y="5284"/>
                      <a:pt x="1237" y="5290"/>
                    </a:cubicBezTo>
                    <a:cubicBezTo>
                      <a:pt x="1755" y="5340"/>
                      <a:pt x="2259" y="5489"/>
                      <a:pt x="2775" y="5549"/>
                    </a:cubicBezTo>
                    <a:cubicBezTo>
                      <a:pt x="2903" y="5564"/>
                      <a:pt x="3033" y="5573"/>
                      <a:pt x="3163" y="5573"/>
                    </a:cubicBezTo>
                    <a:cubicBezTo>
                      <a:pt x="3559" y="5573"/>
                      <a:pt x="3954" y="5494"/>
                      <a:pt x="4275" y="5270"/>
                    </a:cubicBezTo>
                    <a:cubicBezTo>
                      <a:pt x="4371" y="5205"/>
                      <a:pt x="4462" y="5122"/>
                      <a:pt x="4495" y="5011"/>
                    </a:cubicBezTo>
                    <a:cubicBezTo>
                      <a:pt x="4526" y="4906"/>
                      <a:pt x="4502" y="4792"/>
                      <a:pt x="4460" y="4690"/>
                    </a:cubicBezTo>
                    <a:cubicBezTo>
                      <a:pt x="4347" y="4418"/>
                      <a:pt x="4111" y="4201"/>
                      <a:pt x="3831" y="4110"/>
                    </a:cubicBezTo>
                    <a:lnTo>
                      <a:pt x="3831" y="4110"/>
                    </a:lnTo>
                    <a:cubicBezTo>
                      <a:pt x="4054" y="4133"/>
                      <a:pt x="4279" y="4156"/>
                      <a:pt x="4503" y="4156"/>
                    </a:cubicBezTo>
                    <a:cubicBezTo>
                      <a:pt x="4708" y="4156"/>
                      <a:pt x="4910" y="4137"/>
                      <a:pt x="5109" y="4084"/>
                    </a:cubicBezTo>
                    <a:cubicBezTo>
                      <a:pt x="5528" y="3972"/>
                      <a:pt x="6380" y="3367"/>
                      <a:pt x="5857" y="2906"/>
                    </a:cubicBezTo>
                    <a:cubicBezTo>
                      <a:pt x="5620" y="2697"/>
                      <a:pt x="5294" y="2637"/>
                      <a:pt x="4972" y="2637"/>
                    </a:cubicBezTo>
                    <a:cubicBezTo>
                      <a:pt x="4897" y="2637"/>
                      <a:pt x="4822" y="2640"/>
                      <a:pt x="4748" y="2646"/>
                    </a:cubicBezTo>
                    <a:cubicBezTo>
                      <a:pt x="5435" y="2415"/>
                      <a:pt x="6063" y="2013"/>
                      <a:pt x="6564" y="1489"/>
                    </a:cubicBezTo>
                    <a:cubicBezTo>
                      <a:pt x="6715" y="1331"/>
                      <a:pt x="6740" y="1076"/>
                      <a:pt x="6731" y="863"/>
                    </a:cubicBezTo>
                    <a:cubicBezTo>
                      <a:pt x="6727" y="766"/>
                      <a:pt x="6711" y="666"/>
                      <a:pt x="6674" y="575"/>
                    </a:cubicBezTo>
                    <a:cubicBezTo>
                      <a:pt x="6579" y="349"/>
                      <a:pt x="6350" y="203"/>
                      <a:pt x="6115" y="121"/>
                    </a:cubicBezTo>
                    <a:cubicBezTo>
                      <a:pt x="5888" y="41"/>
                      <a:pt x="5628" y="1"/>
                      <a:pt x="536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99" name="Google Shape;2199;p58"/>
              <p:cNvSpPr/>
              <p:nvPr/>
            </p:nvSpPr>
            <p:spPr>
              <a:xfrm>
                <a:off x="9699508" y="-1503591"/>
                <a:ext cx="843630" cy="891289"/>
              </a:xfrm>
              <a:custGeom>
                <a:avLst/>
                <a:gdLst/>
                <a:ahLst/>
                <a:cxnLst/>
                <a:rect l="l" t="t" r="r" b="b"/>
                <a:pathLst>
                  <a:path w="5098" h="5386" extrusionOk="0">
                    <a:moveTo>
                      <a:pt x="4268" y="0"/>
                    </a:moveTo>
                    <a:cubicBezTo>
                      <a:pt x="4256" y="0"/>
                      <a:pt x="4244" y="5"/>
                      <a:pt x="4232" y="15"/>
                    </a:cubicBezTo>
                    <a:cubicBezTo>
                      <a:pt x="3994" y="241"/>
                      <a:pt x="3856" y="538"/>
                      <a:pt x="3835" y="863"/>
                    </a:cubicBezTo>
                    <a:cubicBezTo>
                      <a:pt x="3354" y="1150"/>
                      <a:pt x="2902" y="1480"/>
                      <a:pt x="2484" y="1846"/>
                    </a:cubicBezTo>
                    <a:cubicBezTo>
                      <a:pt x="2439" y="1354"/>
                      <a:pt x="2512" y="871"/>
                      <a:pt x="2710" y="414"/>
                    </a:cubicBezTo>
                    <a:cubicBezTo>
                      <a:pt x="2728" y="371"/>
                      <a:pt x="2692" y="332"/>
                      <a:pt x="2658" y="332"/>
                    </a:cubicBezTo>
                    <a:cubicBezTo>
                      <a:pt x="2642" y="332"/>
                      <a:pt x="2627" y="341"/>
                      <a:pt x="2618" y="360"/>
                    </a:cubicBezTo>
                    <a:cubicBezTo>
                      <a:pt x="2401" y="862"/>
                      <a:pt x="2322" y="1388"/>
                      <a:pt x="2386" y="1932"/>
                    </a:cubicBezTo>
                    <a:cubicBezTo>
                      <a:pt x="1973" y="2305"/>
                      <a:pt x="1593" y="2715"/>
                      <a:pt x="1253" y="3159"/>
                    </a:cubicBezTo>
                    <a:cubicBezTo>
                      <a:pt x="1105" y="2626"/>
                      <a:pt x="1101" y="2078"/>
                      <a:pt x="1106" y="1528"/>
                    </a:cubicBezTo>
                    <a:cubicBezTo>
                      <a:pt x="1107" y="1494"/>
                      <a:pt x="1081" y="1477"/>
                      <a:pt x="1054" y="1477"/>
                    </a:cubicBezTo>
                    <a:cubicBezTo>
                      <a:pt x="1027" y="1477"/>
                      <a:pt x="1000" y="1494"/>
                      <a:pt x="1000" y="1528"/>
                    </a:cubicBezTo>
                    <a:cubicBezTo>
                      <a:pt x="995" y="2108"/>
                      <a:pt x="997" y="2685"/>
                      <a:pt x="1167" y="3243"/>
                    </a:cubicBezTo>
                    <a:cubicBezTo>
                      <a:pt x="1169" y="3249"/>
                      <a:pt x="1172" y="3255"/>
                      <a:pt x="1176" y="3260"/>
                    </a:cubicBezTo>
                    <a:cubicBezTo>
                      <a:pt x="711" y="3884"/>
                      <a:pt x="321" y="4566"/>
                      <a:pt x="23" y="5297"/>
                    </a:cubicBezTo>
                    <a:cubicBezTo>
                      <a:pt x="1" y="5350"/>
                      <a:pt x="44" y="5385"/>
                      <a:pt x="91" y="5385"/>
                    </a:cubicBezTo>
                    <a:cubicBezTo>
                      <a:pt x="121" y="5385"/>
                      <a:pt x="152" y="5370"/>
                      <a:pt x="167" y="5336"/>
                    </a:cubicBezTo>
                    <a:cubicBezTo>
                      <a:pt x="462" y="4611"/>
                      <a:pt x="851" y="3934"/>
                      <a:pt x="1315" y="3320"/>
                    </a:cubicBezTo>
                    <a:cubicBezTo>
                      <a:pt x="1823" y="3496"/>
                      <a:pt x="2348" y="3586"/>
                      <a:pt x="2881" y="3586"/>
                    </a:cubicBezTo>
                    <a:cubicBezTo>
                      <a:pt x="3029" y="3586"/>
                      <a:pt x="3177" y="3579"/>
                      <a:pt x="3326" y="3565"/>
                    </a:cubicBezTo>
                    <a:cubicBezTo>
                      <a:pt x="3392" y="3558"/>
                      <a:pt x="3394" y="3458"/>
                      <a:pt x="3331" y="3458"/>
                    </a:cubicBezTo>
                    <a:cubicBezTo>
                      <a:pt x="3330" y="3458"/>
                      <a:pt x="3328" y="3458"/>
                      <a:pt x="3326" y="3459"/>
                    </a:cubicBezTo>
                    <a:cubicBezTo>
                      <a:pt x="3178" y="3472"/>
                      <a:pt x="3032" y="3479"/>
                      <a:pt x="2885" y="3479"/>
                    </a:cubicBezTo>
                    <a:cubicBezTo>
                      <a:pt x="2374" y="3479"/>
                      <a:pt x="1871" y="3396"/>
                      <a:pt x="1383" y="3231"/>
                    </a:cubicBezTo>
                    <a:cubicBezTo>
                      <a:pt x="1708" y="2809"/>
                      <a:pt x="2069" y="2417"/>
                      <a:pt x="2463" y="2061"/>
                    </a:cubicBezTo>
                    <a:cubicBezTo>
                      <a:pt x="2657" y="2183"/>
                      <a:pt x="2903" y="2199"/>
                      <a:pt x="3125" y="2228"/>
                    </a:cubicBezTo>
                    <a:cubicBezTo>
                      <a:pt x="3275" y="2247"/>
                      <a:pt x="3426" y="2255"/>
                      <a:pt x="3578" y="2255"/>
                    </a:cubicBezTo>
                    <a:cubicBezTo>
                      <a:pt x="3757" y="2255"/>
                      <a:pt x="3937" y="2244"/>
                      <a:pt x="4116" y="2224"/>
                    </a:cubicBezTo>
                    <a:cubicBezTo>
                      <a:pt x="4181" y="2217"/>
                      <a:pt x="4184" y="2118"/>
                      <a:pt x="4124" y="2118"/>
                    </a:cubicBezTo>
                    <a:cubicBezTo>
                      <a:pt x="4121" y="2118"/>
                      <a:pt x="4119" y="2118"/>
                      <a:pt x="4116" y="2118"/>
                    </a:cubicBezTo>
                    <a:cubicBezTo>
                      <a:pt x="3938" y="2137"/>
                      <a:pt x="3760" y="2147"/>
                      <a:pt x="3582" y="2147"/>
                    </a:cubicBezTo>
                    <a:cubicBezTo>
                      <a:pt x="3496" y="2147"/>
                      <a:pt x="3409" y="2145"/>
                      <a:pt x="3323" y="2140"/>
                    </a:cubicBezTo>
                    <a:cubicBezTo>
                      <a:pt x="3082" y="2128"/>
                      <a:pt x="2768" y="2110"/>
                      <a:pt x="2548" y="1987"/>
                    </a:cubicBezTo>
                    <a:cubicBezTo>
                      <a:pt x="2946" y="1634"/>
                      <a:pt x="3376" y="1314"/>
                      <a:pt x="3834" y="1036"/>
                    </a:cubicBezTo>
                    <a:cubicBezTo>
                      <a:pt x="3838" y="1046"/>
                      <a:pt x="3843" y="1057"/>
                      <a:pt x="3856" y="1064"/>
                    </a:cubicBezTo>
                    <a:cubicBezTo>
                      <a:pt x="4024" y="1170"/>
                      <a:pt x="4254" y="1200"/>
                      <a:pt x="4484" y="1200"/>
                    </a:cubicBezTo>
                    <a:cubicBezTo>
                      <a:pt x="4670" y="1200"/>
                      <a:pt x="4856" y="1181"/>
                      <a:pt x="5008" y="1167"/>
                    </a:cubicBezTo>
                    <a:cubicBezTo>
                      <a:pt x="5071" y="1158"/>
                      <a:pt x="5073" y="1059"/>
                      <a:pt x="5011" y="1059"/>
                    </a:cubicBezTo>
                    <a:cubicBezTo>
                      <a:pt x="5009" y="1059"/>
                      <a:pt x="5007" y="1059"/>
                      <a:pt x="5005" y="1059"/>
                    </a:cubicBezTo>
                    <a:cubicBezTo>
                      <a:pt x="4858" y="1073"/>
                      <a:pt x="4673" y="1093"/>
                      <a:pt x="4488" y="1093"/>
                    </a:cubicBezTo>
                    <a:cubicBezTo>
                      <a:pt x="4281" y="1093"/>
                      <a:pt x="4076" y="1068"/>
                      <a:pt x="3926" y="980"/>
                    </a:cubicBezTo>
                    <a:cubicBezTo>
                      <a:pt x="4276" y="773"/>
                      <a:pt x="4640" y="586"/>
                      <a:pt x="5021" y="425"/>
                    </a:cubicBezTo>
                    <a:cubicBezTo>
                      <a:pt x="5098" y="392"/>
                      <a:pt x="5049" y="291"/>
                      <a:pt x="4978" y="291"/>
                    </a:cubicBezTo>
                    <a:cubicBezTo>
                      <a:pt x="4968" y="291"/>
                      <a:pt x="4957" y="293"/>
                      <a:pt x="4946" y="298"/>
                    </a:cubicBezTo>
                    <a:cubicBezTo>
                      <a:pt x="4601" y="444"/>
                      <a:pt x="4268" y="612"/>
                      <a:pt x="3946" y="798"/>
                    </a:cubicBezTo>
                    <a:cubicBezTo>
                      <a:pt x="3979" y="526"/>
                      <a:pt x="4103" y="282"/>
                      <a:pt x="4308" y="90"/>
                    </a:cubicBezTo>
                    <a:cubicBezTo>
                      <a:pt x="4346" y="53"/>
                      <a:pt x="4310" y="0"/>
                      <a:pt x="4268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6" name="Google Shape;2200;p58"/>
          <p:cNvGrpSpPr/>
          <p:nvPr/>
        </p:nvGrpSpPr>
        <p:grpSpPr>
          <a:xfrm>
            <a:off x="8231853" y="4183510"/>
            <a:ext cx="416799" cy="572715"/>
            <a:chOff x="8430725" y="132438"/>
            <a:chExt cx="592549" cy="814209"/>
          </a:xfrm>
        </p:grpSpPr>
        <p:sp>
          <p:nvSpPr>
            <p:cNvPr id="2201" name="Google Shape;2201;p58"/>
            <p:cNvSpPr/>
            <p:nvPr/>
          </p:nvSpPr>
          <p:spPr>
            <a:xfrm flipH="1">
              <a:off x="8430725" y="132441"/>
              <a:ext cx="592548" cy="814207"/>
            </a:xfrm>
            <a:custGeom>
              <a:avLst/>
              <a:gdLst/>
              <a:ahLst/>
              <a:cxnLst/>
              <a:rect l="l" t="t" r="r" b="b"/>
              <a:pathLst>
                <a:path w="5825" h="8004" extrusionOk="0">
                  <a:moveTo>
                    <a:pt x="375" y="1"/>
                  </a:moveTo>
                  <a:cubicBezTo>
                    <a:pt x="240" y="1"/>
                    <a:pt x="110" y="107"/>
                    <a:pt x="59" y="236"/>
                  </a:cubicBezTo>
                  <a:cubicBezTo>
                    <a:pt x="1" y="388"/>
                    <a:pt x="27" y="560"/>
                    <a:pt x="73" y="717"/>
                  </a:cubicBezTo>
                  <a:cubicBezTo>
                    <a:pt x="247" y="1318"/>
                    <a:pt x="717" y="1822"/>
                    <a:pt x="1301" y="2043"/>
                  </a:cubicBezTo>
                  <a:cubicBezTo>
                    <a:pt x="974" y="2955"/>
                    <a:pt x="867" y="3934"/>
                    <a:pt x="992" y="4901"/>
                  </a:cubicBezTo>
                  <a:cubicBezTo>
                    <a:pt x="990" y="4901"/>
                    <a:pt x="989" y="4903"/>
                    <a:pt x="989" y="4903"/>
                  </a:cubicBezTo>
                  <a:cubicBezTo>
                    <a:pt x="733" y="5004"/>
                    <a:pt x="513" y="5474"/>
                    <a:pt x="414" y="5715"/>
                  </a:cubicBezTo>
                  <a:cubicBezTo>
                    <a:pt x="293" y="6005"/>
                    <a:pt x="268" y="6348"/>
                    <a:pt x="407" y="6629"/>
                  </a:cubicBezTo>
                  <a:cubicBezTo>
                    <a:pt x="518" y="6557"/>
                    <a:pt x="626" y="6481"/>
                    <a:pt x="722" y="6399"/>
                  </a:cubicBezTo>
                  <a:cubicBezTo>
                    <a:pt x="725" y="6441"/>
                    <a:pt x="728" y="6482"/>
                    <a:pt x="736" y="6519"/>
                  </a:cubicBezTo>
                  <a:cubicBezTo>
                    <a:pt x="806" y="7039"/>
                    <a:pt x="1105" y="7525"/>
                    <a:pt x="1539" y="7821"/>
                  </a:cubicBezTo>
                  <a:cubicBezTo>
                    <a:pt x="1653" y="7899"/>
                    <a:pt x="1777" y="7965"/>
                    <a:pt x="1912" y="7991"/>
                  </a:cubicBezTo>
                  <a:cubicBezTo>
                    <a:pt x="1955" y="7999"/>
                    <a:pt x="1999" y="8003"/>
                    <a:pt x="2042" y="8003"/>
                  </a:cubicBezTo>
                  <a:cubicBezTo>
                    <a:pt x="2339" y="8003"/>
                    <a:pt x="2630" y="7811"/>
                    <a:pt x="2775" y="7545"/>
                  </a:cubicBezTo>
                  <a:cubicBezTo>
                    <a:pt x="2940" y="7241"/>
                    <a:pt x="2935" y="6866"/>
                    <a:pt x="2824" y="6537"/>
                  </a:cubicBezTo>
                  <a:cubicBezTo>
                    <a:pt x="2744" y="6302"/>
                    <a:pt x="2599" y="6048"/>
                    <a:pt x="2421" y="5821"/>
                  </a:cubicBezTo>
                  <a:cubicBezTo>
                    <a:pt x="2487" y="5804"/>
                    <a:pt x="2552" y="5783"/>
                    <a:pt x="2616" y="5758"/>
                  </a:cubicBezTo>
                  <a:lnTo>
                    <a:pt x="2534" y="5644"/>
                  </a:lnTo>
                  <a:cubicBezTo>
                    <a:pt x="2409" y="5473"/>
                    <a:pt x="2278" y="5304"/>
                    <a:pt x="2116" y="5169"/>
                  </a:cubicBezTo>
                  <a:cubicBezTo>
                    <a:pt x="1883" y="4973"/>
                    <a:pt x="1621" y="4902"/>
                    <a:pt x="1324" y="4879"/>
                  </a:cubicBezTo>
                  <a:cubicBezTo>
                    <a:pt x="1298" y="4877"/>
                    <a:pt x="1271" y="4875"/>
                    <a:pt x="1245" y="4874"/>
                  </a:cubicBezTo>
                  <a:cubicBezTo>
                    <a:pt x="1146" y="4104"/>
                    <a:pt x="1199" y="3328"/>
                    <a:pt x="1397" y="2589"/>
                  </a:cubicBezTo>
                  <a:cubicBezTo>
                    <a:pt x="1802" y="3116"/>
                    <a:pt x="2268" y="3581"/>
                    <a:pt x="2788" y="3982"/>
                  </a:cubicBezTo>
                  <a:cubicBezTo>
                    <a:pt x="2745" y="4212"/>
                    <a:pt x="2745" y="4472"/>
                    <a:pt x="2751" y="4637"/>
                  </a:cubicBezTo>
                  <a:cubicBezTo>
                    <a:pt x="2761" y="4969"/>
                    <a:pt x="2886" y="5303"/>
                    <a:pt x="3141" y="5503"/>
                  </a:cubicBezTo>
                  <a:cubicBezTo>
                    <a:pt x="3215" y="5382"/>
                    <a:pt x="3285" y="5260"/>
                    <a:pt x="3341" y="5135"/>
                  </a:cubicBezTo>
                  <a:cubicBezTo>
                    <a:pt x="3362" y="5173"/>
                    <a:pt x="3383" y="5209"/>
                    <a:pt x="3405" y="5244"/>
                  </a:cubicBezTo>
                  <a:cubicBezTo>
                    <a:pt x="3698" y="5701"/>
                    <a:pt x="4195" y="6014"/>
                    <a:pt x="4738" y="6086"/>
                  </a:cubicBezTo>
                  <a:cubicBezTo>
                    <a:pt x="4799" y="6093"/>
                    <a:pt x="4860" y="6098"/>
                    <a:pt x="4922" y="6098"/>
                  </a:cubicBezTo>
                  <a:cubicBezTo>
                    <a:pt x="5005" y="6098"/>
                    <a:pt x="5088" y="6089"/>
                    <a:pt x="5168" y="6066"/>
                  </a:cubicBezTo>
                  <a:cubicBezTo>
                    <a:pt x="5523" y="5965"/>
                    <a:pt x="5775" y="5596"/>
                    <a:pt x="5801" y="5229"/>
                  </a:cubicBezTo>
                  <a:cubicBezTo>
                    <a:pt x="5825" y="4859"/>
                    <a:pt x="5657" y="4508"/>
                    <a:pt x="5410" y="4252"/>
                  </a:cubicBezTo>
                  <a:cubicBezTo>
                    <a:pt x="5232" y="4068"/>
                    <a:pt x="4982" y="3897"/>
                    <a:pt x="4714" y="3770"/>
                  </a:cubicBezTo>
                  <a:cubicBezTo>
                    <a:pt x="4770" y="3721"/>
                    <a:pt x="4822" y="3670"/>
                    <a:pt x="4872" y="3615"/>
                  </a:cubicBezTo>
                  <a:cubicBezTo>
                    <a:pt x="4829" y="3592"/>
                    <a:pt x="4787" y="3570"/>
                    <a:pt x="4744" y="3547"/>
                  </a:cubicBezTo>
                  <a:cubicBezTo>
                    <a:pt x="4550" y="3445"/>
                    <a:pt x="4351" y="3350"/>
                    <a:pt x="4137" y="3299"/>
                  </a:cubicBezTo>
                  <a:cubicBezTo>
                    <a:pt x="4045" y="3277"/>
                    <a:pt x="3955" y="3267"/>
                    <a:pt x="3866" y="3267"/>
                  </a:cubicBezTo>
                  <a:cubicBezTo>
                    <a:pt x="3660" y="3267"/>
                    <a:pt x="3461" y="3321"/>
                    <a:pt x="3254" y="3406"/>
                  </a:cubicBezTo>
                  <a:cubicBezTo>
                    <a:pt x="3143" y="3452"/>
                    <a:pt x="3028" y="3500"/>
                    <a:pt x="2945" y="3589"/>
                  </a:cubicBezTo>
                  <a:cubicBezTo>
                    <a:pt x="2913" y="3625"/>
                    <a:pt x="2884" y="3670"/>
                    <a:pt x="2860" y="3722"/>
                  </a:cubicBezTo>
                  <a:cubicBezTo>
                    <a:pt x="2341" y="3310"/>
                    <a:pt x="1879" y="2832"/>
                    <a:pt x="1479" y="2290"/>
                  </a:cubicBezTo>
                  <a:cubicBezTo>
                    <a:pt x="1486" y="2268"/>
                    <a:pt x="1494" y="2245"/>
                    <a:pt x="1501" y="2223"/>
                  </a:cubicBezTo>
                  <a:cubicBezTo>
                    <a:pt x="1966" y="2460"/>
                    <a:pt x="2489" y="2588"/>
                    <a:pt x="3012" y="2589"/>
                  </a:cubicBezTo>
                  <a:cubicBezTo>
                    <a:pt x="3148" y="2589"/>
                    <a:pt x="3287" y="2582"/>
                    <a:pt x="3414" y="2531"/>
                  </a:cubicBezTo>
                  <a:cubicBezTo>
                    <a:pt x="3540" y="2481"/>
                    <a:pt x="3654" y="2385"/>
                    <a:pt x="3696" y="2255"/>
                  </a:cubicBezTo>
                  <a:cubicBezTo>
                    <a:pt x="3745" y="2102"/>
                    <a:pt x="3682" y="1926"/>
                    <a:pt x="3569" y="1810"/>
                  </a:cubicBezTo>
                  <a:cubicBezTo>
                    <a:pt x="3455" y="1694"/>
                    <a:pt x="3300" y="1629"/>
                    <a:pt x="3143" y="1588"/>
                  </a:cubicBezTo>
                  <a:cubicBezTo>
                    <a:pt x="2996" y="1550"/>
                    <a:pt x="2844" y="1531"/>
                    <a:pt x="2692" y="1531"/>
                  </a:cubicBezTo>
                  <a:cubicBezTo>
                    <a:pt x="2321" y="1531"/>
                    <a:pt x="1950" y="1643"/>
                    <a:pt x="1642" y="1851"/>
                  </a:cubicBezTo>
                  <a:cubicBezTo>
                    <a:pt x="1820" y="1420"/>
                    <a:pt x="2051" y="1009"/>
                    <a:pt x="2332" y="622"/>
                  </a:cubicBezTo>
                  <a:cubicBezTo>
                    <a:pt x="2401" y="528"/>
                    <a:pt x="2314" y="429"/>
                    <a:pt x="2224" y="429"/>
                  </a:cubicBezTo>
                  <a:cubicBezTo>
                    <a:pt x="2189" y="429"/>
                    <a:pt x="2154" y="444"/>
                    <a:pt x="2127" y="481"/>
                  </a:cubicBezTo>
                  <a:cubicBezTo>
                    <a:pt x="1850" y="860"/>
                    <a:pt x="1621" y="1265"/>
                    <a:pt x="1439" y="1689"/>
                  </a:cubicBezTo>
                  <a:cubicBezTo>
                    <a:pt x="1324" y="1083"/>
                    <a:pt x="1072" y="499"/>
                    <a:pt x="606" y="108"/>
                  </a:cubicBezTo>
                  <a:cubicBezTo>
                    <a:pt x="558" y="68"/>
                    <a:pt x="504" y="28"/>
                    <a:pt x="444" y="10"/>
                  </a:cubicBezTo>
                  <a:cubicBezTo>
                    <a:pt x="421" y="4"/>
                    <a:pt x="398" y="1"/>
                    <a:pt x="375" y="1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7" name="Google Shape;2202;p58"/>
            <p:cNvGrpSpPr/>
            <p:nvPr/>
          </p:nvGrpSpPr>
          <p:grpSpPr>
            <a:xfrm flipH="1">
              <a:off x="8430728" y="132438"/>
              <a:ext cx="592546" cy="814204"/>
              <a:chOff x="8718313" y="645768"/>
              <a:chExt cx="891985" cy="1225658"/>
            </a:xfrm>
          </p:grpSpPr>
          <p:sp>
            <p:nvSpPr>
              <p:cNvPr id="2203" name="Google Shape;2203;p58"/>
              <p:cNvSpPr/>
              <p:nvPr/>
            </p:nvSpPr>
            <p:spPr>
              <a:xfrm>
                <a:off x="8718313" y="645768"/>
                <a:ext cx="228929" cy="318664"/>
              </a:xfrm>
              <a:custGeom>
                <a:avLst/>
                <a:gdLst/>
                <a:ahLst/>
                <a:cxnLst/>
                <a:rect l="l" t="t" r="r" b="b"/>
                <a:pathLst>
                  <a:path w="1495" h="2081" extrusionOk="0">
                    <a:moveTo>
                      <a:pt x="375" y="0"/>
                    </a:moveTo>
                    <a:cubicBezTo>
                      <a:pt x="240" y="0"/>
                      <a:pt x="109" y="106"/>
                      <a:pt x="59" y="236"/>
                    </a:cubicBezTo>
                    <a:cubicBezTo>
                      <a:pt x="1" y="390"/>
                      <a:pt x="27" y="560"/>
                      <a:pt x="73" y="717"/>
                    </a:cubicBezTo>
                    <a:cubicBezTo>
                      <a:pt x="253" y="1337"/>
                      <a:pt x="749" y="1854"/>
                      <a:pt x="1360" y="2064"/>
                    </a:cubicBezTo>
                    <a:lnTo>
                      <a:pt x="1495" y="2080"/>
                    </a:lnTo>
                    <a:cubicBezTo>
                      <a:pt x="1424" y="1344"/>
                      <a:pt x="1173" y="584"/>
                      <a:pt x="606" y="108"/>
                    </a:cubicBezTo>
                    <a:cubicBezTo>
                      <a:pt x="558" y="68"/>
                      <a:pt x="506" y="27"/>
                      <a:pt x="444" y="10"/>
                    </a:cubicBezTo>
                    <a:cubicBezTo>
                      <a:pt x="421" y="3"/>
                      <a:pt x="398" y="0"/>
                      <a:pt x="37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4" name="Google Shape;2204;p58"/>
              <p:cNvSpPr/>
              <p:nvPr/>
            </p:nvSpPr>
            <p:spPr>
              <a:xfrm>
                <a:off x="8941271" y="880211"/>
                <a:ext cx="350668" cy="162318"/>
              </a:xfrm>
              <a:custGeom>
                <a:avLst/>
                <a:gdLst/>
                <a:ahLst/>
                <a:cxnLst/>
                <a:rect l="l" t="t" r="r" b="b"/>
                <a:pathLst>
                  <a:path w="2290" h="1060" extrusionOk="0">
                    <a:moveTo>
                      <a:pt x="1236" y="1"/>
                    </a:moveTo>
                    <a:cubicBezTo>
                      <a:pt x="790" y="1"/>
                      <a:pt x="344" y="162"/>
                      <a:pt x="10" y="456"/>
                    </a:cubicBezTo>
                    <a:lnTo>
                      <a:pt x="0" y="671"/>
                    </a:lnTo>
                    <a:cubicBezTo>
                      <a:pt x="478" y="923"/>
                      <a:pt x="1017" y="1057"/>
                      <a:pt x="1556" y="1060"/>
                    </a:cubicBezTo>
                    <a:cubicBezTo>
                      <a:pt x="1692" y="1060"/>
                      <a:pt x="1830" y="1051"/>
                      <a:pt x="1958" y="1001"/>
                    </a:cubicBezTo>
                    <a:cubicBezTo>
                      <a:pt x="2084" y="952"/>
                      <a:pt x="2198" y="856"/>
                      <a:pt x="2240" y="726"/>
                    </a:cubicBezTo>
                    <a:cubicBezTo>
                      <a:pt x="2289" y="571"/>
                      <a:pt x="2226" y="397"/>
                      <a:pt x="2112" y="281"/>
                    </a:cubicBezTo>
                    <a:cubicBezTo>
                      <a:pt x="1999" y="163"/>
                      <a:pt x="1844" y="99"/>
                      <a:pt x="1687" y="58"/>
                    </a:cubicBezTo>
                    <a:cubicBezTo>
                      <a:pt x="1539" y="19"/>
                      <a:pt x="1387" y="1"/>
                      <a:pt x="123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5" name="Google Shape;2205;p58"/>
              <p:cNvSpPr/>
              <p:nvPr/>
            </p:nvSpPr>
            <p:spPr>
              <a:xfrm>
                <a:off x="8815704" y="711308"/>
                <a:ext cx="270581" cy="864113"/>
              </a:xfrm>
              <a:custGeom>
                <a:avLst/>
                <a:gdLst/>
                <a:ahLst/>
                <a:cxnLst/>
                <a:rect l="l" t="t" r="r" b="b"/>
                <a:pathLst>
                  <a:path w="1767" h="5643" extrusionOk="0">
                    <a:moveTo>
                      <a:pt x="1590" y="0"/>
                    </a:moveTo>
                    <a:cubicBezTo>
                      <a:pt x="1554" y="0"/>
                      <a:pt x="1519" y="16"/>
                      <a:pt x="1492" y="53"/>
                    </a:cubicBezTo>
                    <a:cubicBezTo>
                      <a:pt x="336" y="1640"/>
                      <a:pt x="0" y="3677"/>
                      <a:pt x="594" y="5548"/>
                    </a:cubicBezTo>
                    <a:cubicBezTo>
                      <a:pt x="615" y="5613"/>
                      <a:pt x="671" y="5643"/>
                      <a:pt x="726" y="5643"/>
                    </a:cubicBezTo>
                    <a:cubicBezTo>
                      <a:pt x="798" y="5643"/>
                      <a:pt x="866" y="5591"/>
                      <a:pt x="839" y="5503"/>
                    </a:cubicBezTo>
                    <a:cubicBezTo>
                      <a:pt x="263" y="3689"/>
                      <a:pt x="575" y="1733"/>
                      <a:pt x="1697" y="194"/>
                    </a:cubicBezTo>
                    <a:cubicBezTo>
                      <a:pt x="1767" y="100"/>
                      <a:pt x="1679" y="0"/>
                      <a:pt x="1590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6" name="Google Shape;2206;p58"/>
              <p:cNvSpPr/>
              <p:nvPr/>
            </p:nvSpPr>
            <p:spPr>
              <a:xfrm>
                <a:off x="8901304" y="983269"/>
                <a:ext cx="413451" cy="361999"/>
              </a:xfrm>
              <a:custGeom>
                <a:avLst/>
                <a:gdLst/>
                <a:ahLst/>
                <a:cxnLst/>
                <a:rect l="l" t="t" r="r" b="b"/>
                <a:pathLst>
                  <a:path w="2700" h="2364" extrusionOk="0">
                    <a:moveTo>
                      <a:pt x="172" y="1"/>
                    </a:moveTo>
                    <a:cubicBezTo>
                      <a:pt x="85" y="1"/>
                      <a:pt x="0" y="115"/>
                      <a:pt x="70" y="211"/>
                    </a:cubicBezTo>
                    <a:cubicBezTo>
                      <a:pt x="708" y="1087"/>
                      <a:pt x="1503" y="1803"/>
                      <a:pt x="2440" y="2345"/>
                    </a:cubicBezTo>
                    <a:cubicBezTo>
                      <a:pt x="2462" y="2358"/>
                      <a:pt x="2484" y="2363"/>
                      <a:pt x="2506" y="2363"/>
                    </a:cubicBezTo>
                    <a:cubicBezTo>
                      <a:pt x="2617" y="2363"/>
                      <a:pt x="2699" y="2207"/>
                      <a:pt x="2581" y="2140"/>
                    </a:cubicBezTo>
                    <a:cubicBezTo>
                      <a:pt x="1661" y="1608"/>
                      <a:pt x="883" y="907"/>
                      <a:pt x="258" y="49"/>
                    </a:cubicBezTo>
                    <a:cubicBezTo>
                      <a:pt x="234" y="15"/>
                      <a:pt x="203" y="1"/>
                      <a:pt x="17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7" name="Google Shape;2207;p58"/>
              <p:cNvSpPr/>
              <p:nvPr/>
            </p:nvSpPr>
            <p:spPr>
              <a:xfrm>
                <a:off x="8822288" y="1442202"/>
                <a:ext cx="346074" cy="429223"/>
              </a:xfrm>
              <a:custGeom>
                <a:avLst/>
                <a:gdLst/>
                <a:ahLst/>
                <a:cxnLst/>
                <a:rect l="l" t="t" r="r" b="b"/>
                <a:pathLst>
                  <a:path w="2260" h="2803" extrusionOk="0">
                    <a:moveTo>
                      <a:pt x="868" y="1"/>
                    </a:moveTo>
                    <a:cubicBezTo>
                      <a:pt x="745" y="1"/>
                      <a:pt x="622" y="43"/>
                      <a:pt x="480" y="111"/>
                    </a:cubicBezTo>
                    <a:cubicBezTo>
                      <a:pt x="60" y="313"/>
                      <a:pt x="0" y="909"/>
                      <a:pt x="55" y="1318"/>
                    </a:cubicBezTo>
                    <a:cubicBezTo>
                      <a:pt x="126" y="1839"/>
                      <a:pt x="425" y="2325"/>
                      <a:pt x="859" y="2620"/>
                    </a:cubicBezTo>
                    <a:cubicBezTo>
                      <a:pt x="973" y="2697"/>
                      <a:pt x="1097" y="2764"/>
                      <a:pt x="1231" y="2790"/>
                    </a:cubicBezTo>
                    <a:cubicBezTo>
                      <a:pt x="1274" y="2799"/>
                      <a:pt x="1317" y="2802"/>
                      <a:pt x="1360" y="2802"/>
                    </a:cubicBezTo>
                    <a:cubicBezTo>
                      <a:pt x="1657" y="2802"/>
                      <a:pt x="1948" y="2611"/>
                      <a:pt x="2094" y="2344"/>
                    </a:cubicBezTo>
                    <a:cubicBezTo>
                      <a:pt x="2260" y="2039"/>
                      <a:pt x="2255" y="1664"/>
                      <a:pt x="2144" y="1337"/>
                    </a:cubicBezTo>
                    <a:cubicBezTo>
                      <a:pt x="2041" y="1042"/>
                      <a:pt x="1841" y="718"/>
                      <a:pt x="1601" y="458"/>
                    </a:cubicBezTo>
                    <a:cubicBezTo>
                      <a:pt x="1474" y="318"/>
                      <a:pt x="1333" y="197"/>
                      <a:pt x="1193" y="106"/>
                    </a:cubicBezTo>
                    <a:cubicBezTo>
                      <a:pt x="1078" y="32"/>
                      <a:pt x="973" y="1"/>
                      <a:pt x="868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8" name="Google Shape;2208;p58"/>
              <p:cNvSpPr/>
              <p:nvPr/>
            </p:nvSpPr>
            <p:spPr>
              <a:xfrm>
                <a:off x="8759658" y="1391669"/>
                <a:ext cx="359090" cy="269203"/>
              </a:xfrm>
              <a:custGeom>
                <a:avLst/>
                <a:gdLst/>
                <a:ahLst/>
                <a:cxnLst/>
                <a:rect l="l" t="t" r="r" b="b"/>
                <a:pathLst>
                  <a:path w="2345" h="1758" extrusionOk="0">
                    <a:moveTo>
                      <a:pt x="913" y="0"/>
                    </a:moveTo>
                    <a:cubicBezTo>
                      <a:pt x="847" y="0"/>
                      <a:pt x="781" y="7"/>
                      <a:pt x="720" y="31"/>
                    </a:cubicBezTo>
                    <a:cubicBezTo>
                      <a:pt x="464" y="133"/>
                      <a:pt x="244" y="602"/>
                      <a:pt x="145" y="844"/>
                    </a:cubicBezTo>
                    <a:cubicBezTo>
                      <a:pt x="24" y="1135"/>
                      <a:pt x="0" y="1477"/>
                      <a:pt x="138" y="1758"/>
                    </a:cubicBezTo>
                    <a:cubicBezTo>
                      <a:pt x="498" y="1524"/>
                      <a:pt x="819" y="1255"/>
                      <a:pt x="877" y="809"/>
                    </a:cubicBezTo>
                    <a:cubicBezTo>
                      <a:pt x="1129" y="942"/>
                      <a:pt x="1415" y="1009"/>
                      <a:pt x="1700" y="1009"/>
                    </a:cubicBezTo>
                    <a:cubicBezTo>
                      <a:pt x="1920" y="1009"/>
                      <a:pt x="2140" y="969"/>
                      <a:pt x="2345" y="889"/>
                    </a:cubicBezTo>
                    <a:cubicBezTo>
                      <a:pt x="2314" y="849"/>
                      <a:pt x="2288" y="811"/>
                      <a:pt x="2261" y="774"/>
                    </a:cubicBezTo>
                    <a:cubicBezTo>
                      <a:pt x="2136" y="601"/>
                      <a:pt x="2005" y="434"/>
                      <a:pt x="1843" y="298"/>
                    </a:cubicBezTo>
                    <a:cubicBezTo>
                      <a:pt x="1611" y="102"/>
                      <a:pt x="1349" y="31"/>
                      <a:pt x="1052" y="7"/>
                    </a:cubicBezTo>
                    <a:cubicBezTo>
                      <a:pt x="1006" y="4"/>
                      <a:pt x="959" y="0"/>
                      <a:pt x="91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9" name="Google Shape;2209;p58"/>
              <p:cNvSpPr/>
              <p:nvPr/>
            </p:nvSpPr>
            <p:spPr>
              <a:xfrm>
                <a:off x="9173418" y="1188311"/>
                <a:ext cx="436880" cy="390941"/>
              </a:xfrm>
              <a:custGeom>
                <a:avLst/>
                <a:gdLst/>
                <a:ahLst/>
                <a:cxnLst/>
                <a:rect l="l" t="t" r="r" b="b"/>
                <a:pathLst>
                  <a:path w="2853" h="2553" extrusionOk="0">
                    <a:moveTo>
                      <a:pt x="911" y="0"/>
                    </a:moveTo>
                    <a:cubicBezTo>
                      <a:pt x="655" y="0"/>
                      <a:pt x="495" y="128"/>
                      <a:pt x="314" y="353"/>
                    </a:cubicBezTo>
                    <a:cubicBezTo>
                      <a:pt x="0" y="747"/>
                      <a:pt x="200" y="1338"/>
                      <a:pt x="429" y="1698"/>
                    </a:cubicBezTo>
                    <a:cubicBezTo>
                      <a:pt x="722" y="2155"/>
                      <a:pt x="1218" y="2469"/>
                      <a:pt x="1762" y="2540"/>
                    </a:cubicBezTo>
                    <a:cubicBezTo>
                      <a:pt x="1823" y="2548"/>
                      <a:pt x="1885" y="2552"/>
                      <a:pt x="1946" y="2552"/>
                    </a:cubicBezTo>
                    <a:cubicBezTo>
                      <a:pt x="2029" y="2552"/>
                      <a:pt x="2112" y="2544"/>
                      <a:pt x="2193" y="2520"/>
                    </a:cubicBezTo>
                    <a:cubicBezTo>
                      <a:pt x="2546" y="2420"/>
                      <a:pt x="2799" y="2051"/>
                      <a:pt x="2826" y="1684"/>
                    </a:cubicBezTo>
                    <a:cubicBezTo>
                      <a:pt x="2853" y="1317"/>
                      <a:pt x="2684" y="963"/>
                      <a:pt x="2436" y="707"/>
                    </a:cubicBezTo>
                    <a:cubicBezTo>
                      <a:pt x="2214" y="477"/>
                      <a:pt x="1881" y="269"/>
                      <a:pt x="1537" y="138"/>
                    </a:cubicBezTo>
                    <a:cubicBezTo>
                      <a:pt x="1354" y="68"/>
                      <a:pt x="1168" y="21"/>
                      <a:pt x="996" y="4"/>
                    </a:cubicBezTo>
                    <a:cubicBezTo>
                      <a:pt x="966" y="1"/>
                      <a:pt x="938" y="0"/>
                      <a:pt x="911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0" name="Google Shape;2210;p58"/>
              <p:cNvSpPr/>
              <p:nvPr/>
            </p:nvSpPr>
            <p:spPr>
              <a:xfrm>
                <a:off x="9137432" y="1145894"/>
                <a:ext cx="327239" cy="342246"/>
              </a:xfrm>
              <a:custGeom>
                <a:avLst/>
                <a:gdLst/>
                <a:ahLst/>
                <a:cxnLst/>
                <a:rect l="l" t="t" r="r" b="b"/>
                <a:pathLst>
                  <a:path w="2137" h="2235" extrusionOk="0">
                    <a:moveTo>
                      <a:pt x="1132" y="1"/>
                    </a:moveTo>
                    <a:cubicBezTo>
                      <a:pt x="925" y="1"/>
                      <a:pt x="725" y="56"/>
                      <a:pt x="518" y="140"/>
                    </a:cubicBezTo>
                    <a:cubicBezTo>
                      <a:pt x="407" y="185"/>
                      <a:pt x="292" y="234"/>
                      <a:pt x="209" y="323"/>
                    </a:cubicBezTo>
                    <a:cubicBezTo>
                      <a:pt x="8" y="543"/>
                      <a:pt x="0" y="1093"/>
                      <a:pt x="9" y="1369"/>
                    </a:cubicBezTo>
                    <a:cubicBezTo>
                      <a:pt x="20" y="1700"/>
                      <a:pt x="144" y="2035"/>
                      <a:pt x="399" y="2235"/>
                    </a:cubicBezTo>
                    <a:cubicBezTo>
                      <a:pt x="642" y="1840"/>
                      <a:pt x="834" y="1432"/>
                      <a:pt x="696" y="983"/>
                    </a:cubicBezTo>
                    <a:lnTo>
                      <a:pt x="696" y="983"/>
                    </a:lnTo>
                    <a:cubicBezTo>
                      <a:pt x="703" y="983"/>
                      <a:pt x="710" y="983"/>
                      <a:pt x="717" y="983"/>
                    </a:cubicBezTo>
                    <a:cubicBezTo>
                      <a:pt x="1240" y="983"/>
                      <a:pt x="1771" y="747"/>
                      <a:pt x="2136" y="349"/>
                    </a:cubicBezTo>
                    <a:cubicBezTo>
                      <a:pt x="2093" y="326"/>
                      <a:pt x="2050" y="303"/>
                      <a:pt x="2008" y="281"/>
                    </a:cubicBezTo>
                    <a:cubicBezTo>
                      <a:pt x="1815" y="179"/>
                      <a:pt x="1616" y="84"/>
                      <a:pt x="1402" y="32"/>
                    </a:cubicBezTo>
                    <a:cubicBezTo>
                      <a:pt x="1310" y="11"/>
                      <a:pt x="1220" y="1"/>
                      <a:pt x="113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1" name="Google Shape;2211;p58"/>
              <p:cNvSpPr/>
              <p:nvPr/>
            </p:nvSpPr>
            <p:spPr>
              <a:xfrm>
                <a:off x="8919527" y="1747698"/>
                <a:ext cx="150067" cy="74115"/>
              </a:xfrm>
              <a:custGeom>
                <a:avLst/>
                <a:gdLst/>
                <a:ahLst/>
                <a:cxnLst/>
                <a:rect l="l" t="t" r="r" b="b"/>
                <a:pathLst>
                  <a:path w="980" h="484" extrusionOk="0">
                    <a:moveTo>
                      <a:pt x="185" y="0"/>
                    </a:moveTo>
                    <a:cubicBezTo>
                      <a:pt x="89" y="0"/>
                      <a:pt x="0" y="115"/>
                      <a:pt x="84" y="204"/>
                    </a:cubicBezTo>
                    <a:cubicBezTo>
                      <a:pt x="254" y="387"/>
                      <a:pt x="481" y="484"/>
                      <a:pt x="726" y="484"/>
                    </a:cubicBezTo>
                    <a:cubicBezTo>
                      <a:pt x="758" y="484"/>
                      <a:pt x="791" y="482"/>
                      <a:pt x="824" y="478"/>
                    </a:cubicBezTo>
                    <a:cubicBezTo>
                      <a:pt x="980" y="463"/>
                      <a:pt x="941" y="232"/>
                      <a:pt x="792" y="232"/>
                    </a:cubicBezTo>
                    <a:cubicBezTo>
                      <a:pt x="788" y="232"/>
                      <a:pt x="783" y="232"/>
                      <a:pt x="778" y="233"/>
                    </a:cubicBezTo>
                    <a:cubicBezTo>
                      <a:pt x="757" y="235"/>
                      <a:pt x="737" y="236"/>
                      <a:pt x="716" y="236"/>
                    </a:cubicBezTo>
                    <a:cubicBezTo>
                      <a:pt x="549" y="236"/>
                      <a:pt x="389" y="164"/>
                      <a:pt x="274" y="40"/>
                    </a:cubicBezTo>
                    <a:cubicBezTo>
                      <a:pt x="247" y="12"/>
                      <a:pt x="215" y="0"/>
                      <a:pt x="18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2" name="Google Shape;2212;p58"/>
              <p:cNvSpPr/>
              <p:nvPr/>
            </p:nvSpPr>
            <p:spPr>
              <a:xfrm>
                <a:off x="9357022" y="1473747"/>
                <a:ext cx="186359" cy="55586"/>
              </a:xfrm>
              <a:custGeom>
                <a:avLst/>
                <a:gdLst/>
                <a:ahLst/>
                <a:cxnLst/>
                <a:rect l="l" t="t" r="r" b="b"/>
                <a:pathLst>
                  <a:path w="1217" h="363" extrusionOk="0">
                    <a:moveTo>
                      <a:pt x="197" y="1"/>
                    </a:moveTo>
                    <a:cubicBezTo>
                      <a:pt x="83" y="1"/>
                      <a:pt x="1" y="157"/>
                      <a:pt x="120" y="223"/>
                    </a:cubicBezTo>
                    <a:cubicBezTo>
                      <a:pt x="284" y="315"/>
                      <a:pt x="462" y="362"/>
                      <a:pt x="640" y="362"/>
                    </a:cubicBezTo>
                    <a:cubicBezTo>
                      <a:pt x="792" y="362"/>
                      <a:pt x="945" y="328"/>
                      <a:pt x="1090" y="258"/>
                    </a:cubicBezTo>
                    <a:cubicBezTo>
                      <a:pt x="1216" y="196"/>
                      <a:pt x="1151" y="19"/>
                      <a:pt x="1038" y="19"/>
                    </a:cubicBezTo>
                    <a:cubicBezTo>
                      <a:pt x="1020" y="19"/>
                      <a:pt x="1002" y="23"/>
                      <a:pt x="982" y="33"/>
                    </a:cubicBezTo>
                    <a:cubicBezTo>
                      <a:pt x="870" y="87"/>
                      <a:pt x="750" y="115"/>
                      <a:pt x="631" y="115"/>
                    </a:cubicBezTo>
                    <a:cubicBezTo>
                      <a:pt x="505" y="115"/>
                      <a:pt x="378" y="83"/>
                      <a:pt x="262" y="18"/>
                    </a:cubicBezTo>
                    <a:cubicBezTo>
                      <a:pt x="240" y="6"/>
                      <a:pt x="218" y="1"/>
                      <a:pt x="19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8" name="Google Shape;2213;p58"/>
          <p:cNvGrpSpPr/>
          <p:nvPr/>
        </p:nvGrpSpPr>
        <p:grpSpPr>
          <a:xfrm flipH="1">
            <a:off x="1549101" y="4570762"/>
            <a:ext cx="632041" cy="572738"/>
            <a:chOff x="6439225" y="-732131"/>
            <a:chExt cx="903949" cy="819133"/>
          </a:xfrm>
        </p:grpSpPr>
        <p:sp>
          <p:nvSpPr>
            <p:cNvPr id="2214" name="Google Shape;2214;p58"/>
            <p:cNvSpPr/>
            <p:nvPr/>
          </p:nvSpPr>
          <p:spPr>
            <a:xfrm>
              <a:off x="6439225" y="-731974"/>
              <a:ext cx="903949" cy="818825"/>
            </a:xfrm>
            <a:custGeom>
              <a:avLst/>
              <a:gdLst/>
              <a:ahLst/>
              <a:cxnLst/>
              <a:rect l="l" t="t" r="r" b="b"/>
              <a:pathLst>
                <a:path w="9156" h="8294" extrusionOk="0">
                  <a:moveTo>
                    <a:pt x="5329" y="0"/>
                  </a:moveTo>
                  <a:cubicBezTo>
                    <a:pt x="4954" y="385"/>
                    <a:pt x="4749" y="930"/>
                    <a:pt x="4777" y="1466"/>
                  </a:cubicBezTo>
                  <a:cubicBezTo>
                    <a:pt x="4807" y="1987"/>
                    <a:pt x="5056" y="2493"/>
                    <a:pt x="5451" y="2834"/>
                  </a:cubicBezTo>
                  <a:cubicBezTo>
                    <a:pt x="5211" y="3090"/>
                    <a:pt x="4989" y="3365"/>
                    <a:pt x="4781" y="3654"/>
                  </a:cubicBezTo>
                  <a:cubicBezTo>
                    <a:pt x="4671" y="3648"/>
                    <a:pt x="4561" y="3645"/>
                    <a:pt x="4450" y="3645"/>
                  </a:cubicBezTo>
                  <a:cubicBezTo>
                    <a:pt x="3784" y="3645"/>
                    <a:pt x="3127" y="3748"/>
                    <a:pt x="2523" y="4007"/>
                  </a:cubicBezTo>
                  <a:cubicBezTo>
                    <a:pt x="2393" y="3676"/>
                    <a:pt x="2120" y="3435"/>
                    <a:pt x="1721" y="3309"/>
                  </a:cubicBezTo>
                  <a:cubicBezTo>
                    <a:pt x="1589" y="3267"/>
                    <a:pt x="1457" y="3245"/>
                    <a:pt x="1328" y="3245"/>
                  </a:cubicBezTo>
                  <a:cubicBezTo>
                    <a:pt x="1024" y="3245"/>
                    <a:pt x="740" y="3365"/>
                    <a:pt x="529" y="3620"/>
                  </a:cubicBezTo>
                  <a:cubicBezTo>
                    <a:pt x="211" y="4002"/>
                    <a:pt x="1" y="4519"/>
                    <a:pt x="229" y="4997"/>
                  </a:cubicBezTo>
                  <a:cubicBezTo>
                    <a:pt x="431" y="5419"/>
                    <a:pt x="890" y="5703"/>
                    <a:pt x="1356" y="5703"/>
                  </a:cubicBezTo>
                  <a:cubicBezTo>
                    <a:pt x="1380" y="5703"/>
                    <a:pt x="1404" y="5702"/>
                    <a:pt x="1428" y="5701"/>
                  </a:cubicBezTo>
                  <a:cubicBezTo>
                    <a:pt x="1578" y="5692"/>
                    <a:pt x="1726" y="5654"/>
                    <a:pt x="1867" y="5602"/>
                  </a:cubicBezTo>
                  <a:cubicBezTo>
                    <a:pt x="2314" y="5433"/>
                    <a:pt x="2581" y="5080"/>
                    <a:pt x="2610" y="4591"/>
                  </a:cubicBezTo>
                  <a:cubicBezTo>
                    <a:pt x="2613" y="4520"/>
                    <a:pt x="2613" y="4452"/>
                    <a:pt x="2608" y="4387"/>
                  </a:cubicBezTo>
                  <a:cubicBezTo>
                    <a:pt x="2604" y="4337"/>
                    <a:pt x="2599" y="4287"/>
                    <a:pt x="2590" y="4240"/>
                  </a:cubicBezTo>
                  <a:cubicBezTo>
                    <a:pt x="3167" y="3986"/>
                    <a:pt x="3799" y="3886"/>
                    <a:pt x="4439" y="3886"/>
                  </a:cubicBezTo>
                  <a:cubicBezTo>
                    <a:pt x="4498" y="3886"/>
                    <a:pt x="4558" y="3887"/>
                    <a:pt x="4618" y="3889"/>
                  </a:cubicBezTo>
                  <a:cubicBezTo>
                    <a:pt x="4233" y="4463"/>
                    <a:pt x="3906" y="5082"/>
                    <a:pt x="3640" y="5699"/>
                  </a:cubicBezTo>
                  <a:cubicBezTo>
                    <a:pt x="3561" y="5660"/>
                    <a:pt x="3475" y="5626"/>
                    <a:pt x="3385" y="5597"/>
                  </a:cubicBezTo>
                  <a:cubicBezTo>
                    <a:pt x="3236" y="5551"/>
                    <a:pt x="3087" y="5526"/>
                    <a:pt x="2942" y="5526"/>
                  </a:cubicBezTo>
                  <a:cubicBezTo>
                    <a:pt x="2600" y="5526"/>
                    <a:pt x="2280" y="5660"/>
                    <a:pt x="2042" y="5948"/>
                  </a:cubicBezTo>
                  <a:cubicBezTo>
                    <a:pt x="1685" y="6377"/>
                    <a:pt x="1447" y="6961"/>
                    <a:pt x="1705" y="7498"/>
                  </a:cubicBezTo>
                  <a:cubicBezTo>
                    <a:pt x="1932" y="7973"/>
                    <a:pt x="2448" y="8294"/>
                    <a:pt x="2973" y="8294"/>
                  </a:cubicBezTo>
                  <a:cubicBezTo>
                    <a:pt x="3000" y="8294"/>
                    <a:pt x="3028" y="8293"/>
                    <a:pt x="3055" y="8291"/>
                  </a:cubicBezTo>
                  <a:cubicBezTo>
                    <a:pt x="3223" y="8281"/>
                    <a:pt x="3391" y="8239"/>
                    <a:pt x="3549" y="8178"/>
                  </a:cubicBezTo>
                  <a:cubicBezTo>
                    <a:pt x="4053" y="7991"/>
                    <a:pt x="4354" y="7591"/>
                    <a:pt x="4384" y="7041"/>
                  </a:cubicBezTo>
                  <a:cubicBezTo>
                    <a:pt x="4388" y="6962"/>
                    <a:pt x="4388" y="6886"/>
                    <a:pt x="4383" y="6811"/>
                  </a:cubicBezTo>
                  <a:cubicBezTo>
                    <a:pt x="4353" y="6390"/>
                    <a:pt x="4170" y="6053"/>
                    <a:pt x="3849" y="5823"/>
                  </a:cubicBezTo>
                  <a:cubicBezTo>
                    <a:pt x="4213" y="4971"/>
                    <a:pt x="4696" y="4108"/>
                    <a:pt x="5293" y="3372"/>
                  </a:cubicBezTo>
                  <a:cubicBezTo>
                    <a:pt x="5502" y="4037"/>
                    <a:pt x="5637" y="4714"/>
                    <a:pt x="5697" y="5401"/>
                  </a:cubicBezTo>
                  <a:cubicBezTo>
                    <a:pt x="5596" y="5459"/>
                    <a:pt x="5502" y="5540"/>
                    <a:pt x="5418" y="5640"/>
                  </a:cubicBezTo>
                  <a:cubicBezTo>
                    <a:pt x="5100" y="6022"/>
                    <a:pt x="4890" y="6540"/>
                    <a:pt x="5119" y="7017"/>
                  </a:cubicBezTo>
                  <a:cubicBezTo>
                    <a:pt x="5320" y="7439"/>
                    <a:pt x="5779" y="7723"/>
                    <a:pt x="6245" y="7723"/>
                  </a:cubicBezTo>
                  <a:cubicBezTo>
                    <a:pt x="6269" y="7723"/>
                    <a:pt x="6293" y="7723"/>
                    <a:pt x="6317" y="7721"/>
                  </a:cubicBezTo>
                  <a:cubicBezTo>
                    <a:pt x="6468" y="7712"/>
                    <a:pt x="6615" y="7674"/>
                    <a:pt x="6757" y="7622"/>
                  </a:cubicBezTo>
                  <a:cubicBezTo>
                    <a:pt x="7203" y="7454"/>
                    <a:pt x="7472" y="7100"/>
                    <a:pt x="7499" y="6612"/>
                  </a:cubicBezTo>
                  <a:cubicBezTo>
                    <a:pt x="7503" y="6541"/>
                    <a:pt x="7503" y="6473"/>
                    <a:pt x="7498" y="6408"/>
                  </a:cubicBezTo>
                  <a:cubicBezTo>
                    <a:pt x="7459" y="5881"/>
                    <a:pt x="7153" y="5500"/>
                    <a:pt x="6611" y="5329"/>
                  </a:cubicBezTo>
                  <a:cubicBezTo>
                    <a:pt x="6480" y="5287"/>
                    <a:pt x="6348" y="5266"/>
                    <a:pt x="6220" y="5266"/>
                  </a:cubicBezTo>
                  <a:cubicBezTo>
                    <a:pt x="6121" y="5266"/>
                    <a:pt x="6024" y="5279"/>
                    <a:pt x="5931" y="5305"/>
                  </a:cubicBezTo>
                  <a:cubicBezTo>
                    <a:pt x="5862" y="4601"/>
                    <a:pt x="5718" y="3909"/>
                    <a:pt x="5501" y="3226"/>
                  </a:cubicBezTo>
                  <a:cubicBezTo>
                    <a:pt x="5492" y="3201"/>
                    <a:pt x="5480" y="3183"/>
                    <a:pt x="5464" y="3172"/>
                  </a:cubicBezTo>
                  <a:cubicBezTo>
                    <a:pt x="5580" y="3037"/>
                    <a:pt x="5702" y="2908"/>
                    <a:pt x="5826" y="2786"/>
                  </a:cubicBezTo>
                  <a:lnTo>
                    <a:pt x="5865" y="2797"/>
                  </a:lnTo>
                  <a:cubicBezTo>
                    <a:pt x="6332" y="3211"/>
                    <a:pt x="6902" y="3509"/>
                    <a:pt x="7506" y="3659"/>
                  </a:cubicBezTo>
                  <a:cubicBezTo>
                    <a:pt x="7710" y="3709"/>
                    <a:pt x="7925" y="3739"/>
                    <a:pt x="8138" y="3739"/>
                  </a:cubicBezTo>
                  <a:cubicBezTo>
                    <a:pt x="8515" y="3739"/>
                    <a:pt x="8882" y="3644"/>
                    <a:pt x="9155" y="3393"/>
                  </a:cubicBezTo>
                  <a:cubicBezTo>
                    <a:pt x="8747" y="2932"/>
                    <a:pt x="8194" y="2592"/>
                    <a:pt x="7589" y="2470"/>
                  </a:cubicBezTo>
                  <a:cubicBezTo>
                    <a:pt x="7426" y="2437"/>
                    <a:pt x="7259" y="2420"/>
                    <a:pt x="7092" y="2420"/>
                  </a:cubicBezTo>
                  <a:cubicBezTo>
                    <a:pt x="6662" y="2420"/>
                    <a:pt x="6232" y="2530"/>
                    <a:pt x="5863" y="2750"/>
                  </a:cubicBezTo>
                  <a:cubicBezTo>
                    <a:pt x="6449" y="2180"/>
                    <a:pt x="7127" y="1741"/>
                    <a:pt x="7891" y="1527"/>
                  </a:cubicBezTo>
                  <a:cubicBezTo>
                    <a:pt x="8026" y="1488"/>
                    <a:pt x="8010" y="1283"/>
                    <a:pt x="7891" y="1283"/>
                  </a:cubicBezTo>
                  <a:cubicBezTo>
                    <a:pt x="7880" y="1283"/>
                    <a:pt x="7868" y="1285"/>
                    <a:pt x="7856" y="1288"/>
                  </a:cubicBezTo>
                  <a:cubicBezTo>
                    <a:pt x="7083" y="1505"/>
                    <a:pt x="6396" y="1934"/>
                    <a:pt x="5797" y="2489"/>
                  </a:cubicBezTo>
                  <a:cubicBezTo>
                    <a:pt x="5938" y="2107"/>
                    <a:pt x="6006" y="1698"/>
                    <a:pt x="5967" y="1295"/>
                  </a:cubicBezTo>
                  <a:cubicBezTo>
                    <a:pt x="5919" y="804"/>
                    <a:pt x="5701" y="323"/>
                    <a:pt x="5329" y="0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9" name="Google Shape;2215;p58"/>
            <p:cNvGrpSpPr/>
            <p:nvPr/>
          </p:nvGrpSpPr>
          <p:grpSpPr>
            <a:xfrm>
              <a:off x="6439234" y="-732131"/>
              <a:ext cx="903941" cy="819133"/>
              <a:chOff x="12165849" y="-1723350"/>
              <a:chExt cx="1515154" cy="1373003"/>
            </a:xfrm>
          </p:grpSpPr>
          <p:sp>
            <p:nvSpPr>
              <p:cNvPr id="2216" name="Google Shape;2216;p58"/>
              <p:cNvSpPr/>
              <p:nvPr/>
            </p:nvSpPr>
            <p:spPr>
              <a:xfrm>
                <a:off x="13127298" y="-1322885"/>
                <a:ext cx="553704" cy="218768"/>
              </a:xfrm>
              <a:custGeom>
                <a:avLst/>
                <a:gdLst/>
                <a:ahLst/>
                <a:cxnLst/>
                <a:rect l="l" t="t" r="r" b="b"/>
                <a:pathLst>
                  <a:path w="3346" h="1322" extrusionOk="0">
                    <a:moveTo>
                      <a:pt x="1284" y="1"/>
                    </a:moveTo>
                    <a:cubicBezTo>
                      <a:pt x="832" y="1"/>
                      <a:pt x="380" y="122"/>
                      <a:pt x="0" y="363"/>
                    </a:cubicBezTo>
                    <a:lnTo>
                      <a:pt x="55" y="379"/>
                    </a:lnTo>
                    <a:cubicBezTo>
                      <a:pt x="522" y="793"/>
                      <a:pt x="1090" y="1091"/>
                      <a:pt x="1696" y="1240"/>
                    </a:cubicBezTo>
                    <a:cubicBezTo>
                      <a:pt x="1900" y="1291"/>
                      <a:pt x="2115" y="1322"/>
                      <a:pt x="2328" y="1322"/>
                    </a:cubicBezTo>
                    <a:cubicBezTo>
                      <a:pt x="2704" y="1322"/>
                      <a:pt x="3072" y="1226"/>
                      <a:pt x="3345" y="975"/>
                    </a:cubicBezTo>
                    <a:cubicBezTo>
                      <a:pt x="2937" y="513"/>
                      <a:pt x="2384" y="171"/>
                      <a:pt x="1779" y="50"/>
                    </a:cubicBezTo>
                    <a:cubicBezTo>
                      <a:pt x="1616" y="17"/>
                      <a:pt x="1450" y="1"/>
                      <a:pt x="1284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7" name="Google Shape;2217;p58"/>
              <p:cNvSpPr/>
              <p:nvPr/>
            </p:nvSpPr>
            <p:spPr>
              <a:xfrm>
                <a:off x="12951556" y="-1723350"/>
                <a:ext cx="209666" cy="473776"/>
              </a:xfrm>
              <a:custGeom>
                <a:avLst/>
                <a:gdLst/>
                <a:ahLst/>
                <a:cxnLst/>
                <a:rect l="l" t="t" r="r" b="b"/>
                <a:pathLst>
                  <a:path w="1267" h="2863" extrusionOk="0">
                    <a:moveTo>
                      <a:pt x="580" y="1"/>
                    </a:moveTo>
                    <a:cubicBezTo>
                      <a:pt x="205" y="385"/>
                      <a:pt x="0" y="930"/>
                      <a:pt x="28" y="1466"/>
                    </a:cubicBezTo>
                    <a:cubicBezTo>
                      <a:pt x="58" y="2002"/>
                      <a:pt x="321" y="2522"/>
                      <a:pt x="735" y="2863"/>
                    </a:cubicBezTo>
                    <a:lnTo>
                      <a:pt x="948" y="2730"/>
                    </a:lnTo>
                    <a:cubicBezTo>
                      <a:pt x="1155" y="2282"/>
                      <a:pt x="1266" y="1785"/>
                      <a:pt x="1218" y="1294"/>
                    </a:cubicBezTo>
                    <a:cubicBezTo>
                      <a:pt x="1169" y="805"/>
                      <a:pt x="952" y="324"/>
                      <a:pt x="58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8" name="Google Shape;2218;p58"/>
              <p:cNvSpPr/>
              <p:nvPr/>
            </p:nvSpPr>
            <p:spPr>
              <a:xfrm>
                <a:off x="12681325" y="-1511203"/>
                <a:ext cx="812850" cy="984124"/>
              </a:xfrm>
              <a:custGeom>
                <a:avLst/>
                <a:gdLst/>
                <a:ahLst/>
                <a:cxnLst/>
                <a:rect l="l" t="t" r="r" b="b"/>
                <a:pathLst>
                  <a:path w="4912" h="5947" extrusionOk="0">
                    <a:moveTo>
                      <a:pt x="4775" y="1"/>
                    </a:moveTo>
                    <a:cubicBezTo>
                      <a:pt x="4764" y="1"/>
                      <a:pt x="4753" y="2"/>
                      <a:pt x="4741" y="6"/>
                    </a:cubicBezTo>
                    <a:cubicBezTo>
                      <a:pt x="2292" y="694"/>
                      <a:pt x="708" y="3507"/>
                      <a:pt x="29" y="5779"/>
                    </a:cubicBezTo>
                    <a:cubicBezTo>
                      <a:pt x="0" y="5874"/>
                      <a:pt x="82" y="5946"/>
                      <a:pt x="156" y="5946"/>
                    </a:cubicBezTo>
                    <a:cubicBezTo>
                      <a:pt x="198" y="5946"/>
                      <a:pt x="238" y="5923"/>
                      <a:pt x="254" y="5869"/>
                    </a:cubicBezTo>
                    <a:cubicBezTo>
                      <a:pt x="902" y="3697"/>
                      <a:pt x="2422" y="905"/>
                      <a:pt x="4776" y="245"/>
                    </a:cubicBezTo>
                    <a:cubicBezTo>
                      <a:pt x="4912" y="207"/>
                      <a:pt x="4895" y="1"/>
                      <a:pt x="477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9" name="Google Shape;2219;p58"/>
              <p:cNvSpPr/>
              <p:nvPr/>
            </p:nvSpPr>
            <p:spPr>
              <a:xfrm>
                <a:off x="13033966" y="-1201421"/>
                <a:ext cx="123946" cy="565288"/>
              </a:xfrm>
              <a:custGeom>
                <a:avLst/>
                <a:gdLst/>
                <a:ahLst/>
                <a:cxnLst/>
                <a:rect l="l" t="t" r="r" b="b"/>
                <a:pathLst>
                  <a:path w="749" h="3416" extrusionOk="0">
                    <a:moveTo>
                      <a:pt x="157" y="1"/>
                    </a:moveTo>
                    <a:cubicBezTo>
                      <a:pt x="83" y="1"/>
                      <a:pt x="1" y="75"/>
                      <a:pt x="31" y="171"/>
                    </a:cubicBezTo>
                    <a:cubicBezTo>
                      <a:pt x="355" y="1182"/>
                      <a:pt x="508" y="2221"/>
                      <a:pt x="490" y="3284"/>
                    </a:cubicBezTo>
                    <a:cubicBezTo>
                      <a:pt x="488" y="3368"/>
                      <a:pt x="559" y="3415"/>
                      <a:pt x="624" y="3415"/>
                    </a:cubicBezTo>
                    <a:cubicBezTo>
                      <a:pt x="679" y="3415"/>
                      <a:pt x="729" y="3382"/>
                      <a:pt x="731" y="3311"/>
                    </a:cubicBezTo>
                    <a:cubicBezTo>
                      <a:pt x="748" y="2207"/>
                      <a:pt x="590" y="1129"/>
                      <a:pt x="253" y="76"/>
                    </a:cubicBezTo>
                    <a:cubicBezTo>
                      <a:pt x="236" y="23"/>
                      <a:pt x="198" y="1"/>
                      <a:pt x="157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0" name="Google Shape;2220;p58"/>
              <p:cNvSpPr/>
              <p:nvPr/>
            </p:nvSpPr>
            <p:spPr>
              <a:xfrm>
                <a:off x="12442534" y="-1120004"/>
                <a:ext cx="548078" cy="165979"/>
              </a:xfrm>
              <a:custGeom>
                <a:avLst/>
                <a:gdLst/>
                <a:ahLst/>
                <a:cxnLst/>
                <a:rect l="l" t="t" r="r" b="b"/>
                <a:pathLst>
                  <a:path w="3312" h="1003" extrusionOk="0">
                    <a:moveTo>
                      <a:pt x="2779" y="1"/>
                    </a:moveTo>
                    <a:cubicBezTo>
                      <a:pt x="1824" y="1"/>
                      <a:pt x="890" y="211"/>
                      <a:pt x="103" y="788"/>
                    </a:cubicBezTo>
                    <a:cubicBezTo>
                      <a:pt x="0" y="862"/>
                      <a:pt x="80" y="1003"/>
                      <a:pt x="180" y="1003"/>
                    </a:cubicBezTo>
                    <a:cubicBezTo>
                      <a:pt x="203" y="1003"/>
                      <a:pt x="227" y="996"/>
                      <a:pt x="251" y="979"/>
                    </a:cubicBezTo>
                    <a:cubicBezTo>
                      <a:pt x="992" y="436"/>
                      <a:pt x="1873" y="242"/>
                      <a:pt x="2771" y="242"/>
                    </a:cubicBezTo>
                    <a:cubicBezTo>
                      <a:pt x="2891" y="242"/>
                      <a:pt x="3011" y="245"/>
                      <a:pt x="3130" y="252"/>
                    </a:cubicBezTo>
                    <a:cubicBezTo>
                      <a:pt x="3133" y="252"/>
                      <a:pt x="3136" y="252"/>
                      <a:pt x="3139" y="252"/>
                    </a:cubicBezTo>
                    <a:cubicBezTo>
                      <a:pt x="3287" y="252"/>
                      <a:pt x="3311" y="20"/>
                      <a:pt x="3158" y="11"/>
                    </a:cubicBezTo>
                    <a:cubicBezTo>
                      <a:pt x="3031" y="4"/>
                      <a:pt x="2905" y="1"/>
                      <a:pt x="277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1" name="Google Shape;2221;p58"/>
              <p:cNvSpPr/>
              <p:nvPr/>
            </p:nvSpPr>
            <p:spPr>
              <a:xfrm>
                <a:off x="12975220" y="-851428"/>
                <a:ext cx="432406" cy="406756"/>
              </a:xfrm>
              <a:custGeom>
                <a:avLst/>
                <a:gdLst/>
                <a:ahLst/>
                <a:cxnLst/>
                <a:rect l="l" t="t" r="r" b="b"/>
                <a:pathLst>
                  <a:path w="2613" h="2458" extrusionOk="0">
                    <a:moveTo>
                      <a:pt x="1328" y="0"/>
                    </a:moveTo>
                    <a:cubicBezTo>
                      <a:pt x="1025" y="0"/>
                      <a:pt x="740" y="119"/>
                      <a:pt x="528" y="374"/>
                    </a:cubicBezTo>
                    <a:cubicBezTo>
                      <a:pt x="210" y="756"/>
                      <a:pt x="0" y="1273"/>
                      <a:pt x="229" y="1752"/>
                    </a:cubicBezTo>
                    <a:cubicBezTo>
                      <a:pt x="430" y="2173"/>
                      <a:pt x="889" y="2457"/>
                      <a:pt x="1355" y="2457"/>
                    </a:cubicBezTo>
                    <a:cubicBezTo>
                      <a:pt x="1379" y="2457"/>
                      <a:pt x="1403" y="2456"/>
                      <a:pt x="1428" y="2455"/>
                    </a:cubicBezTo>
                    <a:cubicBezTo>
                      <a:pt x="1578" y="2445"/>
                      <a:pt x="1726" y="2408"/>
                      <a:pt x="1867" y="2355"/>
                    </a:cubicBezTo>
                    <a:cubicBezTo>
                      <a:pt x="2314" y="2188"/>
                      <a:pt x="2582" y="1834"/>
                      <a:pt x="2609" y="1345"/>
                    </a:cubicBezTo>
                    <a:cubicBezTo>
                      <a:pt x="2612" y="1274"/>
                      <a:pt x="2610" y="1206"/>
                      <a:pt x="2607" y="1141"/>
                    </a:cubicBezTo>
                    <a:cubicBezTo>
                      <a:pt x="2568" y="614"/>
                      <a:pt x="2262" y="234"/>
                      <a:pt x="1720" y="63"/>
                    </a:cubicBezTo>
                    <a:cubicBezTo>
                      <a:pt x="1589" y="22"/>
                      <a:pt x="1457" y="0"/>
                      <a:pt x="132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2" name="Google Shape;2222;p58"/>
              <p:cNvSpPr/>
              <p:nvPr/>
            </p:nvSpPr>
            <p:spPr>
              <a:xfrm>
                <a:off x="12165849" y="-1186197"/>
                <a:ext cx="432240" cy="406756"/>
              </a:xfrm>
              <a:custGeom>
                <a:avLst/>
                <a:gdLst/>
                <a:ahLst/>
                <a:cxnLst/>
                <a:rect l="l" t="t" r="r" b="b"/>
                <a:pathLst>
                  <a:path w="2612" h="2458" extrusionOk="0">
                    <a:moveTo>
                      <a:pt x="1328" y="1"/>
                    </a:moveTo>
                    <a:cubicBezTo>
                      <a:pt x="1024" y="1"/>
                      <a:pt x="740" y="120"/>
                      <a:pt x="529" y="375"/>
                    </a:cubicBezTo>
                    <a:cubicBezTo>
                      <a:pt x="211" y="756"/>
                      <a:pt x="1" y="1274"/>
                      <a:pt x="229" y="1753"/>
                    </a:cubicBezTo>
                    <a:cubicBezTo>
                      <a:pt x="431" y="2174"/>
                      <a:pt x="889" y="2458"/>
                      <a:pt x="1356" y="2458"/>
                    </a:cubicBezTo>
                    <a:cubicBezTo>
                      <a:pt x="1380" y="2458"/>
                      <a:pt x="1404" y="2457"/>
                      <a:pt x="1428" y="2456"/>
                    </a:cubicBezTo>
                    <a:cubicBezTo>
                      <a:pt x="1578" y="2447"/>
                      <a:pt x="1726" y="2408"/>
                      <a:pt x="1867" y="2356"/>
                    </a:cubicBezTo>
                    <a:cubicBezTo>
                      <a:pt x="2314" y="2189"/>
                      <a:pt x="2581" y="1835"/>
                      <a:pt x="2610" y="1346"/>
                    </a:cubicBezTo>
                    <a:cubicBezTo>
                      <a:pt x="2612" y="1276"/>
                      <a:pt x="2611" y="1208"/>
                      <a:pt x="2607" y="1142"/>
                    </a:cubicBezTo>
                    <a:cubicBezTo>
                      <a:pt x="2569" y="615"/>
                      <a:pt x="2262" y="236"/>
                      <a:pt x="1721" y="64"/>
                    </a:cubicBezTo>
                    <a:cubicBezTo>
                      <a:pt x="1589" y="22"/>
                      <a:pt x="1457" y="1"/>
                      <a:pt x="132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3" name="Google Shape;2223;p58"/>
              <p:cNvSpPr/>
              <p:nvPr/>
            </p:nvSpPr>
            <p:spPr>
              <a:xfrm>
                <a:off x="12405136" y="-808403"/>
                <a:ext cx="487015" cy="458056"/>
              </a:xfrm>
              <a:custGeom>
                <a:avLst/>
                <a:gdLst/>
                <a:ahLst/>
                <a:cxnLst/>
                <a:rect l="l" t="t" r="r" b="b"/>
                <a:pathLst>
                  <a:path w="2943" h="2768" extrusionOk="0">
                    <a:moveTo>
                      <a:pt x="1497" y="0"/>
                    </a:moveTo>
                    <a:cubicBezTo>
                      <a:pt x="1155" y="0"/>
                      <a:pt x="835" y="134"/>
                      <a:pt x="596" y="421"/>
                    </a:cubicBezTo>
                    <a:cubicBezTo>
                      <a:pt x="239" y="851"/>
                      <a:pt x="1" y="1435"/>
                      <a:pt x="259" y="1973"/>
                    </a:cubicBezTo>
                    <a:cubicBezTo>
                      <a:pt x="486" y="2447"/>
                      <a:pt x="1002" y="2767"/>
                      <a:pt x="1527" y="2767"/>
                    </a:cubicBezTo>
                    <a:cubicBezTo>
                      <a:pt x="1554" y="2767"/>
                      <a:pt x="1582" y="2766"/>
                      <a:pt x="1609" y="2765"/>
                    </a:cubicBezTo>
                    <a:cubicBezTo>
                      <a:pt x="1777" y="2754"/>
                      <a:pt x="1945" y="2712"/>
                      <a:pt x="2103" y="2653"/>
                    </a:cubicBezTo>
                    <a:cubicBezTo>
                      <a:pt x="2606" y="2465"/>
                      <a:pt x="2908" y="2065"/>
                      <a:pt x="2938" y="1515"/>
                    </a:cubicBezTo>
                    <a:cubicBezTo>
                      <a:pt x="2942" y="1436"/>
                      <a:pt x="2942" y="1359"/>
                      <a:pt x="2937" y="1285"/>
                    </a:cubicBezTo>
                    <a:cubicBezTo>
                      <a:pt x="2895" y="692"/>
                      <a:pt x="2548" y="264"/>
                      <a:pt x="1939" y="71"/>
                    </a:cubicBezTo>
                    <a:cubicBezTo>
                      <a:pt x="1790" y="24"/>
                      <a:pt x="1641" y="0"/>
                      <a:pt x="149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4" name="Google Shape;2224;p58"/>
              <p:cNvSpPr/>
              <p:nvPr/>
            </p:nvSpPr>
            <p:spPr>
              <a:xfrm>
                <a:off x="12251403" y="-1132250"/>
                <a:ext cx="116500" cy="149596"/>
              </a:xfrm>
              <a:custGeom>
                <a:avLst/>
                <a:gdLst/>
                <a:ahLst/>
                <a:cxnLst/>
                <a:rect l="l" t="t" r="r" b="b"/>
                <a:pathLst>
                  <a:path w="704" h="904" extrusionOk="0">
                    <a:moveTo>
                      <a:pt x="545" y="0"/>
                    </a:moveTo>
                    <a:cubicBezTo>
                      <a:pt x="528" y="0"/>
                      <a:pt x="509" y="5"/>
                      <a:pt x="490" y="15"/>
                    </a:cubicBezTo>
                    <a:cubicBezTo>
                      <a:pt x="205" y="169"/>
                      <a:pt x="18" y="445"/>
                      <a:pt x="4" y="772"/>
                    </a:cubicBezTo>
                    <a:cubicBezTo>
                      <a:pt x="0" y="857"/>
                      <a:pt x="70" y="904"/>
                      <a:pt x="135" y="904"/>
                    </a:cubicBezTo>
                    <a:cubicBezTo>
                      <a:pt x="190" y="904"/>
                      <a:pt x="241" y="871"/>
                      <a:pt x="244" y="800"/>
                    </a:cubicBezTo>
                    <a:cubicBezTo>
                      <a:pt x="255" y="563"/>
                      <a:pt x="374" y="352"/>
                      <a:pt x="585" y="239"/>
                    </a:cubicBezTo>
                    <a:cubicBezTo>
                      <a:pt x="704" y="174"/>
                      <a:pt x="651" y="0"/>
                      <a:pt x="54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5" name="Google Shape;2225;p58"/>
              <p:cNvSpPr/>
              <p:nvPr/>
            </p:nvSpPr>
            <p:spPr>
              <a:xfrm>
                <a:off x="12498633" y="-752801"/>
                <a:ext cx="125932" cy="178887"/>
              </a:xfrm>
              <a:custGeom>
                <a:avLst/>
                <a:gdLst/>
                <a:ahLst/>
                <a:cxnLst/>
                <a:rect l="l" t="t" r="r" b="b"/>
                <a:pathLst>
                  <a:path w="761" h="1081" extrusionOk="0">
                    <a:moveTo>
                      <a:pt x="600" y="0"/>
                    </a:moveTo>
                    <a:cubicBezTo>
                      <a:pt x="583" y="0"/>
                      <a:pt x="565" y="5"/>
                      <a:pt x="546" y="14"/>
                    </a:cubicBezTo>
                    <a:cubicBezTo>
                      <a:pt x="188" y="201"/>
                      <a:pt x="34" y="560"/>
                      <a:pt x="6" y="949"/>
                    </a:cubicBezTo>
                    <a:cubicBezTo>
                      <a:pt x="0" y="1034"/>
                      <a:pt x="69" y="1080"/>
                      <a:pt x="134" y="1080"/>
                    </a:cubicBezTo>
                    <a:cubicBezTo>
                      <a:pt x="189" y="1080"/>
                      <a:pt x="242" y="1047"/>
                      <a:pt x="246" y="976"/>
                    </a:cubicBezTo>
                    <a:cubicBezTo>
                      <a:pt x="267" y="681"/>
                      <a:pt x="361" y="383"/>
                      <a:pt x="642" y="238"/>
                    </a:cubicBezTo>
                    <a:cubicBezTo>
                      <a:pt x="760" y="175"/>
                      <a:pt x="706" y="0"/>
                      <a:pt x="60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6" name="Google Shape;2226;p58"/>
              <p:cNvSpPr/>
              <p:nvPr/>
            </p:nvSpPr>
            <p:spPr>
              <a:xfrm>
                <a:off x="13043233" y="-783912"/>
                <a:ext cx="117162" cy="165648"/>
              </a:xfrm>
              <a:custGeom>
                <a:avLst/>
                <a:gdLst/>
                <a:ahLst/>
                <a:cxnLst/>
                <a:rect l="l" t="t" r="r" b="b"/>
                <a:pathLst>
                  <a:path w="708" h="1001" extrusionOk="0">
                    <a:moveTo>
                      <a:pt x="553" y="0"/>
                    </a:moveTo>
                    <a:cubicBezTo>
                      <a:pt x="536" y="0"/>
                      <a:pt x="517" y="5"/>
                      <a:pt x="498" y="16"/>
                    </a:cubicBezTo>
                    <a:cubicBezTo>
                      <a:pt x="179" y="196"/>
                      <a:pt x="0" y="535"/>
                      <a:pt x="49" y="901"/>
                    </a:cubicBezTo>
                    <a:cubicBezTo>
                      <a:pt x="59" y="969"/>
                      <a:pt x="111" y="1000"/>
                      <a:pt x="164" y="1000"/>
                    </a:cubicBezTo>
                    <a:cubicBezTo>
                      <a:pt x="232" y="1000"/>
                      <a:pt x="300" y="951"/>
                      <a:pt x="289" y="865"/>
                    </a:cubicBezTo>
                    <a:cubicBezTo>
                      <a:pt x="254" y="614"/>
                      <a:pt x="369" y="364"/>
                      <a:pt x="592" y="238"/>
                    </a:cubicBezTo>
                    <a:cubicBezTo>
                      <a:pt x="707" y="173"/>
                      <a:pt x="656" y="0"/>
                      <a:pt x="553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0" name="Google Shape;2227;p58"/>
          <p:cNvGrpSpPr/>
          <p:nvPr/>
        </p:nvGrpSpPr>
        <p:grpSpPr>
          <a:xfrm>
            <a:off x="0" y="3936466"/>
            <a:ext cx="671995" cy="1207034"/>
            <a:chOff x="9952902" y="1048000"/>
            <a:chExt cx="807783" cy="1450937"/>
          </a:xfrm>
        </p:grpSpPr>
        <p:sp>
          <p:nvSpPr>
            <p:cNvPr id="2228" name="Google Shape;2228;p58"/>
            <p:cNvSpPr/>
            <p:nvPr/>
          </p:nvSpPr>
          <p:spPr>
            <a:xfrm>
              <a:off x="9964275" y="1048006"/>
              <a:ext cx="796410" cy="1450924"/>
            </a:xfrm>
            <a:custGeom>
              <a:avLst/>
              <a:gdLst/>
              <a:ahLst/>
              <a:cxnLst/>
              <a:rect l="l" t="t" r="r" b="b"/>
              <a:pathLst>
                <a:path w="10344" h="18845" extrusionOk="0">
                  <a:moveTo>
                    <a:pt x="5130" y="0"/>
                  </a:moveTo>
                  <a:cubicBezTo>
                    <a:pt x="4838" y="0"/>
                    <a:pt x="4544" y="76"/>
                    <a:pt x="4255" y="252"/>
                  </a:cubicBezTo>
                  <a:cubicBezTo>
                    <a:pt x="3573" y="669"/>
                    <a:pt x="3126" y="1456"/>
                    <a:pt x="2919" y="2194"/>
                  </a:cubicBezTo>
                  <a:cubicBezTo>
                    <a:pt x="2668" y="3092"/>
                    <a:pt x="2624" y="4048"/>
                    <a:pt x="2792" y="4965"/>
                  </a:cubicBezTo>
                  <a:cubicBezTo>
                    <a:pt x="1675" y="5103"/>
                    <a:pt x="660" y="5878"/>
                    <a:pt x="232" y="6919"/>
                  </a:cubicBezTo>
                  <a:cubicBezTo>
                    <a:pt x="81" y="7289"/>
                    <a:pt x="0" y="7712"/>
                    <a:pt x="131" y="8089"/>
                  </a:cubicBezTo>
                  <a:cubicBezTo>
                    <a:pt x="326" y="8660"/>
                    <a:pt x="927" y="8973"/>
                    <a:pt x="1475" y="9228"/>
                  </a:cubicBezTo>
                  <a:cubicBezTo>
                    <a:pt x="797" y="9836"/>
                    <a:pt x="559" y="10860"/>
                    <a:pt x="823" y="11732"/>
                  </a:cubicBezTo>
                  <a:cubicBezTo>
                    <a:pt x="1089" y="12602"/>
                    <a:pt x="1816" y="13301"/>
                    <a:pt x="2674" y="13604"/>
                  </a:cubicBezTo>
                  <a:cubicBezTo>
                    <a:pt x="2687" y="13609"/>
                    <a:pt x="2700" y="13612"/>
                    <a:pt x="2715" y="13617"/>
                  </a:cubicBezTo>
                  <a:cubicBezTo>
                    <a:pt x="3010" y="13717"/>
                    <a:pt x="3326" y="13769"/>
                    <a:pt x="3639" y="13769"/>
                  </a:cubicBezTo>
                  <a:cubicBezTo>
                    <a:pt x="4082" y="13769"/>
                    <a:pt x="4521" y="13665"/>
                    <a:pt x="4893" y="13444"/>
                  </a:cubicBezTo>
                  <a:lnTo>
                    <a:pt x="4893" y="13444"/>
                  </a:lnTo>
                  <a:lnTo>
                    <a:pt x="4810" y="17097"/>
                  </a:lnTo>
                  <a:cubicBezTo>
                    <a:pt x="4762" y="17045"/>
                    <a:pt x="4706" y="16995"/>
                    <a:pt x="4636" y="16990"/>
                  </a:cubicBezTo>
                  <a:cubicBezTo>
                    <a:pt x="4633" y="16989"/>
                    <a:pt x="4629" y="16989"/>
                    <a:pt x="4626" y="16989"/>
                  </a:cubicBezTo>
                  <a:cubicBezTo>
                    <a:pt x="4502" y="16989"/>
                    <a:pt x="4426" y="17129"/>
                    <a:pt x="4394" y="17251"/>
                  </a:cubicBezTo>
                  <a:cubicBezTo>
                    <a:pt x="4360" y="17386"/>
                    <a:pt x="4345" y="17526"/>
                    <a:pt x="4346" y="17664"/>
                  </a:cubicBezTo>
                  <a:cubicBezTo>
                    <a:pt x="4213" y="17758"/>
                    <a:pt x="4124" y="17904"/>
                    <a:pt x="4040" y="18048"/>
                  </a:cubicBezTo>
                  <a:cubicBezTo>
                    <a:pt x="4108" y="17504"/>
                    <a:pt x="4089" y="16950"/>
                    <a:pt x="3985" y="16412"/>
                  </a:cubicBezTo>
                  <a:cubicBezTo>
                    <a:pt x="3959" y="16275"/>
                    <a:pt x="3920" y="16129"/>
                    <a:pt x="3810" y="16043"/>
                  </a:cubicBezTo>
                  <a:cubicBezTo>
                    <a:pt x="3751" y="15997"/>
                    <a:pt x="3683" y="15978"/>
                    <a:pt x="3611" y="15978"/>
                  </a:cubicBezTo>
                  <a:cubicBezTo>
                    <a:pt x="3452" y="15978"/>
                    <a:pt x="3280" y="16076"/>
                    <a:pt x="3165" y="16198"/>
                  </a:cubicBezTo>
                  <a:cubicBezTo>
                    <a:pt x="2693" y="16705"/>
                    <a:pt x="2720" y="17499"/>
                    <a:pt x="2893" y="18169"/>
                  </a:cubicBezTo>
                  <a:cubicBezTo>
                    <a:pt x="2677" y="18049"/>
                    <a:pt x="2454" y="17941"/>
                    <a:pt x="2226" y="17845"/>
                  </a:cubicBezTo>
                  <a:cubicBezTo>
                    <a:pt x="2168" y="17821"/>
                    <a:pt x="2099" y="17801"/>
                    <a:pt x="2036" y="17801"/>
                  </a:cubicBezTo>
                  <a:cubicBezTo>
                    <a:pt x="1977" y="17801"/>
                    <a:pt x="1924" y="17819"/>
                    <a:pt x="1893" y="17868"/>
                  </a:cubicBezTo>
                  <a:cubicBezTo>
                    <a:pt x="1862" y="17914"/>
                    <a:pt x="1866" y="17974"/>
                    <a:pt x="1872" y="18028"/>
                  </a:cubicBezTo>
                  <a:cubicBezTo>
                    <a:pt x="1911" y="18347"/>
                    <a:pt x="2082" y="18645"/>
                    <a:pt x="2332" y="18844"/>
                  </a:cubicBezTo>
                  <a:lnTo>
                    <a:pt x="5886" y="18844"/>
                  </a:lnTo>
                  <a:cubicBezTo>
                    <a:pt x="5896" y="18816"/>
                    <a:pt x="5908" y="18786"/>
                    <a:pt x="5917" y="18756"/>
                  </a:cubicBezTo>
                  <a:cubicBezTo>
                    <a:pt x="6259" y="18787"/>
                    <a:pt x="6602" y="18803"/>
                    <a:pt x="6944" y="18803"/>
                  </a:cubicBezTo>
                  <a:cubicBezTo>
                    <a:pt x="7232" y="18803"/>
                    <a:pt x="7519" y="18792"/>
                    <a:pt x="7805" y="18769"/>
                  </a:cubicBezTo>
                  <a:cubicBezTo>
                    <a:pt x="7869" y="18764"/>
                    <a:pt x="7939" y="18756"/>
                    <a:pt x="7984" y="18710"/>
                  </a:cubicBezTo>
                  <a:cubicBezTo>
                    <a:pt x="8019" y="18675"/>
                    <a:pt x="8031" y="18623"/>
                    <a:pt x="8042" y="18574"/>
                  </a:cubicBezTo>
                  <a:cubicBezTo>
                    <a:pt x="8097" y="18331"/>
                    <a:pt x="8129" y="18023"/>
                    <a:pt x="7922" y="17882"/>
                  </a:cubicBezTo>
                  <a:cubicBezTo>
                    <a:pt x="7850" y="17834"/>
                    <a:pt x="7762" y="17818"/>
                    <a:pt x="7675" y="17818"/>
                  </a:cubicBezTo>
                  <a:cubicBezTo>
                    <a:pt x="7654" y="17818"/>
                    <a:pt x="7634" y="17819"/>
                    <a:pt x="7613" y="17821"/>
                  </a:cubicBezTo>
                  <a:cubicBezTo>
                    <a:pt x="7361" y="17844"/>
                    <a:pt x="7120" y="17974"/>
                    <a:pt x="6963" y="18174"/>
                  </a:cubicBezTo>
                  <a:cubicBezTo>
                    <a:pt x="7031" y="17970"/>
                    <a:pt x="7084" y="17761"/>
                    <a:pt x="7120" y="17549"/>
                  </a:cubicBezTo>
                  <a:cubicBezTo>
                    <a:pt x="7137" y="17450"/>
                    <a:pt x="7138" y="17324"/>
                    <a:pt x="7050" y="17276"/>
                  </a:cubicBezTo>
                  <a:cubicBezTo>
                    <a:pt x="7027" y="17263"/>
                    <a:pt x="7002" y="17258"/>
                    <a:pt x="6977" y="17258"/>
                  </a:cubicBezTo>
                  <a:cubicBezTo>
                    <a:pt x="6939" y="17258"/>
                    <a:pt x="6900" y="17269"/>
                    <a:pt x="6865" y="17281"/>
                  </a:cubicBezTo>
                  <a:cubicBezTo>
                    <a:pt x="6572" y="17384"/>
                    <a:pt x="6323" y="17605"/>
                    <a:pt x="6187" y="17884"/>
                  </a:cubicBezTo>
                  <a:cubicBezTo>
                    <a:pt x="6386" y="17441"/>
                    <a:pt x="6527" y="16973"/>
                    <a:pt x="6605" y="16493"/>
                  </a:cubicBezTo>
                  <a:cubicBezTo>
                    <a:pt x="6630" y="16338"/>
                    <a:pt x="6624" y="16135"/>
                    <a:pt x="6477" y="16079"/>
                  </a:cubicBezTo>
                  <a:cubicBezTo>
                    <a:pt x="6454" y="16070"/>
                    <a:pt x="6431" y="16066"/>
                    <a:pt x="6408" y="16066"/>
                  </a:cubicBezTo>
                  <a:cubicBezTo>
                    <a:pt x="6332" y="16066"/>
                    <a:pt x="6256" y="16106"/>
                    <a:pt x="6189" y="16147"/>
                  </a:cubicBezTo>
                  <a:cubicBezTo>
                    <a:pt x="5903" y="16328"/>
                    <a:pt x="5658" y="16569"/>
                    <a:pt x="5470" y="16850"/>
                  </a:cubicBezTo>
                  <a:lnTo>
                    <a:pt x="5390" y="13339"/>
                  </a:lnTo>
                  <a:lnTo>
                    <a:pt x="5390" y="13339"/>
                  </a:lnTo>
                  <a:cubicBezTo>
                    <a:pt x="5685" y="13558"/>
                    <a:pt x="6060" y="13668"/>
                    <a:pt x="6426" y="13732"/>
                  </a:cubicBezTo>
                  <a:cubicBezTo>
                    <a:pt x="6687" y="13781"/>
                    <a:pt x="6955" y="13809"/>
                    <a:pt x="7222" y="13809"/>
                  </a:cubicBezTo>
                  <a:cubicBezTo>
                    <a:pt x="7284" y="13809"/>
                    <a:pt x="7346" y="13808"/>
                    <a:pt x="7407" y="13805"/>
                  </a:cubicBezTo>
                  <a:lnTo>
                    <a:pt x="7413" y="13805"/>
                  </a:lnTo>
                  <a:cubicBezTo>
                    <a:pt x="7523" y="13799"/>
                    <a:pt x="7634" y="13788"/>
                    <a:pt x="7745" y="13771"/>
                  </a:cubicBezTo>
                  <a:cubicBezTo>
                    <a:pt x="7771" y="13767"/>
                    <a:pt x="7796" y="13763"/>
                    <a:pt x="7821" y="13757"/>
                  </a:cubicBezTo>
                  <a:cubicBezTo>
                    <a:pt x="7849" y="13752"/>
                    <a:pt x="7876" y="13747"/>
                    <a:pt x="7904" y="13741"/>
                  </a:cubicBezTo>
                  <a:cubicBezTo>
                    <a:pt x="7918" y="13738"/>
                    <a:pt x="7931" y="13734"/>
                    <a:pt x="7944" y="13731"/>
                  </a:cubicBezTo>
                  <a:cubicBezTo>
                    <a:pt x="7967" y="13726"/>
                    <a:pt x="7990" y="13721"/>
                    <a:pt x="8012" y="13715"/>
                  </a:cubicBezTo>
                  <a:cubicBezTo>
                    <a:pt x="8089" y="13695"/>
                    <a:pt x="8165" y="13672"/>
                    <a:pt x="8240" y="13644"/>
                  </a:cubicBezTo>
                  <a:cubicBezTo>
                    <a:pt x="8245" y="13642"/>
                    <a:pt x="8250" y="13639"/>
                    <a:pt x="8255" y="13638"/>
                  </a:cubicBezTo>
                  <a:cubicBezTo>
                    <a:pt x="8765" y="13450"/>
                    <a:pt x="9222" y="13068"/>
                    <a:pt x="9431" y="12572"/>
                  </a:cubicBezTo>
                  <a:cubicBezTo>
                    <a:pt x="9459" y="12504"/>
                    <a:pt x="9483" y="12435"/>
                    <a:pt x="9502" y="12363"/>
                  </a:cubicBezTo>
                  <a:cubicBezTo>
                    <a:pt x="9573" y="12095"/>
                    <a:pt x="9558" y="11805"/>
                    <a:pt x="9472" y="11541"/>
                  </a:cubicBezTo>
                  <a:cubicBezTo>
                    <a:pt x="9464" y="11517"/>
                    <a:pt x="9457" y="11494"/>
                    <a:pt x="9447" y="11472"/>
                  </a:cubicBezTo>
                  <a:cubicBezTo>
                    <a:pt x="9442" y="11459"/>
                    <a:pt x="9438" y="11447"/>
                    <a:pt x="9433" y="11435"/>
                  </a:cubicBezTo>
                  <a:cubicBezTo>
                    <a:pt x="9317" y="11155"/>
                    <a:pt x="9113" y="10919"/>
                    <a:pt x="8840" y="10789"/>
                  </a:cubicBezTo>
                  <a:cubicBezTo>
                    <a:pt x="8892" y="10745"/>
                    <a:pt x="8942" y="10699"/>
                    <a:pt x="8993" y="10653"/>
                  </a:cubicBezTo>
                  <a:cubicBezTo>
                    <a:pt x="9026" y="10622"/>
                    <a:pt x="9058" y="10590"/>
                    <a:pt x="9092" y="10559"/>
                  </a:cubicBezTo>
                  <a:cubicBezTo>
                    <a:pt x="9172" y="10479"/>
                    <a:pt x="9253" y="10397"/>
                    <a:pt x="9328" y="10312"/>
                  </a:cubicBezTo>
                  <a:cubicBezTo>
                    <a:pt x="9344" y="10295"/>
                    <a:pt x="9359" y="10278"/>
                    <a:pt x="9372" y="10261"/>
                  </a:cubicBezTo>
                  <a:cubicBezTo>
                    <a:pt x="9417" y="10209"/>
                    <a:pt x="9460" y="10156"/>
                    <a:pt x="9503" y="10103"/>
                  </a:cubicBezTo>
                  <a:cubicBezTo>
                    <a:pt x="9532" y="10067"/>
                    <a:pt x="9559" y="10031"/>
                    <a:pt x="9585" y="9994"/>
                  </a:cubicBezTo>
                  <a:cubicBezTo>
                    <a:pt x="9802" y="9702"/>
                    <a:pt x="9979" y="9383"/>
                    <a:pt x="10100" y="9041"/>
                  </a:cubicBezTo>
                  <a:cubicBezTo>
                    <a:pt x="10116" y="8997"/>
                    <a:pt x="10128" y="8954"/>
                    <a:pt x="10143" y="8911"/>
                  </a:cubicBezTo>
                  <a:cubicBezTo>
                    <a:pt x="10343" y="8256"/>
                    <a:pt x="10327" y="7529"/>
                    <a:pt x="10022" y="6918"/>
                  </a:cubicBezTo>
                  <a:cubicBezTo>
                    <a:pt x="9982" y="6837"/>
                    <a:pt x="9936" y="6758"/>
                    <a:pt x="9885" y="6683"/>
                  </a:cubicBezTo>
                  <a:cubicBezTo>
                    <a:pt x="9872" y="6664"/>
                    <a:pt x="9859" y="6644"/>
                    <a:pt x="9846" y="6626"/>
                  </a:cubicBezTo>
                  <a:cubicBezTo>
                    <a:pt x="9501" y="6146"/>
                    <a:pt x="8956" y="5807"/>
                    <a:pt x="8370" y="5769"/>
                  </a:cubicBezTo>
                  <a:cubicBezTo>
                    <a:pt x="8345" y="5768"/>
                    <a:pt x="8322" y="5767"/>
                    <a:pt x="8297" y="5765"/>
                  </a:cubicBezTo>
                  <a:cubicBezTo>
                    <a:pt x="8308" y="5727"/>
                    <a:pt x="8318" y="5689"/>
                    <a:pt x="8328" y="5650"/>
                  </a:cubicBezTo>
                  <a:cubicBezTo>
                    <a:pt x="8333" y="5630"/>
                    <a:pt x="8336" y="5612"/>
                    <a:pt x="8340" y="5592"/>
                  </a:cubicBezTo>
                  <a:cubicBezTo>
                    <a:pt x="8359" y="5513"/>
                    <a:pt x="8375" y="5431"/>
                    <a:pt x="8386" y="5351"/>
                  </a:cubicBezTo>
                  <a:cubicBezTo>
                    <a:pt x="8391" y="5318"/>
                    <a:pt x="8395" y="5285"/>
                    <a:pt x="8401" y="5252"/>
                  </a:cubicBezTo>
                  <a:cubicBezTo>
                    <a:pt x="8411" y="5169"/>
                    <a:pt x="8418" y="5085"/>
                    <a:pt x="8424" y="5001"/>
                  </a:cubicBezTo>
                  <a:cubicBezTo>
                    <a:pt x="8448" y="4630"/>
                    <a:pt x="8424" y="4254"/>
                    <a:pt x="8370" y="3884"/>
                  </a:cubicBezTo>
                  <a:cubicBezTo>
                    <a:pt x="8197" y="2659"/>
                    <a:pt x="7684" y="1435"/>
                    <a:pt x="6718" y="661"/>
                  </a:cubicBezTo>
                  <a:lnTo>
                    <a:pt x="6717" y="661"/>
                  </a:lnTo>
                  <a:cubicBezTo>
                    <a:pt x="6703" y="650"/>
                    <a:pt x="6689" y="639"/>
                    <a:pt x="6675" y="629"/>
                  </a:cubicBezTo>
                  <a:cubicBezTo>
                    <a:pt x="6671" y="626"/>
                    <a:pt x="6667" y="621"/>
                    <a:pt x="6663" y="619"/>
                  </a:cubicBezTo>
                  <a:cubicBezTo>
                    <a:pt x="6650" y="610"/>
                    <a:pt x="6639" y="599"/>
                    <a:pt x="6625" y="591"/>
                  </a:cubicBezTo>
                  <a:cubicBezTo>
                    <a:pt x="6623" y="589"/>
                    <a:pt x="6621" y="588"/>
                    <a:pt x="6619" y="586"/>
                  </a:cubicBezTo>
                  <a:cubicBezTo>
                    <a:pt x="6603" y="573"/>
                    <a:pt x="6588" y="562"/>
                    <a:pt x="6572" y="551"/>
                  </a:cubicBezTo>
                  <a:lnTo>
                    <a:pt x="6569" y="549"/>
                  </a:lnTo>
                  <a:cubicBezTo>
                    <a:pt x="6553" y="537"/>
                    <a:pt x="6537" y="526"/>
                    <a:pt x="6522" y="515"/>
                  </a:cubicBezTo>
                  <a:cubicBezTo>
                    <a:pt x="6093" y="210"/>
                    <a:pt x="5615" y="0"/>
                    <a:pt x="5130" y="0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9" name="Google Shape;2229;p58"/>
            <p:cNvSpPr/>
            <p:nvPr/>
          </p:nvSpPr>
          <p:spPr>
            <a:xfrm>
              <a:off x="10285359" y="2284975"/>
              <a:ext cx="293803" cy="210574"/>
            </a:xfrm>
            <a:custGeom>
              <a:avLst/>
              <a:gdLst/>
              <a:ahLst/>
              <a:cxnLst/>
              <a:rect l="l" t="t" r="r" b="b"/>
              <a:pathLst>
                <a:path w="3816" h="2735" extrusionOk="0">
                  <a:moveTo>
                    <a:pt x="2091" y="0"/>
                  </a:moveTo>
                  <a:cubicBezTo>
                    <a:pt x="2016" y="0"/>
                    <a:pt x="1939" y="39"/>
                    <a:pt x="1873" y="81"/>
                  </a:cubicBezTo>
                  <a:cubicBezTo>
                    <a:pt x="1363" y="402"/>
                    <a:pt x="983" y="923"/>
                    <a:pt x="830" y="1507"/>
                  </a:cubicBezTo>
                  <a:cubicBezTo>
                    <a:pt x="739" y="1337"/>
                    <a:pt x="628" y="1179"/>
                    <a:pt x="498" y="1037"/>
                  </a:cubicBezTo>
                  <a:cubicBezTo>
                    <a:pt x="449" y="982"/>
                    <a:pt x="392" y="928"/>
                    <a:pt x="319" y="923"/>
                  </a:cubicBezTo>
                  <a:cubicBezTo>
                    <a:pt x="315" y="923"/>
                    <a:pt x="311" y="922"/>
                    <a:pt x="307" y="922"/>
                  </a:cubicBezTo>
                  <a:cubicBezTo>
                    <a:pt x="184" y="922"/>
                    <a:pt x="107" y="1063"/>
                    <a:pt x="76" y="1184"/>
                  </a:cubicBezTo>
                  <a:cubicBezTo>
                    <a:pt x="1" y="1482"/>
                    <a:pt x="14" y="1802"/>
                    <a:pt x="114" y="2094"/>
                  </a:cubicBezTo>
                  <a:lnTo>
                    <a:pt x="618" y="2554"/>
                  </a:lnTo>
                  <a:cubicBezTo>
                    <a:pt x="1279" y="2675"/>
                    <a:pt x="1952" y="2735"/>
                    <a:pt x="2624" y="2735"/>
                  </a:cubicBezTo>
                  <a:cubicBezTo>
                    <a:pt x="2913" y="2735"/>
                    <a:pt x="3202" y="2724"/>
                    <a:pt x="3491" y="2701"/>
                  </a:cubicBezTo>
                  <a:cubicBezTo>
                    <a:pt x="3555" y="2696"/>
                    <a:pt x="3625" y="2689"/>
                    <a:pt x="3670" y="2643"/>
                  </a:cubicBezTo>
                  <a:cubicBezTo>
                    <a:pt x="3705" y="2607"/>
                    <a:pt x="3718" y="2555"/>
                    <a:pt x="3728" y="2507"/>
                  </a:cubicBezTo>
                  <a:cubicBezTo>
                    <a:pt x="3784" y="2263"/>
                    <a:pt x="3815" y="1955"/>
                    <a:pt x="3608" y="1816"/>
                  </a:cubicBezTo>
                  <a:cubicBezTo>
                    <a:pt x="3538" y="1768"/>
                    <a:pt x="3453" y="1751"/>
                    <a:pt x="3366" y="1751"/>
                  </a:cubicBezTo>
                  <a:cubicBezTo>
                    <a:pt x="3344" y="1751"/>
                    <a:pt x="3322" y="1752"/>
                    <a:pt x="3300" y="1754"/>
                  </a:cubicBezTo>
                  <a:cubicBezTo>
                    <a:pt x="3048" y="1777"/>
                    <a:pt x="2806" y="1908"/>
                    <a:pt x="2649" y="2106"/>
                  </a:cubicBezTo>
                  <a:cubicBezTo>
                    <a:pt x="2717" y="1903"/>
                    <a:pt x="2769" y="1693"/>
                    <a:pt x="2806" y="1482"/>
                  </a:cubicBezTo>
                  <a:cubicBezTo>
                    <a:pt x="2823" y="1383"/>
                    <a:pt x="2824" y="1257"/>
                    <a:pt x="2736" y="1209"/>
                  </a:cubicBezTo>
                  <a:cubicBezTo>
                    <a:pt x="2713" y="1197"/>
                    <a:pt x="2688" y="1192"/>
                    <a:pt x="2663" y="1192"/>
                  </a:cubicBezTo>
                  <a:cubicBezTo>
                    <a:pt x="2625" y="1192"/>
                    <a:pt x="2586" y="1202"/>
                    <a:pt x="2551" y="1215"/>
                  </a:cubicBezTo>
                  <a:cubicBezTo>
                    <a:pt x="2258" y="1317"/>
                    <a:pt x="2010" y="1538"/>
                    <a:pt x="1874" y="1816"/>
                  </a:cubicBezTo>
                  <a:lnTo>
                    <a:pt x="1874" y="1816"/>
                  </a:lnTo>
                  <a:cubicBezTo>
                    <a:pt x="2073" y="1373"/>
                    <a:pt x="2214" y="906"/>
                    <a:pt x="2291" y="427"/>
                  </a:cubicBezTo>
                  <a:cubicBezTo>
                    <a:pt x="2316" y="271"/>
                    <a:pt x="2309" y="70"/>
                    <a:pt x="2161" y="13"/>
                  </a:cubicBezTo>
                  <a:cubicBezTo>
                    <a:pt x="2138" y="4"/>
                    <a:pt x="2114" y="0"/>
                    <a:pt x="209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0" name="Google Shape;2230;p58"/>
            <p:cNvSpPr/>
            <p:nvPr/>
          </p:nvSpPr>
          <p:spPr>
            <a:xfrm>
              <a:off x="9952902" y="1048000"/>
              <a:ext cx="796564" cy="1063497"/>
            </a:xfrm>
            <a:custGeom>
              <a:avLst/>
              <a:gdLst/>
              <a:ahLst/>
              <a:cxnLst/>
              <a:rect l="l" t="t" r="r" b="b"/>
              <a:pathLst>
                <a:path w="10346" h="13813" extrusionOk="0">
                  <a:moveTo>
                    <a:pt x="5130" y="0"/>
                  </a:moveTo>
                  <a:cubicBezTo>
                    <a:pt x="4838" y="0"/>
                    <a:pt x="4543" y="76"/>
                    <a:pt x="4255" y="253"/>
                  </a:cubicBezTo>
                  <a:cubicBezTo>
                    <a:pt x="3574" y="669"/>
                    <a:pt x="3126" y="1456"/>
                    <a:pt x="2919" y="2194"/>
                  </a:cubicBezTo>
                  <a:cubicBezTo>
                    <a:pt x="2668" y="3092"/>
                    <a:pt x="2624" y="4048"/>
                    <a:pt x="2792" y="4965"/>
                  </a:cubicBezTo>
                  <a:cubicBezTo>
                    <a:pt x="1676" y="5102"/>
                    <a:pt x="660" y="5878"/>
                    <a:pt x="233" y="6919"/>
                  </a:cubicBezTo>
                  <a:cubicBezTo>
                    <a:pt x="82" y="7290"/>
                    <a:pt x="0" y="7711"/>
                    <a:pt x="131" y="8090"/>
                  </a:cubicBezTo>
                  <a:cubicBezTo>
                    <a:pt x="328" y="8660"/>
                    <a:pt x="927" y="8973"/>
                    <a:pt x="1475" y="9227"/>
                  </a:cubicBezTo>
                  <a:cubicBezTo>
                    <a:pt x="798" y="9837"/>
                    <a:pt x="559" y="10860"/>
                    <a:pt x="824" y="11731"/>
                  </a:cubicBezTo>
                  <a:cubicBezTo>
                    <a:pt x="1089" y="12602"/>
                    <a:pt x="1818" y="13300"/>
                    <a:pt x="2675" y="13603"/>
                  </a:cubicBezTo>
                  <a:cubicBezTo>
                    <a:pt x="2982" y="13712"/>
                    <a:pt x="3313" y="13769"/>
                    <a:pt x="3641" y="13769"/>
                  </a:cubicBezTo>
                  <a:cubicBezTo>
                    <a:pt x="4224" y="13769"/>
                    <a:pt x="4799" y="13589"/>
                    <a:pt x="5226" y="13197"/>
                  </a:cubicBezTo>
                  <a:cubicBezTo>
                    <a:pt x="5540" y="13514"/>
                    <a:pt x="5990" y="13655"/>
                    <a:pt x="6429" y="13736"/>
                  </a:cubicBezTo>
                  <a:cubicBezTo>
                    <a:pt x="6692" y="13783"/>
                    <a:pt x="6962" y="13812"/>
                    <a:pt x="7231" y="13812"/>
                  </a:cubicBezTo>
                  <a:cubicBezTo>
                    <a:pt x="7582" y="13812"/>
                    <a:pt x="7930" y="13763"/>
                    <a:pt x="8259" y="13642"/>
                  </a:cubicBezTo>
                  <a:cubicBezTo>
                    <a:pt x="8839" y="13427"/>
                    <a:pt x="9347" y="12963"/>
                    <a:pt x="9505" y="12366"/>
                  </a:cubicBezTo>
                  <a:cubicBezTo>
                    <a:pt x="9663" y="11768"/>
                    <a:pt x="9400" y="11055"/>
                    <a:pt x="8841" y="10790"/>
                  </a:cubicBezTo>
                  <a:cubicBezTo>
                    <a:pt x="9393" y="10318"/>
                    <a:pt x="9859" y="9727"/>
                    <a:pt x="10101" y="9041"/>
                  </a:cubicBezTo>
                  <a:cubicBezTo>
                    <a:pt x="10345" y="8356"/>
                    <a:pt x="10346" y="7570"/>
                    <a:pt x="10021" y="6919"/>
                  </a:cubicBezTo>
                  <a:cubicBezTo>
                    <a:pt x="9696" y="6268"/>
                    <a:pt x="9023" y="5782"/>
                    <a:pt x="8295" y="5766"/>
                  </a:cubicBezTo>
                  <a:cubicBezTo>
                    <a:pt x="8469" y="5159"/>
                    <a:pt x="8458" y="4511"/>
                    <a:pt x="8369" y="3887"/>
                  </a:cubicBezTo>
                  <a:cubicBezTo>
                    <a:pt x="8196" y="2663"/>
                    <a:pt x="7683" y="1436"/>
                    <a:pt x="6718" y="662"/>
                  </a:cubicBezTo>
                  <a:cubicBezTo>
                    <a:pt x="6242" y="281"/>
                    <a:pt x="5691" y="0"/>
                    <a:pt x="513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1" name="Google Shape;2231;p58"/>
            <p:cNvSpPr/>
            <p:nvPr/>
          </p:nvSpPr>
          <p:spPr>
            <a:xfrm>
              <a:off x="10147618" y="1407328"/>
              <a:ext cx="429695" cy="1059494"/>
            </a:xfrm>
            <a:custGeom>
              <a:avLst/>
              <a:gdLst/>
              <a:ahLst/>
              <a:cxnLst/>
              <a:rect l="l" t="t" r="r" b="b"/>
              <a:pathLst>
                <a:path w="5581" h="13761" extrusionOk="0">
                  <a:moveTo>
                    <a:pt x="4418" y="1"/>
                  </a:moveTo>
                  <a:cubicBezTo>
                    <a:pt x="4333" y="1"/>
                    <a:pt x="4240" y="73"/>
                    <a:pt x="4258" y="183"/>
                  </a:cubicBezTo>
                  <a:cubicBezTo>
                    <a:pt x="4387" y="929"/>
                    <a:pt x="4434" y="1673"/>
                    <a:pt x="4407" y="2428"/>
                  </a:cubicBezTo>
                  <a:cubicBezTo>
                    <a:pt x="4386" y="3003"/>
                    <a:pt x="4179" y="3284"/>
                    <a:pt x="3589" y="3362"/>
                  </a:cubicBezTo>
                  <a:cubicBezTo>
                    <a:pt x="3451" y="3380"/>
                    <a:pt x="3312" y="3388"/>
                    <a:pt x="3172" y="3388"/>
                  </a:cubicBezTo>
                  <a:cubicBezTo>
                    <a:pt x="3031" y="3388"/>
                    <a:pt x="2889" y="3380"/>
                    <a:pt x="2747" y="3367"/>
                  </a:cubicBezTo>
                  <a:lnTo>
                    <a:pt x="2697" y="1124"/>
                  </a:lnTo>
                  <a:cubicBezTo>
                    <a:pt x="2695" y="1077"/>
                    <a:pt x="2661" y="1040"/>
                    <a:pt x="2617" y="1040"/>
                  </a:cubicBezTo>
                  <a:cubicBezTo>
                    <a:pt x="2574" y="1040"/>
                    <a:pt x="2538" y="1077"/>
                    <a:pt x="2537" y="1124"/>
                  </a:cubicBezTo>
                  <a:lnTo>
                    <a:pt x="2505" y="2561"/>
                  </a:lnTo>
                  <a:cubicBezTo>
                    <a:pt x="2484" y="2560"/>
                    <a:pt x="2463" y="2560"/>
                    <a:pt x="2441" y="2560"/>
                  </a:cubicBezTo>
                  <a:cubicBezTo>
                    <a:pt x="2335" y="2560"/>
                    <a:pt x="2218" y="2565"/>
                    <a:pt x="2098" y="2565"/>
                  </a:cubicBezTo>
                  <a:cubicBezTo>
                    <a:pt x="1716" y="2565"/>
                    <a:pt x="1311" y="2520"/>
                    <a:pt x="1192" y="2151"/>
                  </a:cubicBezTo>
                  <a:cubicBezTo>
                    <a:pt x="1025" y="1643"/>
                    <a:pt x="1101" y="968"/>
                    <a:pt x="1176" y="451"/>
                  </a:cubicBezTo>
                  <a:cubicBezTo>
                    <a:pt x="1192" y="341"/>
                    <a:pt x="1096" y="269"/>
                    <a:pt x="1012" y="269"/>
                  </a:cubicBezTo>
                  <a:cubicBezTo>
                    <a:pt x="957" y="269"/>
                    <a:pt x="906" y="300"/>
                    <a:pt x="896" y="373"/>
                  </a:cubicBezTo>
                  <a:cubicBezTo>
                    <a:pt x="811" y="962"/>
                    <a:pt x="682" y="1824"/>
                    <a:pt x="965" y="2380"/>
                  </a:cubicBezTo>
                  <a:cubicBezTo>
                    <a:pt x="1185" y="2815"/>
                    <a:pt x="1661" y="2849"/>
                    <a:pt x="2116" y="2849"/>
                  </a:cubicBezTo>
                  <a:cubicBezTo>
                    <a:pt x="2203" y="2849"/>
                    <a:pt x="2288" y="2848"/>
                    <a:pt x="2371" y="2848"/>
                  </a:cubicBezTo>
                  <a:cubicBezTo>
                    <a:pt x="2415" y="2848"/>
                    <a:pt x="2458" y="2848"/>
                    <a:pt x="2500" y="2850"/>
                  </a:cubicBezTo>
                  <a:lnTo>
                    <a:pt x="2436" y="5711"/>
                  </a:lnTo>
                  <a:cubicBezTo>
                    <a:pt x="1898" y="5685"/>
                    <a:pt x="1305" y="5663"/>
                    <a:pt x="838" y="5428"/>
                  </a:cubicBezTo>
                  <a:cubicBezTo>
                    <a:pt x="217" y="5114"/>
                    <a:pt x="437" y="3775"/>
                    <a:pt x="524" y="3238"/>
                  </a:cubicBezTo>
                  <a:cubicBezTo>
                    <a:pt x="543" y="3129"/>
                    <a:pt x="449" y="3056"/>
                    <a:pt x="365" y="3056"/>
                  </a:cubicBezTo>
                  <a:cubicBezTo>
                    <a:pt x="309" y="3056"/>
                    <a:pt x="257" y="3088"/>
                    <a:pt x="245" y="3162"/>
                  </a:cubicBezTo>
                  <a:cubicBezTo>
                    <a:pt x="128" y="3871"/>
                    <a:pt x="1" y="4836"/>
                    <a:pt x="444" y="5463"/>
                  </a:cubicBezTo>
                  <a:cubicBezTo>
                    <a:pt x="616" y="5706"/>
                    <a:pt x="935" y="5798"/>
                    <a:pt x="1212" y="5853"/>
                  </a:cubicBezTo>
                  <a:cubicBezTo>
                    <a:pt x="1611" y="5934"/>
                    <a:pt x="2023" y="5970"/>
                    <a:pt x="2431" y="5998"/>
                  </a:cubicBezTo>
                  <a:lnTo>
                    <a:pt x="2258" y="13672"/>
                  </a:lnTo>
                  <a:cubicBezTo>
                    <a:pt x="2256" y="13720"/>
                    <a:pt x="2292" y="13761"/>
                    <a:pt x="2338" y="13761"/>
                  </a:cubicBezTo>
                  <a:lnTo>
                    <a:pt x="2903" y="13761"/>
                  </a:lnTo>
                  <a:cubicBezTo>
                    <a:pt x="2948" y="13761"/>
                    <a:pt x="2983" y="13720"/>
                    <a:pt x="2983" y="13672"/>
                  </a:cubicBezTo>
                  <a:lnTo>
                    <a:pt x="2826" y="6687"/>
                  </a:lnTo>
                  <a:lnTo>
                    <a:pt x="2826" y="6687"/>
                  </a:lnTo>
                  <a:cubicBezTo>
                    <a:pt x="2962" y="6695"/>
                    <a:pt x="3099" y="6700"/>
                    <a:pt x="3236" y="6700"/>
                  </a:cubicBezTo>
                  <a:cubicBezTo>
                    <a:pt x="3502" y="6700"/>
                    <a:pt x="3768" y="6682"/>
                    <a:pt x="4031" y="6641"/>
                  </a:cubicBezTo>
                  <a:cubicBezTo>
                    <a:pt x="4389" y="6584"/>
                    <a:pt x="4870" y="6541"/>
                    <a:pt x="5160" y="6290"/>
                  </a:cubicBezTo>
                  <a:cubicBezTo>
                    <a:pt x="5447" y="6039"/>
                    <a:pt x="5510" y="5732"/>
                    <a:pt x="5539" y="5365"/>
                  </a:cubicBezTo>
                  <a:cubicBezTo>
                    <a:pt x="5580" y="4804"/>
                    <a:pt x="5573" y="4236"/>
                    <a:pt x="5550" y="3674"/>
                  </a:cubicBezTo>
                  <a:cubicBezTo>
                    <a:pt x="5546" y="3581"/>
                    <a:pt x="5472" y="3534"/>
                    <a:pt x="5399" y="3534"/>
                  </a:cubicBezTo>
                  <a:cubicBezTo>
                    <a:pt x="5326" y="3534"/>
                    <a:pt x="5256" y="3581"/>
                    <a:pt x="5260" y="3674"/>
                  </a:cubicBezTo>
                  <a:cubicBezTo>
                    <a:pt x="5276" y="4051"/>
                    <a:pt x="5278" y="4426"/>
                    <a:pt x="5271" y="4803"/>
                  </a:cubicBezTo>
                  <a:cubicBezTo>
                    <a:pt x="5260" y="5274"/>
                    <a:pt x="5318" y="5855"/>
                    <a:pt x="4858" y="6134"/>
                  </a:cubicBezTo>
                  <a:cubicBezTo>
                    <a:pt x="4523" y="6338"/>
                    <a:pt x="3991" y="6362"/>
                    <a:pt x="3618" y="6395"/>
                  </a:cubicBezTo>
                  <a:cubicBezTo>
                    <a:pt x="3489" y="6407"/>
                    <a:pt x="3360" y="6412"/>
                    <a:pt x="3231" y="6412"/>
                  </a:cubicBezTo>
                  <a:cubicBezTo>
                    <a:pt x="3091" y="6412"/>
                    <a:pt x="2952" y="6407"/>
                    <a:pt x="2813" y="6397"/>
                  </a:cubicBezTo>
                  <a:lnTo>
                    <a:pt x="2752" y="3659"/>
                  </a:lnTo>
                  <a:lnTo>
                    <a:pt x="2752" y="3659"/>
                  </a:lnTo>
                  <a:cubicBezTo>
                    <a:pt x="2920" y="3675"/>
                    <a:pt x="3104" y="3689"/>
                    <a:pt x="3290" y="3689"/>
                  </a:cubicBezTo>
                  <a:cubicBezTo>
                    <a:pt x="3854" y="3689"/>
                    <a:pt x="4434" y="3564"/>
                    <a:pt x="4624" y="3023"/>
                  </a:cubicBezTo>
                  <a:cubicBezTo>
                    <a:pt x="4763" y="2633"/>
                    <a:pt x="4708" y="2126"/>
                    <a:pt x="4703" y="1721"/>
                  </a:cubicBezTo>
                  <a:cubicBezTo>
                    <a:pt x="4695" y="1180"/>
                    <a:pt x="4630" y="639"/>
                    <a:pt x="4539" y="106"/>
                  </a:cubicBezTo>
                  <a:cubicBezTo>
                    <a:pt x="4526" y="32"/>
                    <a:pt x="4474" y="1"/>
                    <a:pt x="441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2" name="Google Shape;2232;p58"/>
            <p:cNvSpPr/>
            <p:nvPr/>
          </p:nvSpPr>
          <p:spPr>
            <a:xfrm>
              <a:off x="10096341" y="2278045"/>
              <a:ext cx="319827" cy="220891"/>
            </a:xfrm>
            <a:custGeom>
              <a:avLst/>
              <a:gdLst/>
              <a:ahLst/>
              <a:cxnLst/>
              <a:rect l="l" t="t" r="r" b="b"/>
              <a:pathLst>
                <a:path w="4154" h="2869" extrusionOk="0">
                  <a:moveTo>
                    <a:pt x="1749" y="1"/>
                  </a:moveTo>
                  <a:cubicBezTo>
                    <a:pt x="1591" y="1"/>
                    <a:pt x="1419" y="99"/>
                    <a:pt x="1304" y="220"/>
                  </a:cubicBezTo>
                  <a:cubicBezTo>
                    <a:pt x="831" y="727"/>
                    <a:pt x="858" y="1521"/>
                    <a:pt x="1033" y="2191"/>
                  </a:cubicBezTo>
                  <a:cubicBezTo>
                    <a:pt x="815" y="2071"/>
                    <a:pt x="593" y="1964"/>
                    <a:pt x="364" y="1867"/>
                  </a:cubicBezTo>
                  <a:cubicBezTo>
                    <a:pt x="307" y="1843"/>
                    <a:pt x="238" y="1823"/>
                    <a:pt x="176" y="1823"/>
                  </a:cubicBezTo>
                  <a:cubicBezTo>
                    <a:pt x="116" y="1823"/>
                    <a:pt x="63" y="1841"/>
                    <a:pt x="31" y="1891"/>
                  </a:cubicBezTo>
                  <a:cubicBezTo>
                    <a:pt x="1" y="1937"/>
                    <a:pt x="4" y="1997"/>
                    <a:pt x="10" y="2050"/>
                  </a:cubicBezTo>
                  <a:cubicBezTo>
                    <a:pt x="50" y="2371"/>
                    <a:pt x="221" y="2669"/>
                    <a:pt x="472" y="2869"/>
                  </a:cubicBezTo>
                  <a:lnTo>
                    <a:pt x="4025" y="2869"/>
                  </a:lnTo>
                  <a:cubicBezTo>
                    <a:pt x="4047" y="2810"/>
                    <a:pt x="4067" y="2751"/>
                    <a:pt x="4085" y="2692"/>
                  </a:cubicBezTo>
                  <a:cubicBezTo>
                    <a:pt x="4130" y="2533"/>
                    <a:pt x="4154" y="2351"/>
                    <a:pt x="4067" y="2209"/>
                  </a:cubicBezTo>
                  <a:cubicBezTo>
                    <a:pt x="3991" y="2083"/>
                    <a:pt x="3845" y="2025"/>
                    <a:pt x="3695" y="2025"/>
                  </a:cubicBezTo>
                  <a:cubicBezTo>
                    <a:pt x="3616" y="2025"/>
                    <a:pt x="3536" y="2041"/>
                    <a:pt x="3465" y="2073"/>
                  </a:cubicBezTo>
                  <a:cubicBezTo>
                    <a:pt x="3260" y="2164"/>
                    <a:pt x="3110" y="2346"/>
                    <a:pt x="2970" y="2523"/>
                  </a:cubicBezTo>
                  <a:cubicBezTo>
                    <a:pt x="3042" y="2342"/>
                    <a:pt x="3075" y="2144"/>
                    <a:pt x="3063" y="1950"/>
                  </a:cubicBezTo>
                  <a:cubicBezTo>
                    <a:pt x="3059" y="1874"/>
                    <a:pt x="3047" y="1796"/>
                    <a:pt x="3006" y="1733"/>
                  </a:cubicBezTo>
                  <a:cubicBezTo>
                    <a:pt x="2948" y="1644"/>
                    <a:pt x="2846" y="1604"/>
                    <a:pt x="2739" y="1604"/>
                  </a:cubicBezTo>
                  <a:cubicBezTo>
                    <a:pt x="2664" y="1604"/>
                    <a:pt x="2587" y="1624"/>
                    <a:pt x="2523" y="1662"/>
                  </a:cubicBezTo>
                  <a:cubicBezTo>
                    <a:pt x="2367" y="1754"/>
                    <a:pt x="2269" y="1916"/>
                    <a:pt x="2179" y="2070"/>
                  </a:cubicBezTo>
                  <a:cubicBezTo>
                    <a:pt x="2247" y="1526"/>
                    <a:pt x="2227" y="972"/>
                    <a:pt x="2123" y="435"/>
                  </a:cubicBezTo>
                  <a:cubicBezTo>
                    <a:pt x="2097" y="298"/>
                    <a:pt x="2058" y="151"/>
                    <a:pt x="1949" y="67"/>
                  </a:cubicBezTo>
                  <a:cubicBezTo>
                    <a:pt x="1889" y="20"/>
                    <a:pt x="1821" y="1"/>
                    <a:pt x="174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233" name="Google Shape;2233;p58"/>
          <p:cNvSpPr txBox="1"/>
          <p:nvPr/>
        </p:nvSpPr>
        <p:spPr>
          <a:xfrm flipH="1">
            <a:off x="0" y="-1"/>
            <a:ext cx="9144000" cy="85931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zh-TW" altLang="en-US" sz="6600" dirty="0" smtClean="0">
                <a:latin typeface="標楷體" pitchFamily="65" charset="-120"/>
                <a:ea typeface="標楷體" pitchFamily="65" charset="-120"/>
              </a:rPr>
              <a:t>聖餐主日</a:t>
            </a:r>
            <a:endParaRPr lang="zh-TW" altLang="en-US" sz="6600" dirty="0">
              <a:latin typeface="標楷體" pitchFamily="65" charset="-120"/>
              <a:ea typeface="標楷體" pitchFamily="65" charset="-120"/>
            </a:endParaRPr>
          </a:p>
        </p:txBody>
      </p:sp>
      <p:grpSp>
        <p:nvGrpSpPr>
          <p:cNvPr id="11" name="Google Shape;2162;p58"/>
          <p:cNvGrpSpPr/>
          <p:nvPr/>
        </p:nvGrpSpPr>
        <p:grpSpPr>
          <a:xfrm rot="-5400000">
            <a:off x="7624565" y="4646037"/>
            <a:ext cx="485439" cy="509485"/>
            <a:chOff x="6" y="0"/>
            <a:chExt cx="604372" cy="672054"/>
          </a:xfrm>
        </p:grpSpPr>
        <p:sp>
          <p:nvSpPr>
            <p:cNvPr id="80" name="Google Shape;2163;p58"/>
            <p:cNvSpPr/>
            <p:nvPr/>
          </p:nvSpPr>
          <p:spPr>
            <a:xfrm>
              <a:off x="2013" y="0"/>
              <a:ext cx="600342" cy="672054"/>
            </a:xfrm>
            <a:custGeom>
              <a:avLst/>
              <a:gdLst/>
              <a:ahLst/>
              <a:cxnLst/>
              <a:rect l="l" t="t" r="r" b="b"/>
              <a:pathLst>
                <a:path w="6195" h="6935" extrusionOk="0">
                  <a:moveTo>
                    <a:pt x="1263" y="0"/>
                  </a:moveTo>
                  <a:lnTo>
                    <a:pt x="1263" y="0"/>
                  </a:lnTo>
                  <a:cubicBezTo>
                    <a:pt x="1064" y="40"/>
                    <a:pt x="871" y="98"/>
                    <a:pt x="701" y="182"/>
                  </a:cubicBezTo>
                  <a:cubicBezTo>
                    <a:pt x="698" y="201"/>
                    <a:pt x="700" y="222"/>
                    <a:pt x="701" y="240"/>
                  </a:cubicBezTo>
                  <a:cubicBezTo>
                    <a:pt x="728" y="657"/>
                    <a:pt x="875" y="1066"/>
                    <a:pt x="1115" y="1409"/>
                  </a:cubicBezTo>
                  <a:cubicBezTo>
                    <a:pt x="3" y="2361"/>
                    <a:pt x="0" y="3987"/>
                    <a:pt x="720" y="5218"/>
                  </a:cubicBezTo>
                  <a:cubicBezTo>
                    <a:pt x="723" y="5225"/>
                    <a:pt x="727" y="5229"/>
                    <a:pt x="730" y="5237"/>
                  </a:cubicBezTo>
                  <a:cubicBezTo>
                    <a:pt x="761" y="5231"/>
                    <a:pt x="794" y="5226"/>
                    <a:pt x="825" y="5221"/>
                  </a:cubicBezTo>
                  <a:cubicBezTo>
                    <a:pt x="835" y="5219"/>
                    <a:pt x="845" y="5217"/>
                    <a:pt x="853" y="5216"/>
                  </a:cubicBezTo>
                  <a:cubicBezTo>
                    <a:pt x="859" y="5214"/>
                    <a:pt x="866" y="5213"/>
                    <a:pt x="871" y="5213"/>
                  </a:cubicBezTo>
                  <a:cubicBezTo>
                    <a:pt x="965" y="5377"/>
                    <a:pt x="1077" y="5529"/>
                    <a:pt x="1192" y="5673"/>
                  </a:cubicBezTo>
                  <a:cubicBezTo>
                    <a:pt x="1489" y="6043"/>
                    <a:pt x="1862" y="6309"/>
                    <a:pt x="2295" y="6507"/>
                  </a:cubicBezTo>
                  <a:cubicBezTo>
                    <a:pt x="2910" y="6788"/>
                    <a:pt x="3573" y="6934"/>
                    <a:pt x="4239" y="6934"/>
                  </a:cubicBezTo>
                  <a:cubicBezTo>
                    <a:pt x="4599" y="6934"/>
                    <a:pt x="4959" y="6892"/>
                    <a:pt x="5313" y="6805"/>
                  </a:cubicBezTo>
                  <a:cubicBezTo>
                    <a:pt x="5417" y="6854"/>
                    <a:pt x="5530" y="6886"/>
                    <a:pt x="5646" y="6894"/>
                  </a:cubicBezTo>
                  <a:cubicBezTo>
                    <a:pt x="5658" y="6862"/>
                    <a:pt x="5649" y="6823"/>
                    <a:pt x="5640" y="6789"/>
                  </a:cubicBezTo>
                  <a:cubicBezTo>
                    <a:pt x="5627" y="6726"/>
                    <a:pt x="5609" y="6665"/>
                    <a:pt x="5590" y="6605"/>
                  </a:cubicBezTo>
                  <a:cubicBezTo>
                    <a:pt x="6014" y="5870"/>
                    <a:pt x="6194" y="5105"/>
                    <a:pt x="6144" y="4256"/>
                  </a:cubicBezTo>
                  <a:cubicBezTo>
                    <a:pt x="6101" y="3511"/>
                    <a:pt x="5821" y="2784"/>
                    <a:pt x="5358" y="2199"/>
                  </a:cubicBezTo>
                  <a:cubicBezTo>
                    <a:pt x="5377" y="2148"/>
                    <a:pt x="5397" y="2096"/>
                    <a:pt x="5413" y="2042"/>
                  </a:cubicBezTo>
                  <a:cubicBezTo>
                    <a:pt x="4799" y="1261"/>
                    <a:pt x="3842" y="801"/>
                    <a:pt x="2845" y="801"/>
                  </a:cubicBezTo>
                  <a:cubicBezTo>
                    <a:pt x="2816" y="801"/>
                    <a:pt x="2786" y="801"/>
                    <a:pt x="2756" y="802"/>
                  </a:cubicBezTo>
                  <a:cubicBezTo>
                    <a:pt x="2295" y="814"/>
                    <a:pt x="1831" y="933"/>
                    <a:pt x="1438" y="1173"/>
                  </a:cubicBezTo>
                  <a:cubicBezTo>
                    <a:pt x="1381" y="1071"/>
                    <a:pt x="1332" y="965"/>
                    <a:pt x="1294" y="854"/>
                  </a:cubicBezTo>
                  <a:cubicBezTo>
                    <a:pt x="1200" y="580"/>
                    <a:pt x="1178" y="275"/>
                    <a:pt x="1263" y="0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2" name="Google Shape;2164;p58"/>
            <p:cNvGrpSpPr/>
            <p:nvPr/>
          </p:nvGrpSpPr>
          <p:grpSpPr>
            <a:xfrm>
              <a:off x="11" y="8"/>
              <a:ext cx="604373" cy="672028"/>
              <a:chOff x="5789475" y="-1569693"/>
              <a:chExt cx="920457" cy="1023498"/>
            </a:xfrm>
          </p:grpSpPr>
          <p:sp>
            <p:nvSpPr>
              <p:cNvPr id="82" name="Google Shape;2165;p58"/>
              <p:cNvSpPr/>
              <p:nvPr/>
            </p:nvSpPr>
            <p:spPr>
              <a:xfrm>
                <a:off x="5889861" y="-1268093"/>
                <a:ext cx="820071" cy="721898"/>
              </a:xfrm>
              <a:custGeom>
                <a:avLst/>
                <a:gdLst/>
                <a:ahLst/>
                <a:cxnLst/>
                <a:rect l="l" t="t" r="r" b="b"/>
                <a:pathLst>
                  <a:path w="5555" h="4890" extrusionOk="0">
                    <a:moveTo>
                      <a:pt x="4588" y="1"/>
                    </a:moveTo>
                    <a:lnTo>
                      <a:pt x="0" y="2580"/>
                    </a:lnTo>
                    <a:cubicBezTo>
                      <a:pt x="79" y="2971"/>
                      <a:pt x="311" y="3324"/>
                      <a:pt x="556" y="3628"/>
                    </a:cubicBezTo>
                    <a:cubicBezTo>
                      <a:pt x="853" y="3998"/>
                      <a:pt x="1227" y="4265"/>
                      <a:pt x="1660" y="4462"/>
                    </a:cubicBezTo>
                    <a:cubicBezTo>
                      <a:pt x="2274" y="4744"/>
                      <a:pt x="2937" y="4890"/>
                      <a:pt x="3604" y="4890"/>
                    </a:cubicBezTo>
                    <a:cubicBezTo>
                      <a:pt x="3963" y="4890"/>
                      <a:pt x="4323" y="4847"/>
                      <a:pt x="4677" y="4760"/>
                    </a:cubicBezTo>
                    <a:cubicBezTo>
                      <a:pt x="4781" y="4810"/>
                      <a:pt x="4894" y="4841"/>
                      <a:pt x="5009" y="4849"/>
                    </a:cubicBezTo>
                    <a:cubicBezTo>
                      <a:pt x="5022" y="4817"/>
                      <a:pt x="5013" y="4778"/>
                      <a:pt x="5003" y="4745"/>
                    </a:cubicBezTo>
                    <a:cubicBezTo>
                      <a:pt x="4987" y="4683"/>
                      <a:pt x="4969" y="4624"/>
                      <a:pt x="4950" y="4563"/>
                    </a:cubicBezTo>
                    <a:cubicBezTo>
                      <a:pt x="5374" y="3830"/>
                      <a:pt x="5554" y="3062"/>
                      <a:pt x="5504" y="2214"/>
                    </a:cubicBezTo>
                    <a:cubicBezTo>
                      <a:pt x="5457" y="1403"/>
                      <a:pt x="5128" y="609"/>
                      <a:pt x="4588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" name="Google Shape;2166;p58"/>
              <p:cNvSpPr/>
              <p:nvPr/>
            </p:nvSpPr>
            <p:spPr>
              <a:xfrm>
                <a:off x="5898571" y="-1569693"/>
                <a:ext cx="165786" cy="263367"/>
              </a:xfrm>
              <a:custGeom>
                <a:avLst/>
                <a:gdLst/>
                <a:ahLst/>
                <a:cxnLst/>
                <a:rect l="l" t="t" r="r" b="b"/>
                <a:pathLst>
                  <a:path w="1123" h="1784" extrusionOk="0">
                    <a:moveTo>
                      <a:pt x="565" y="1"/>
                    </a:moveTo>
                    <a:cubicBezTo>
                      <a:pt x="367" y="39"/>
                      <a:pt x="173" y="98"/>
                      <a:pt x="3" y="182"/>
                    </a:cubicBezTo>
                    <a:cubicBezTo>
                      <a:pt x="1" y="200"/>
                      <a:pt x="2" y="221"/>
                      <a:pt x="3" y="239"/>
                    </a:cubicBezTo>
                    <a:cubicBezTo>
                      <a:pt x="42" y="824"/>
                      <a:pt x="314" y="1388"/>
                      <a:pt x="747" y="1783"/>
                    </a:cubicBezTo>
                    <a:cubicBezTo>
                      <a:pt x="875" y="1771"/>
                      <a:pt x="1001" y="1747"/>
                      <a:pt x="1123" y="1707"/>
                    </a:cubicBezTo>
                    <a:cubicBezTo>
                      <a:pt x="902" y="1454"/>
                      <a:pt x="703" y="1173"/>
                      <a:pt x="595" y="855"/>
                    </a:cubicBezTo>
                    <a:cubicBezTo>
                      <a:pt x="503" y="579"/>
                      <a:pt x="481" y="275"/>
                      <a:pt x="56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4" name="Google Shape;2167;p58"/>
              <p:cNvSpPr/>
              <p:nvPr/>
            </p:nvSpPr>
            <p:spPr>
              <a:xfrm>
                <a:off x="5789770" y="-1451592"/>
                <a:ext cx="805160" cy="654876"/>
              </a:xfrm>
              <a:custGeom>
                <a:avLst/>
                <a:gdLst/>
                <a:ahLst/>
                <a:cxnLst/>
                <a:rect l="l" t="t" r="r" b="b"/>
                <a:pathLst>
                  <a:path w="5454" h="4436" extrusionOk="0">
                    <a:moveTo>
                      <a:pt x="2882" y="0"/>
                    </a:moveTo>
                    <a:cubicBezTo>
                      <a:pt x="2854" y="0"/>
                      <a:pt x="2825" y="1"/>
                      <a:pt x="2797" y="2"/>
                    </a:cubicBezTo>
                    <a:cubicBezTo>
                      <a:pt x="2285" y="14"/>
                      <a:pt x="1772" y="158"/>
                      <a:pt x="1355" y="452"/>
                    </a:cubicBezTo>
                    <a:cubicBezTo>
                      <a:pt x="47" y="1375"/>
                      <a:pt x="1" y="3118"/>
                      <a:pt x="761" y="4416"/>
                    </a:cubicBezTo>
                    <a:cubicBezTo>
                      <a:pt x="764" y="4424"/>
                      <a:pt x="768" y="4429"/>
                      <a:pt x="770" y="4435"/>
                    </a:cubicBezTo>
                    <a:cubicBezTo>
                      <a:pt x="2683" y="4143"/>
                      <a:pt x="4848" y="3065"/>
                      <a:pt x="5453" y="1242"/>
                    </a:cubicBezTo>
                    <a:cubicBezTo>
                      <a:pt x="4838" y="460"/>
                      <a:pt x="3880" y="0"/>
                      <a:pt x="2882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5" name="Google Shape;2168;p58"/>
              <p:cNvSpPr/>
              <p:nvPr/>
            </p:nvSpPr>
            <p:spPr>
              <a:xfrm>
                <a:off x="5890156" y="-987455"/>
                <a:ext cx="752162" cy="441111"/>
              </a:xfrm>
              <a:custGeom>
                <a:avLst/>
                <a:gdLst/>
                <a:ahLst/>
                <a:cxnLst/>
                <a:rect l="l" t="t" r="r" b="b"/>
                <a:pathLst>
                  <a:path w="5095" h="2988" extrusionOk="0">
                    <a:moveTo>
                      <a:pt x="1204" y="1"/>
                    </a:moveTo>
                    <a:lnTo>
                      <a:pt x="0" y="678"/>
                    </a:lnTo>
                    <a:cubicBezTo>
                      <a:pt x="79" y="1068"/>
                      <a:pt x="310" y="1422"/>
                      <a:pt x="555" y="1726"/>
                    </a:cubicBezTo>
                    <a:cubicBezTo>
                      <a:pt x="852" y="2096"/>
                      <a:pt x="1226" y="2363"/>
                      <a:pt x="1659" y="2560"/>
                    </a:cubicBezTo>
                    <a:cubicBezTo>
                      <a:pt x="2274" y="2841"/>
                      <a:pt x="2938" y="2988"/>
                      <a:pt x="3604" y="2988"/>
                    </a:cubicBezTo>
                    <a:cubicBezTo>
                      <a:pt x="3963" y="2988"/>
                      <a:pt x="4323" y="2945"/>
                      <a:pt x="4676" y="2858"/>
                    </a:cubicBezTo>
                    <a:cubicBezTo>
                      <a:pt x="4780" y="2908"/>
                      <a:pt x="4894" y="2939"/>
                      <a:pt x="5009" y="2947"/>
                    </a:cubicBezTo>
                    <a:cubicBezTo>
                      <a:pt x="5021" y="2914"/>
                      <a:pt x="5012" y="2876"/>
                      <a:pt x="5004" y="2843"/>
                    </a:cubicBezTo>
                    <a:cubicBezTo>
                      <a:pt x="4987" y="2782"/>
                      <a:pt x="4968" y="2723"/>
                      <a:pt x="4949" y="2662"/>
                    </a:cubicBezTo>
                    <a:cubicBezTo>
                      <a:pt x="5001" y="2572"/>
                      <a:pt x="5051" y="2482"/>
                      <a:pt x="5094" y="2390"/>
                    </a:cubicBezTo>
                    <a:cubicBezTo>
                      <a:pt x="5025" y="2384"/>
                      <a:pt x="4957" y="2377"/>
                      <a:pt x="4891" y="2369"/>
                    </a:cubicBezTo>
                    <a:cubicBezTo>
                      <a:pt x="3776" y="2247"/>
                      <a:pt x="2640" y="1868"/>
                      <a:pt x="1873" y="1050"/>
                    </a:cubicBezTo>
                    <a:cubicBezTo>
                      <a:pt x="1586" y="743"/>
                      <a:pt x="1365" y="387"/>
                      <a:pt x="1204" y="1"/>
                    </a:cubicBezTo>
                    <a:close/>
                  </a:path>
                </a:pathLst>
              </a:custGeom>
              <a:solidFill>
                <a:srgbClr val="4D0029">
                  <a:alpha val="427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" name="Google Shape;2169;p58"/>
              <p:cNvSpPr/>
              <p:nvPr/>
            </p:nvSpPr>
            <p:spPr>
              <a:xfrm>
                <a:off x="5828301" y="-1450263"/>
                <a:ext cx="752014" cy="643656"/>
              </a:xfrm>
              <a:custGeom>
                <a:avLst/>
                <a:gdLst/>
                <a:ahLst/>
                <a:cxnLst/>
                <a:rect l="l" t="t" r="r" b="b"/>
                <a:pathLst>
                  <a:path w="5094" h="4360" extrusionOk="0">
                    <a:moveTo>
                      <a:pt x="1584" y="434"/>
                    </a:moveTo>
                    <a:cubicBezTo>
                      <a:pt x="1765" y="474"/>
                      <a:pt x="1948" y="509"/>
                      <a:pt x="2131" y="543"/>
                    </a:cubicBezTo>
                    <a:cubicBezTo>
                      <a:pt x="2093" y="729"/>
                      <a:pt x="2057" y="914"/>
                      <a:pt x="2024" y="1101"/>
                    </a:cubicBezTo>
                    <a:cubicBezTo>
                      <a:pt x="1839" y="1065"/>
                      <a:pt x="1655" y="1029"/>
                      <a:pt x="1472" y="988"/>
                    </a:cubicBezTo>
                    <a:cubicBezTo>
                      <a:pt x="1507" y="804"/>
                      <a:pt x="1544" y="619"/>
                      <a:pt x="1584" y="434"/>
                    </a:cubicBezTo>
                    <a:close/>
                    <a:moveTo>
                      <a:pt x="2233" y="562"/>
                    </a:moveTo>
                    <a:cubicBezTo>
                      <a:pt x="2417" y="595"/>
                      <a:pt x="2601" y="626"/>
                      <a:pt x="2787" y="653"/>
                    </a:cubicBezTo>
                    <a:cubicBezTo>
                      <a:pt x="2748" y="841"/>
                      <a:pt x="2714" y="1028"/>
                      <a:pt x="2683" y="1215"/>
                    </a:cubicBezTo>
                    <a:cubicBezTo>
                      <a:pt x="2497" y="1186"/>
                      <a:pt x="2312" y="1153"/>
                      <a:pt x="2126" y="1119"/>
                    </a:cubicBezTo>
                    <a:cubicBezTo>
                      <a:pt x="2159" y="934"/>
                      <a:pt x="2196" y="748"/>
                      <a:pt x="2233" y="562"/>
                    </a:cubicBezTo>
                    <a:close/>
                    <a:moveTo>
                      <a:pt x="2888" y="671"/>
                    </a:moveTo>
                    <a:cubicBezTo>
                      <a:pt x="3074" y="698"/>
                      <a:pt x="3259" y="725"/>
                      <a:pt x="3446" y="748"/>
                    </a:cubicBezTo>
                    <a:cubicBezTo>
                      <a:pt x="3410" y="935"/>
                      <a:pt x="3375" y="1123"/>
                      <a:pt x="3344" y="1311"/>
                    </a:cubicBezTo>
                    <a:cubicBezTo>
                      <a:pt x="3158" y="1286"/>
                      <a:pt x="2971" y="1260"/>
                      <a:pt x="2783" y="1232"/>
                    </a:cubicBezTo>
                    <a:cubicBezTo>
                      <a:pt x="2816" y="1043"/>
                      <a:pt x="2850" y="856"/>
                      <a:pt x="2888" y="671"/>
                    </a:cubicBezTo>
                    <a:close/>
                    <a:moveTo>
                      <a:pt x="3548" y="760"/>
                    </a:moveTo>
                    <a:cubicBezTo>
                      <a:pt x="3735" y="783"/>
                      <a:pt x="3922" y="804"/>
                      <a:pt x="4109" y="824"/>
                    </a:cubicBezTo>
                    <a:cubicBezTo>
                      <a:pt x="4073" y="1012"/>
                      <a:pt x="4039" y="1201"/>
                      <a:pt x="4010" y="1391"/>
                    </a:cubicBezTo>
                    <a:cubicBezTo>
                      <a:pt x="3822" y="1370"/>
                      <a:pt x="3634" y="1349"/>
                      <a:pt x="3447" y="1325"/>
                    </a:cubicBezTo>
                    <a:cubicBezTo>
                      <a:pt x="3478" y="1137"/>
                      <a:pt x="3511" y="948"/>
                      <a:pt x="3548" y="760"/>
                    </a:cubicBezTo>
                    <a:close/>
                    <a:moveTo>
                      <a:pt x="4212" y="834"/>
                    </a:moveTo>
                    <a:cubicBezTo>
                      <a:pt x="4399" y="854"/>
                      <a:pt x="4587" y="872"/>
                      <a:pt x="4774" y="888"/>
                    </a:cubicBezTo>
                    <a:cubicBezTo>
                      <a:pt x="4739" y="1076"/>
                      <a:pt x="4706" y="1265"/>
                      <a:pt x="4676" y="1455"/>
                    </a:cubicBezTo>
                    <a:cubicBezTo>
                      <a:pt x="4488" y="1438"/>
                      <a:pt x="4300" y="1420"/>
                      <a:pt x="4111" y="1400"/>
                    </a:cubicBezTo>
                    <a:cubicBezTo>
                      <a:pt x="4143" y="1212"/>
                      <a:pt x="4175" y="1023"/>
                      <a:pt x="4212" y="834"/>
                    </a:cubicBezTo>
                    <a:close/>
                    <a:moveTo>
                      <a:pt x="806" y="935"/>
                    </a:moveTo>
                    <a:cubicBezTo>
                      <a:pt x="988" y="982"/>
                      <a:pt x="1171" y="1027"/>
                      <a:pt x="1354" y="1066"/>
                    </a:cubicBezTo>
                    <a:cubicBezTo>
                      <a:pt x="1321" y="1253"/>
                      <a:pt x="1289" y="1437"/>
                      <a:pt x="1262" y="1624"/>
                    </a:cubicBezTo>
                    <a:cubicBezTo>
                      <a:pt x="1078" y="1581"/>
                      <a:pt x="893" y="1535"/>
                      <a:pt x="710" y="1487"/>
                    </a:cubicBezTo>
                    <a:cubicBezTo>
                      <a:pt x="740" y="1301"/>
                      <a:pt x="772" y="1118"/>
                      <a:pt x="806" y="935"/>
                    </a:cubicBezTo>
                    <a:close/>
                    <a:moveTo>
                      <a:pt x="1454" y="1087"/>
                    </a:moveTo>
                    <a:cubicBezTo>
                      <a:pt x="1638" y="1128"/>
                      <a:pt x="1822" y="1166"/>
                      <a:pt x="2008" y="1200"/>
                    </a:cubicBezTo>
                    <a:cubicBezTo>
                      <a:pt x="1976" y="1387"/>
                      <a:pt x="1946" y="1574"/>
                      <a:pt x="1920" y="1762"/>
                    </a:cubicBezTo>
                    <a:cubicBezTo>
                      <a:pt x="1734" y="1725"/>
                      <a:pt x="1548" y="1688"/>
                      <a:pt x="1362" y="1646"/>
                    </a:cubicBezTo>
                    <a:cubicBezTo>
                      <a:pt x="1391" y="1459"/>
                      <a:pt x="1422" y="1274"/>
                      <a:pt x="1454" y="1087"/>
                    </a:cubicBezTo>
                    <a:close/>
                    <a:moveTo>
                      <a:pt x="2108" y="1218"/>
                    </a:moveTo>
                    <a:cubicBezTo>
                      <a:pt x="2295" y="1254"/>
                      <a:pt x="2480" y="1285"/>
                      <a:pt x="2666" y="1315"/>
                    </a:cubicBezTo>
                    <a:cubicBezTo>
                      <a:pt x="2635" y="1502"/>
                      <a:pt x="2607" y="1691"/>
                      <a:pt x="2581" y="1879"/>
                    </a:cubicBezTo>
                    <a:cubicBezTo>
                      <a:pt x="2394" y="1849"/>
                      <a:pt x="2207" y="1816"/>
                      <a:pt x="2020" y="1781"/>
                    </a:cubicBezTo>
                    <a:cubicBezTo>
                      <a:pt x="2047" y="1592"/>
                      <a:pt x="2077" y="1405"/>
                      <a:pt x="2108" y="1218"/>
                    </a:cubicBezTo>
                    <a:close/>
                    <a:moveTo>
                      <a:pt x="2768" y="1331"/>
                    </a:moveTo>
                    <a:cubicBezTo>
                      <a:pt x="2955" y="1359"/>
                      <a:pt x="3140" y="1385"/>
                      <a:pt x="3328" y="1410"/>
                    </a:cubicBezTo>
                    <a:cubicBezTo>
                      <a:pt x="3299" y="1599"/>
                      <a:pt x="3271" y="1787"/>
                      <a:pt x="3244" y="1976"/>
                    </a:cubicBezTo>
                    <a:cubicBezTo>
                      <a:pt x="3056" y="1952"/>
                      <a:pt x="2870" y="1924"/>
                      <a:pt x="2683" y="1895"/>
                    </a:cubicBezTo>
                    <a:cubicBezTo>
                      <a:pt x="2709" y="1706"/>
                      <a:pt x="2737" y="1518"/>
                      <a:pt x="2768" y="1331"/>
                    </a:cubicBezTo>
                    <a:close/>
                    <a:moveTo>
                      <a:pt x="3431" y="1425"/>
                    </a:moveTo>
                    <a:cubicBezTo>
                      <a:pt x="3617" y="1448"/>
                      <a:pt x="3806" y="1471"/>
                      <a:pt x="3992" y="1492"/>
                    </a:cubicBezTo>
                    <a:cubicBezTo>
                      <a:pt x="3964" y="1680"/>
                      <a:pt x="3937" y="1870"/>
                      <a:pt x="3912" y="2059"/>
                    </a:cubicBezTo>
                    <a:cubicBezTo>
                      <a:pt x="3723" y="2038"/>
                      <a:pt x="3535" y="2016"/>
                      <a:pt x="3347" y="1991"/>
                    </a:cubicBezTo>
                    <a:cubicBezTo>
                      <a:pt x="3371" y="1802"/>
                      <a:pt x="3400" y="1613"/>
                      <a:pt x="3431" y="1425"/>
                    </a:cubicBezTo>
                    <a:close/>
                    <a:moveTo>
                      <a:pt x="4096" y="1502"/>
                    </a:moveTo>
                    <a:cubicBezTo>
                      <a:pt x="4284" y="1521"/>
                      <a:pt x="4472" y="1540"/>
                      <a:pt x="4660" y="1557"/>
                    </a:cubicBezTo>
                    <a:cubicBezTo>
                      <a:pt x="4632" y="1746"/>
                      <a:pt x="4604" y="1936"/>
                      <a:pt x="4580" y="2127"/>
                    </a:cubicBezTo>
                    <a:cubicBezTo>
                      <a:pt x="4392" y="2110"/>
                      <a:pt x="4201" y="2090"/>
                      <a:pt x="4013" y="2070"/>
                    </a:cubicBezTo>
                    <a:cubicBezTo>
                      <a:pt x="4038" y="1881"/>
                      <a:pt x="4065" y="1692"/>
                      <a:pt x="4096" y="1502"/>
                    </a:cubicBezTo>
                    <a:close/>
                    <a:moveTo>
                      <a:pt x="695" y="1586"/>
                    </a:moveTo>
                    <a:cubicBezTo>
                      <a:pt x="878" y="1634"/>
                      <a:pt x="1062" y="1679"/>
                      <a:pt x="1246" y="1723"/>
                    </a:cubicBezTo>
                    <a:cubicBezTo>
                      <a:pt x="1219" y="1908"/>
                      <a:pt x="1194" y="2095"/>
                      <a:pt x="1172" y="2283"/>
                    </a:cubicBezTo>
                    <a:cubicBezTo>
                      <a:pt x="986" y="2238"/>
                      <a:pt x="801" y="2191"/>
                      <a:pt x="617" y="2141"/>
                    </a:cubicBezTo>
                    <a:cubicBezTo>
                      <a:pt x="640" y="1955"/>
                      <a:pt x="666" y="1770"/>
                      <a:pt x="695" y="1586"/>
                    </a:cubicBezTo>
                    <a:close/>
                    <a:moveTo>
                      <a:pt x="1347" y="1745"/>
                    </a:moveTo>
                    <a:cubicBezTo>
                      <a:pt x="1533" y="1787"/>
                      <a:pt x="1720" y="1827"/>
                      <a:pt x="1905" y="1861"/>
                    </a:cubicBezTo>
                    <a:cubicBezTo>
                      <a:pt x="1879" y="2049"/>
                      <a:pt x="1856" y="2238"/>
                      <a:pt x="1833" y="2426"/>
                    </a:cubicBezTo>
                    <a:cubicBezTo>
                      <a:pt x="1647" y="2389"/>
                      <a:pt x="1460" y="2349"/>
                      <a:pt x="1272" y="2306"/>
                    </a:cubicBezTo>
                    <a:cubicBezTo>
                      <a:pt x="1294" y="2119"/>
                      <a:pt x="1320" y="1932"/>
                      <a:pt x="1347" y="1745"/>
                    </a:cubicBezTo>
                    <a:close/>
                    <a:moveTo>
                      <a:pt x="2008" y="1880"/>
                    </a:moveTo>
                    <a:cubicBezTo>
                      <a:pt x="2193" y="1916"/>
                      <a:pt x="2380" y="1948"/>
                      <a:pt x="2568" y="1978"/>
                    </a:cubicBezTo>
                    <a:cubicBezTo>
                      <a:pt x="2542" y="2168"/>
                      <a:pt x="2518" y="2356"/>
                      <a:pt x="2497" y="2545"/>
                    </a:cubicBezTo>
                    <a:cubicBezTo>
                      <a:pt x="2309" y="2514"/>
                      <a:pt x="2123" y="2481"/>
                      <a:pt x="1935" y="2445"/>
                    </a:cubicBezTo>
                    <a:cubicBezTo>
                      <a:pt x="1957" y="2256"/>
                      <a:pt x="1981" y="2068"/>
                      <a:pt x="2008" y="1880"/>
                    </a:cubicBezTo>
                    <a:close/>
                    <a:moveTo>
                      <a:pt x="2668" y="1995"/>
                    </a:moveTo>
                    <a:cubicBezTo>
                      <a:pt x="2856" y="2023"/>
                      <a:pt x="3044" y="2051"/>
                      <a:pt x="3231" y="2078"/>
                    </a:cubicBezTo>
                    <a:cubicBezTo>
                      <a:pt x="3207" y="2266"/>
                      <a:pt x="3185" y="2455"/>
                      <a:pt x="3164" y="2644"/>
                    </a:cubicBezTo>
                    <a:cubicBezTo>
                      <a:pt x="2976" y="2618"/>
                      <a:pt x="2788" y="2591"/>
                      <a:pt x="2599" y="2561"/>
                    </a:cubicBezTo>
                    <a:cubicBezTo>
                      <a:pt x="2620" y="2371"/>
                      <a:pt x="2643" y="2183"/>
                      <a:pt x="2668" y="1995"/>
                    </a:cubicBezTo>
                    <a:close/>
                    <a:moveTo>
                      <a:pt x="3333" y="2090"/>
                    </a:moveTo>
                    <a:cubicBezTo>
                      <a:pt x="3522" y="2115"/>
                      <a:pt x="3710" y="2137"/>
                      <a:pt x="3898" y="2158"/>
                    </a:cubicBezTo>
                    <a:cubicBezTo>
                      <a:pt x="3874" y="2349"/>
                      <a:pt x="3851" y="2539"/>
                      <a:pt x="3832" y="2728"/>
                    </a:cubicBezTo>
                    <a:cubicBezTo>
                      <a:pt x="3642" y="2707"/>
                      <a:pt x="3454" y="2684"/>
                      <a:pt x="3265" y="2659"/>
                    </a:cubicBezTo>
                    <a:cubicBezTo>
                      <a:pt x="3286" y="2470"/>
                      <a:pt x="3309" y="2279"/>
                      <a:pt x="3333" y="2090"/>
                    </a:cubicBezTo>
                    <a:close/>
                    <a:moveTo>
                      <a:pt x="603" y="2243"/>
                    </a:moveTo>
                    <a:cubicBezTo>
                      <a:pt x="789" y="2293"/>
                      <a:pt x="974" y="2340"/>
                      <a:pt x="1162" y="2384"/>
                    </a:cubicBezTo>
                    <a:cubicBezTo>
                      <a:pt x="1140" y="2570"/>
                      <a:pt x="1120" y="2758"/>
                      <a:pt x="1101" y="2946"/>
                    </a:cubicBezTo>
                    <a:cubicBezTo>
                      <a:pt x="913" y="2902"/>
                      <a:pt x="727" y="2853"/>
                      <a:pt x="541" y="2802"/>
                    </a:cubicBezTo>
                    <a:cubicBezTo>
                      <a:pt x="560" y="2616"/>
                      <a:pt x="581" y="2429"/>
                      <a:pt x="603" y="2243"/>
                    </a:cubicBezTo>
                    <a:close/>
                    <a:moveTo>
                      <a:pt x="1262" y="2409"/>
                    </a:moveTo>
                    <a:cubicBezTo>
                      <a:pt x="1448" y="2452"/>
                      <a:pt x="1634" y="2492"/>
                      <a:pt x="1822" y="2528"/>
                    </a:cubicBezTo>
                    <a:cubicBezTo>
                      <a:pt x="1802" y="2715"/>
                      <a:pt x="1783" y="2904"/>
                      <a:pt x="1764" y="3093"/>
                    </a:cubicBezTo>
                    <a:cubicBezTo>
                      <a:pt x="1576" y="3055"/>
                      <a:pt x="1387" y="3014"/>
                      <a:pt x="1202" y="2972"/>
                    </a:cubicBezTo>
                    <a:cubicBezTo>
                      <a:pt x="1220" y="2783"/>
                      <a:pt x="1240" y="2596"/>
                      <a:pt x="1262" y="2409"/>
                    </a:cubicBezTo>
                    <a:close/>
                    <a:moveTo>
                      <a:pt x="1924" y="2545"/>
                    </a:moveTo>
                    <a:cubicBezTo>
                      <a:pt x="2110" y="2581"/>
                      <a:pt x="2298" y="2614"/>
                      <a:pt x="2485" y="2645"/>
                    </a:cubicBezTo>
                    <a:cubicBezTo>
                      <a:pt x="2465" y="2836"/>
                      <a:pt x="2448" y="3025"/>
                      <a:pt x="2431" y="3214"/>
                    </a:cubicBezTo>
                    <a:cubicBezTo>
                      <a:pt x="2243" y="3183"/>
                      <a:pt x="2055" y="3149"/>
                      <a:pt x="1866" y="3113"/>
                    </a:cubicBezTo>
                    <a:cubicBezTo>
                      <a:pt x="1883" y="2922"/>
                      <a:pt x="1903" y="2734"/>
                      <a:pt x="1924" y="2545"/>
                    </a:cubicBezTo>
                    <a:close/>
                    <a:moveTo>
                      <a:pt x="2589" y="2661"/>
                    </a:moveTo>
                    <a:cubicBezTo>
                      <a:pt x="2777" y="2691"/>
                      <a:pt x="2965" y="2719"/>
                      <a:pt x="3154" y="2745"/>
                    </a:cubicBezTo>
                    <a:cubicBezTo>
                      <a:pt x="3133" y="2936"/>
                      <a:pt x="3116" y="3125"/>
                      <a:pt x="3098" y="3315"/>
                    </a:cubicBezTo>
                    <a:cubicBezTo>
                      <a:pt x="2909" y="3288"/>
                      <a:pt x="2721" y="3260"/>
                      <a:pt x="2532" y="3230"/>
                    </a:cubicBezTo>
                    <a:cubicBezTo>
                      <a:pt x="2549" y="3041"/>
                      <a:pt x="2568" y="2851"/>
                      <a:pt x="2589" y="2661"/>
                    </a:cubicBezTo>
                    <a:close/>
                    <a:moveTo>
                      <a:pt x="530" y="2904"/>
                    </a:moveTo>
                    <a:cubicBezTo>
                      <a:pt x="716" y="2954"/>
                      <a:pt x="902" y="3003"/>
                      <a:pt x="1091" y="3047"/>
                    </a:cubicBezTo>
                    <a:cubicBezTo>
                      <a:pt x="1074" y="3235"/>
                      <a:pt x="1058" y="3423"/>
                      <a:pt x="1042" y="3613"/>
                    </a:cubicBezTo>
                    <a:cubicBezTo>
                      <a:pt x="854" y="3568"/>
                      <a:pt x="666" y="3518"/>
                      <a:pt x="479" y="3466"/>
                    </a:cubicBezTo>
                    <a:cubicBezTo>
                      <a:pt x="495" y="3278"/>
                      <a:pt x="512" y="3092"/>
                      <a:pt x="530" y="2904"/>
                    </a:cubicBezTo>
                    <a:close/>
                    <a:moveTo>
                      <a:pt x="1193" y="3072"/>
                    </a:moveTo>
                    <a:cubicBezTo>
                      <a:pt x="1380" y="3115"/>
                      <a:pt x="1566" y="3156"/>
                      <a:pt x="1757" y="3193"/>
                    </a:cubicBezTo>
                    <a:cubicBezTo>
                      <a:pt x="1738" y="3383"/>
                      <a:pt x="1722" y="3573"/>
                      <a:pt x="1710" y="3762"/>
                    </a:cubicBezTo>
                    <a:cubicBezTo>
                      <a:pt x="1519" y="3724"/>
                      <a:pt x="1331" y="3683"/>
                      <a:pt x="1145" y="3638"/>
                    </a:cubicBezTo>
                    <a:cubicBezTo>
                      <a:pt x="1158" y="3449"/>
                      <a:pt x="1174" y="3260"/>
                      <a:pt x="1193" y="3072"/>
                    </a:cubicBezTo>
                    <a:close/>
                    <a:moveTo>
                      <a:pt x="1856" y="3213"/>
                    </a:moveTo>
                    <a:cubicBezTo>
                      <a:pt x="2044" y="3250"/>
                      <a:pt x="2232" y="3283"/>
                      <a:pt x="2421" y="3315"/>
                    </a:cubicBezTo>
                    <a:cubicBezTo>
                      <a:pt x="2406" y="3505"/>
                      <a:pt x="2390" y="3695"/>
                      <a:pt x="2377" y="3887"/>
                    </a:cubicBezTo>
                    <a:cubicBezTo>
                      <a:pt x="2187" y="3855"/>
                      <a:pt x="1998" y="3821"/>
                      <a:pt x="1810" y="3783"/>
                    </a:cubicBezTo>
                    <a:cubicBezTo>
                      <a:pt x="1825" y="3594"/>
                      <a:pt x="1838" y="3402"/>
                      <a:pt x="1856" y="3213"/>
                    </a:cubicBezTo>
                    <a:close/>
                    <a:moveTo>
                      <a:pt x="473" y="3569"/>
                    </a:moveTo>
                    <a:cubicBezTo>
                      <a:pt x="660" y="3621"/>
                      <a:pt x="848" y="3669"/>
                      <a:pt x="1036" y="3715"/>
                    </a:cubicBezTo>
                    <a:cubicBezTo>
                      <a:pt x="1022" y="3904"/>
                      <a:pt x="1009" y="4092"/>
                      <a:pt x="996" y="4282"/>
                    </a:cubicBezTo>
                    <a:cubicBezTo>
                      <a:pt x="807" y="4237"/>
                      <a:pt x="619" y="4187"/>
                      <a:pt x="432" y="4134"/>
                    </a:cubicBezTo>
                    <a:cubicBezTo>
                      <a:pt x="443" y="3946"/>
                      <a:pt x="458" y="3757"/>
                      <a:pt x="473" y="3569"/>
                    </a:cubicBezTo>
                    <a:close/>
                    <a:moveTo>
                      <a:pt x="2360" y="1"/>
                    </a:moveTo>
                    <a:lnTo>
                      <a:pt x="2360" y="1"/>
                    </a:lnTo>
                    <a:cubicBezTo>
                      <a:pt x="2323" y="4"/>
                      <a:pt x="2287" y="9"/>
                      <a:pt x="2251" y="14"/>
                    </a:cubicBezTo>
                    <a:cubicBezTo>
                      <a:pt x="2218" y="156"/>
                      <a:pt x="2183" y="299"/>
                      <a:pt x="2154" y="443"/>
                    </a:cubicBezTo>
                    <a:cubicBezTo>
                      <a:pt x="1971" y="409"/>
                      <a:pt x="1788" y="374"/>
                      <a:pt x="1606" y="335"/>
                    </a:cubicBezTo>
                    <a:cubicBezTo>
                      <a:pt x="1619" y="275"/>
                      <a:pt x="1633" y="215"/>
                      <a:pt x="1647" y="157"/>
                    </a:cubicBezTo>
                    <a:lnTo>
                      <a:pt x="1647" y="157"/>
                    </a:lnTo>
                    <a:cubicBezTo>
                      <a:pt x="1607" y="171"/>
                      <a:pt x="1568" y="187"/>
                      <a:pt x="1530" y="203"/>
                    </a:cubicBezTo>
                    <a:cubicBezTo>
                      <a:pt x="1522" y="239"/>
                      <a:pt x="1513" y="277"/>
                      <a:pt x="1504" y="314"/>
                    </a:cubicBezTo>
                    <a:cubicBezTo>
                      <a:pt x="1456" y="303"/>
                      <a:pt x="1409" y="292"/>
                      <a:pt x="1362" y="281"/>
                    </a:cubicBezTo>
                    <a:cubicBezTo>
                      <a:pt x="1318" y="304"/>
                      <a:pt x="1273" y="328"/>
                      <a:pt x="1231" y="353"/>
                    </a:cubicBezTo>
                    <a:cubicBezTo>
                      <a:pt x="1314" y="372"/>
                      <a:pt x="1398" y="393"/>
                      <a:pt x="1482" y="412"/>
                    </a:cubicBezTo>
                    <a:cubicBezTo>
                      <a:pt x="1443" y="596"/>
                      <a:pt x="1404" y="780"/>
                      <a:pt x="1371" y="966"/>
                    </a:cubicBezTo>
                    <a:cubicBezTo>
                      <a:pt x="1188" y="924"/>
                      <a:pt x="1005" y="881"/>
                      <a:pt x="823" y="834"/>
                    </a:cubicBezTo>
                    <a:cubicBezTo>
                      <a:pt x="837" y="762"/>
                      <a:pt x="853" y="690"/>
                      <a:pt x="868" y="618"/>
                    </a:cubicBezTo>
                    <a:lnTo>
                      <a:pt x="868" y="618"/>
                    </a:lnTo>
                    <a:cubicBezTo>
                      <a:pt x="822" y="659"/>
                      <a:pt x="779" y="701"/>
                      <a:pt x="737" y="742"/>
                    </a:cubicBezTo>
                    <a:cubicBezTo>
                      <a:pt x="733" y="763"/>
                      <a:pt x="728" y="785"/>
                      <a:pt x="723" y="806"/>
                    </a:cubicBezTo>
                    <a:cubicBezTo>
                      <a:pt x="711" y="803"/>
                      <a:pt x="698" y="799"/>
                      <a:pt x="686" y="796"/>
                    </a:cubicBezTo>
                    <a:cubicBezTo>
                      <a:pt x="660" y="824"/>
                      <a:pt x="636" y="851"/>
                      <a:pt x="612" y="879"/>
                    </a:cubicBezTo>
                    <a:cubicBezTo>
                      <a:pt x="643" y="888"/>
                      <a:pt x="672" y="898"/>
                      <a:pt x="704" y="905"/>
                    </a:cubicBezTo>
                    <a:cubicBezTo>
                      <a:pt x="670" y="1088"/>
                      <a:pt x="639" y="1271"/>
                      <a:pt x="608" y="1456"/>
                    </a:cubicBezTo>
                    <a:cubicBezTo>
                      <a:pt x="502" y="1427"/>
                      <a:pt x="394" y="1395"/>
                      <a:pt x="289" y="1363"/>
                    </a:cubicBezTo>
                    <a:cubicBezTo>
                      <a:pt x="273" y="1394"/>
                      <a:pt x="258" y="1425"/>
                      <a:pt x="244" y="1456"/>
                    </a:cubicBezTo>
                    <a:cubicBezTo>
                      <a:pt x="361" y="1490"/>
                      <a:pt x="476" y="1525"/>
                      <a:pt x="593" y="1557"/>
                    </a:cubicBezTo>
                    <a:cubicBezTo>
                      <a:pt x="565" y="1741"/>
                      <a:pt x="538" y="1927"/>
                      <a:pt x="514" y="2112"/>
                    </a:cubicBezTo>
                    <a:cubicBezTo>
                      <a:pt x="366" y="2070"/>
                      <a:pt x="216" y="2027"/>
                      <a:pt x="69" y="1981"/>
                    </a:cubicBezTo>
                    <a:cubicBezTo>
                      <a:pt x="61" y="2014"/>
                      <a:pt x="54" y="2048"/>
                      <a:pt x="49" y="2081"/>
                    </a:cubicBezTo>
                    <a:cubicBezTo>
                      <a:pt x="200" y="2127"/>
                      <a:pt x="350" y="2171"/>
                      <a:pt x="502" y="2212"/>
                    </a:cubicBezTo>
                    <a:cubicBezTo>
                      <a:pt x="478" y="2399"/>
                      <a:pt x="457" y="2586"/>
                      <a:pt x="439" y="2772"/>
                    </a:cubicBezTo>
                    <a:cubicBezTo>
                      <a:pt x="293" y="2730"/>
                      <a:pt x="146" y="2687"/>
                      <a:pt x="1" y="2641"/>
                    </a:cubicBezTo>
                    <a:lnTo>
                      <a:pt x="1" y="2641"/>
                    </a:lnTo>
                    <a:cubicBezTo>
                      <a:pt x="1" y="2677"/>
                      <a:pt x="2" y="2712"/>
                      <a:pt x="3" y="2748"/>
                    </a:cubicBezTo>
                    <a:cubicBezTo>
                      <a:pt x="144" y="2792"/>
                      <a:pt x="287" y="2834"/>
                      <a:pt x="429" y="2874"/>
                    </a:cubicBezTo>
                    <a:cubicBezTo>
                      <a:pt x="410" y="3062"/>
                      <a:pt x="393" y="3250"/>
                      <a:pt x="377" y="3438"/>
                    </a:cubicBezTo>
                    <a:cubicBezTo>
                      <a:pt x="278" y="3409"/>
                      <a:pt x="180" y="3378"/>
                      <a:pt x="80" y="3349"/>
                    </a:cubicBezTo>
                    <a:lnTo>
                      <a:pt x="80" y="3349"/>
                    </a:lnTo>
                    <a:cubicBezTo>
                      <a:pt x="89" y="3387"/>
                      <a:pt x="99" y="3424"/>
                      <a:pt x="108" y="3462"/>
                    </a:cubicBezTo>
                    <a:cubicBezTo>
                      <a:pt x="195" y="3488"/>
                      <a:pt x="282" y="3516"/>
                      <a:pt x="369" y="3540"/>
                    </a:cubicBezTo>
                    <a:cubicBezTo>
                      <a:pt x="355" y="3722"/>
                      <a:pt x="342" y="3904"/>
                      <a:pt x="330" y="4087"/>
                    </a:cubicBezTo>
                    <a:cubicBezTo>
                      <a:pt x="359" y="4150"/>
                      <a:pt x="389" y="4212"/>
                      <a:pt x="421" y="4272"/>
                    </a:cubicBezTo>
                    <a:cubicBezTo>
                      <a:pt x="423" y="4261"/>
                      <a:pt x="423" y="4249"/>
                      <a:pt x="423" y="4239"/>
                    </a:cubicBezTo>
                    <a:cubicBezTo>
                      <a:pt x="577" y="4282"/>
                      <a:pt x="732" y="4321"/>
                      <a:pt x="886" y="4359"/>
                    </a:cubicBezTo>
                    <a:cubicBezTo>
                      <a:pt x="959" y="4344"/>
                      <a:pt x="1032" y="4328"/>
                      <a:pt x="1106" y="4311"/>
                    </a:cubicBezTo>
                    <a:cubicBezTo>
                      <a:pt x="1103" y="4309"/>
                      <a:pt x="1100" y="4309"/>
                      <a:pt x="1096" y="4308"/>
                    </a:cubicBezTo>
                    <a:cubicBezTo>
                      <a:pt x="1108" y="4119"/>
                      <a:pt x="1120" y="3929"/>
                      <a:pt x="1134" y="3739"/>
                    </a:cubicBezTo>
                    <a:cubicBezTo>
                      <a:pt x="1323" y="3784"/>
                      <a:pt x="1511" y="3825"/>
                      <a:pt x="1699" y="3864"/>
                    </a:cubicBezTo>
                    <a:cubicBezTo>
                      <a:pt x="1692" y="3961"/>
                      <a:pt x="1687" y="4057"/>
                      <a:pt x="1680" y="4154"/>
                    </a:cubicBezTo>
                    <a:cubicBezTo>
                      <a:pt x="1716" y="4144"/>
                      <a:pt x="1751" y="4131"/>
                      <a:pt x="1785" y="4121"/>
                    </a:cubicBezTo>
                    <a:cubicBezTo>
                      <a:pt x="1790" y="4042"/>
                      <a:pt x="1794" y="3963"/>
                      <a:pt x="1799" y="3884"/>
                    </a:cubicBezTo>
                    <a:cubicBezTo>
                      <a:pt x="1941" y="3912"/>
                      <a:pt x="2082" y="3937"/>
                      <a:pt x="2223" y="3962"/>
                    </a:cubicBezTo>
                    <a:cubicBezTo>
                      <a:pt x="2309" y="3927"/>
                      <a:pt x="2394" y="3893"/>
                      <a:pt x="2479" y="3856"/>
                    </a:cubicBezTo>
                    <a:cubicBezTo>
                      <a:pt x="2491" y="3682"/>
                      <a:pt x="2504" y="3507"/>
                      <a:pt x="2520" y="3333"/>
                    </a:cubicBezTo>
                    <a:cubicBezTo>
                      <a:pt x="2708" y="3363"/>
                      <a:pt x="2897" y="3392"/>
                      <a:pt x="3087" y="3418"/>
                    </a:cubicBezTo>
                    <a:cubicBezTo>
                      <a:pt x="3082" y="3465"/>
                      <a:pt x="3080" y="3512"/>
                      <a:pt x="3076" y="3558"/>
                    </a:cubicBezTo>
                    <a:cubicBezTo>
                      <a:pt x="3113" y="3538"/>
                      <a:pt x="3148" y="3517"/>
                      <a:pt x="3184" y="3496"/>
                    </a:cubicBezTo>
                    <a:cubicBezTo>
                      <a:pt x="3185" y="3475"/>
                      <a:pt x="3186" y="3454"/>
                      <a:pt x="3189" y="3431"/>
                    </a:cubicBezTo>
                    <a:cubicBezTo>
                      <a:pt x="3217" y="3435"/>
                      <a:pt x="3247" y="3438"/>
                      <a:pt x="3275" y="3441"/>
                    </a:cubicBezTo>
                    <a:cubicBezTo>
                      <a:pt x="3321" y="3414"/>
                      <a:pt x="3367" y="3386"/>
                      <a:pt x="3411" y="3356"/>
                    </a:cubicBezTo>
                    <a:cubicBezTo>
                      <a:pt x="3339" y="3347"/>
                      <a:pt x="3269" y="3340"/>
                      <a:pt x="3196" y="3330"/>
                    </a:cubicBezTo>
                    <a:cubicBezTo>
                      <a:pt x="3212" y="3140"/>
                      <a:pt x="3231" y="2950"/>
                      <a:pt x="3250" y="2760"/>
                    </a:cubicBezTo>
                    <a:cubicBezTo>
                      <a:pt x="3443" y="2784"/>
                      <a:pt x="3631" y="2807"/>
                      <a:pt x="3822" y="2830"/>
                    </a:cubicBezTo>
                    <a:cubicBezTo>
                      <a:pt x="3812" y="2916"/>
                      <a:pt x="3806" y="3003"/>
                      <a:pt x="3798" y="3088"/>
                    </a:cubicBezTo>
                    <a:cubicBezTo>
                      <a:pt x="3835" y="3058"/>
                      <a:pt x="3872" y="3029"/>
                      <a:pt x="3908" y="2999"/>
                    </a:cubicBezTo>
                    <a:cubicBezTo>
                      <a:pt x="3914" y="2946"/>
                      <a:pt x="3918" y="2894"/>
                      <a:pt x="3923" y="2842"/>
                    </a:cubicBezTo>
                    <a:lnTo>
                      <a:pt x="4076" y="2858"/>
                    </a:lnTo>
                    <a:cubicBezTo>
                      <a:pt x="4110" y="2827"/>
                      <a:pt x="4143" y="2796"/>
                      <a:pt x="4175" y="2766"/>
                    </a:cubicBezTo>
                    <a:cubicBezTo>
                      <a:pt x="4095" y="2758"/>
                      <a:pt x="4013" y="2750"/>
                      <a:pt x="3933" y="2741"/>
                    </a:cubicBezTo>
                    <a:cubicBezTo>
                      <a:pt x="3952" y="2550"/>
                      <a:pt x="3974" y="2361"/>
                      <a:pt x="3999" y="2171"/>
                    </a:cubicBezTo>
                    <a:cubicBezTo>
                      <a:pt x="4188" y="2192"/>
                      <a:pt x="4377" y="2210"/>
                      <a:pt x="4565" y="2227"/>
                    </a:cubicBezTo>
                    <a:cubicBezTo>
                      <a:pt x="4560" y="2274"/>
                      <a:pt x="4555" y="2323"/>
                      <a:pt x="4549" y="2370"/>
                    </a:cubicBezTo>
                    <a:cubicBezTo>
                      <a:pt x="4611" y="2295"/>
                      <a:pt x="4671" y="2219"/>
                      <a:pt x="4727" y="2140"/>
                    </a:cubicBezTo>
                    <a:cubicBezTo>
                      <a:pt x="4713" y="2138"/>
                      <a:pt x="4697" y="2137"/>
                      <a:pt x="4682" y="2136"/>
                    </a:cubicBezTo>
                    <a:cubicBezTo>
                      <a:pt x="4707" y="1945"/>
                      <a:pt x="4733" y="1756"/>
                      <a:pt x="4764" y="1566"/>
                    </a:cubicBezTo>
                    <a:lnTo>
                      <a:pt x="5050" y="1589"/>
                    </a:lnTo>
                    <a:cubicBezTo>
                      <a:pt x="5066" y="1557"/>
                      <a:pt x="5078" y="1524"/>
                      <a:pt x="5093" y="1490"/>
                    </a:cubicBezTo>
                    <a:cubicBezTo>
                      <a:pt x="4989" y="1482"/>
                      <a:pt x="4884" y="1473"/>
                      <a:pt x="4779" y="1464"/>
                    </a:cubicBezTo>
                    <a:cubicBezTo>
                      <a:pt x="4810" y="1275"/>
                      <a:pt x="4842" y="1085"/>
                      <a:pt x="4878" y="897"/>
                    </a:cubicBezTo>
                    <a:lnTo>
                      <a:pt x="4885" y="897"/>
                    </a:lnTo>
                    <a:cubicBezTo>
                      <a:pt x="4844" y="857"/>
                      <a:pt x="4802" y="820"/>
                      <a:pt x="4760" y="783"/>
                    </a:cubicBezTo>
                    <a:cubicBezTo>
                      <a:pt x="4583" y="767"/>
                      <a:pt x="4407" y="751"/>
                      <a:pt x="4231" y="734"/>
                    </a:cubicBezTo>
                    <a:cubicBezTo>
                      <a:pt x="4248" y="638"/>
                      <a:pt x="4269" y="543"/>
                      <a:pt x="4289" y="449"/>
                    </a:cubicBezTo>
                    <a:cubicBezTo>
                      <a:pt x="4258" y="431"/>
                      <a:pt x="4226" y="412"/>
                      <a:pt x="4195" y="395"/>
                    </a:cubicBezTo>
                    <a:cubicBezTo>
                      <a:pt x="4172" y="505"/>
                      <a:pt x="4148" y="615"/>
                      <a:pt x="4127" y="725"/>
                    </a:cubicBezTo>
                    <a:cubicBezTo>
                      <a:pt x="3940" y="705"/>
                      <a:pt x="3754" y="684"/>
                      <a:pt x="3567" y="660"/>
                    </a:cubicBezTo>
                    <a:cubicBezTo>
                      <a:pt x="3600" y="496"/>
                      <a:pt x="3636" y="331"/>
                      <a:pt x="3675" y="166"/>
                    </a:cubicBezTo>
                    <a:lnTo>
                      <a:pt x="3577" y="135"/>
                    </a:lnTo>
                    <a:cubicBezTo>
                      <a:pt x="3537" y="304"/>
                      <a:pt x="3500" y="476"/>
                      <a:pt x="3464" y="647"/>
                    </a:cubicBezTo>
                    <a:cubicBezTo>
                      <a:pt x="3279" y="623"/>
                      <a:pt x="3093" y="597"/>
                      <a:pt x="2908" y="570"/>
                    </a:cubicBezTo>
                    <a:cubicBezTo>
                      <a:pt x="2945" y="386"/>
                      <a:pt x="2987" y="202"/>
                      <a:pt x="3031" y="19"/>
                    </a:cubicBezTo>
                    <a:cubicBezTo>
                      <a:pt x="2998" y="15"/>
                      <a:pt x="2963" y="9"/>
                      <a:pt x="2929" y="5"/>
                    </a:cubicBezTo>
                    <a:cubicBezTo>
                      <a:pt x="2884" y="187"/>
                      <a:pt x="2844" y="370"/>
                      <a:pt x="2805" y="554"/>
                    </a:cubicBezTo>
                    <a:cubicBezTo>
                      <a:pt x="2621" y="526"/>
                      <a:pt x="2437" y="496"/>
                      <a:pt x="2254" y="463"/>
                    </a:cubicBezTo>
                    <a:cubicBezTo>
                      <a:pt x="2287" y="308"/>
                      <a:pt x="2323" y="155"/>
                      <a:pt x="2360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7" name="Google Shape;2170;p58"/>
              <p:cNvSpPr/>
              <p:nvPr/>
            </p:nvSpPr>
            <p:spPr>
              <a:xfrm>
                <a:off x="5789475" y="-1417933"/>
                <a:ext cx="353420" cy="621217"/>
              </a:xfrm>
              <a:custGeom>
                <a:avLst/>
                <a:gdLst/>
                <a:ahLst/>
                <a:cxnLst/>
                <a:rect l="l" t="t" r="r" b="b"/>
                <a:pathLst>
                  <a:path w="2394" h="4208" extrusionOk="0">
                    <a:moveTo>
                      <a:pt x="1756" y="1"/>
                    </a:moveTo>
                    <a:lnTo>
                      <a:pt x="1756" y="1"/>
                    </a:lnTo>
                    <a:cubicBezTo>
                      <a:pt x="1617" y="62"/>
                      <a:pt x="1481" y="135"/>
                      <a:pt x="1356" y="224"/>
                    </a:cubicBezTo>
                    <a:cubicBezTo>
                      <a:pt x="46" y="1147"/>
                      <a:pt x="0" y="2890"/>
                      <a:pt x="762" y="4188"/>
                    </a:cubicBezTo>
                    <a:cubicBezTo>
                      <a:pt x="766" y="4196"/>
                      <a:pt x="770" y="4201"/>
                      <a:pt x="772" y="4207"/>
                    </a:cubicBezTo>
                    <a:cubicBezTo>
                      <a:pt x="1306" y="4125"/>
                      <a:pt x="1860" y="3982"/>
                      <a:pt x="2394" y="3779"/>
                    </a:cubicBezTo>
                    <a:cubicBezTo>
                      <a:pt x="1865" y="3122"/>
                      <a:pt x="1592" y="2270"/>
                      <a:pt x="1572" y="1425"/>
                    </a:cubicBezTo>
                    <a:cubicBezTo>
                      <a:pt x="1562" y="944"/>
                      <a:pt x="1630" y="464"/>
                      <a:pt x="1756" y="1"/>
                    </a:cubicBezTo>
                    <a:close/>
                  </a:path>
                </a:pathLst>
              </a:custGeom>
              <a:solidFill>
                <a:srgbClr val="4D0029">
                  <a:alpha val="427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8" name="Google Shape;2171;p58"/>
              <p:cNvSpPr/>
              <p:nvPr/>
            </p:nvSpPr>
            <p:spPr>
              <a:xfrm>
                <a:off x="6592414" y="-1027166"/>
                <a:ext cx="81786" cy="247276"/>
              </a:xfrm>
              <a:custGeom>
                <a:avLst/>
                <a:gdLst/>
                <a:ahLst/>
                <a:cxnLst/>
                <a:rect l="l" t="t" r="r" b="b"/>
                <a:pathLst>
                  <a:path w="554" h="1675" extrusionOk="0">
                    <a:moveTo>
                      <a:pt x="187" y="1"/>
                    </a:moveTo>
                    <a:cubicBezTo>
                      <a:pt x="93" y="1"/>
                      <a:pt x="1" y="75"/>
                      <a:pt x="43" y="187"/>
                    </a:cubicBezTo>
                    <a:cubicBezTo>
                      <a:pt x="196" y="605"/>
                      <a:pt x="249" y="1037"/>
                      <a:pt x="180" y="1481"/>
                    </a:cubicBezTo>
                    <a:cubicBezTo>
                      <a:pt x="161" y="1598"/>
                      <a:pt x="261" y="1674"/>
                      <a:pt x="351" y="1674"/>
                    </a:cubicBezTo>
                    <a:cubicBezTo>
                      <a:pt x="410" y="1674"/>
                      <a:pt x="464" y="1641"/>
                      <a:pt x="477" y="1562"/>
                    </a:cubicBezTo>
                    <a:cubicBezTo>
                      <a:pt x="554" y="1064"/>
                      <a:pt x="514" y="579"/>
                      <a:pt x="340" y="107"/>
                    </a:cubicBezTo>
                    <a:cubicBezTo>
                      <a:pt x="313" y="33"/>
                      <a:pt x="250" y="1"/>
                      <a:pt x="18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3" name="Google Shape;2200;p58"/>
          <p:cNvGrpSpPr/>
          <p:nvPr/>
        </p:nvGrpSpPr>
        <p:grpSpPr>
          <a:xfrm>
            <a:off x="8727201" y="3925326"/>
            <a:ext cx="416799" cy="572715"/>
            <a:chOff x="8430725" y="132438"/>
            <a:chExt cx="592549" cy="814209"/>
          </a:xfrm>
        </p:grpSpPr>
        <p:sp>
          <p:nvSpPr>
            <p:cNvPr id="90" name="Google Shape;2201;p58"/>
            <p:cNvSpPr/>
            <p:nvPr/>
          </p:nvSpPr>
          <p:spPr>
            <a:xfrm flipH="1">
              <a:off x="8430725" y="132441"/>
              <a:ext cx="592548" cy="814207"/>
            </a:xfrm>
            <a:custGeom>
              <a:avLst/>
              <a:gdLst/>
              <a:ahLst/>
              <a:cxnLst/>
              <a:rect l="l" t="t" r="r" b="b"/>
              <a:pathLst>
                <a:path w="5825" h="8004" extrusionOk="0">
                  <a:moveTo>
                    <a:pt x="375" y="1"/>
                  </a:moveTo>
                  <a:cubicBezTo>
                    <a:pt x="240" y="1"/>
                    <a:pt x="110" y="107"/>
                    <a:pt x="59" y="236"/>
                  </a:cubicBezTo>
                  <a:cubicBezTo>
                    <a:pt x="1" y="388"/>
                    <a:pt x="27" y="560"/>
                    <a:pt x="73" y="717"/>
                  </a:cubicBezTo>
                  <a:cubicBezTo>
                    <a:pt x="247" y="1318"/>
                    <a:pt x="717" y="1822"/>
                    <a:pt x="1301" y="2043"/>
                  </a:cubicBezTo>
                  <a:cubicBezTo>
                    <a:pt x="974" y="2955"/>
                    <a:pt x="867" y="3934"/>
                    <a:pt x="992" y="4901"/>
                  </a:cubicBezTo>
                  <a:cubicBezTo>
                    <a:pt x="990" y="4901"/>
                    <a:pt x="989" y="4903"/>
                    <a:pt x="989" y="4903"/>
                  </a:cubicBezTo>
                  <a:cubicBezTo>
                    <a:pt x="733" y="5004"/>
                    <a:pt x="513" y="5474"/>
                    <a:pt x="414" y="5715"/>
                  </a:cubicBezTo>
                  <a:cubicBezTo>
                    <a:pt x="293" y="6005"/>
                    <a:pt x="268" y="6348"/>
                    <a:pt x="407" y="6629"/>
                  </a:cubicBezTo>
                  <a:cubicBezTo>
                    <a:pt x="518" y="6557"/>
                    <a:pt x="626" y="6481"/>
                    <a:pt x="722" y="6399"/>
                  </a:cubicBezTo>
                  <a:cubicBezTo>
                    <a:pt x="725" y="6441"/>
                    <a:pt x="728" y="6482"/>
                    <a:pt x="736" y="6519"/>
                  </a:cubicBezTo>
                  <a:cubicBezTo>
                    <a:pt x="806" y="7039"/>
                    <a:pt x="1105" y="7525"/>
                    <a:pt x="1539" y="7821"/>
                  </a:cubicBezTo>
                  <a:cubicBezTo>
                    <a:pt x="1653" y="7899"/>
                    <a:pt x="1777" y="7965"/>
                    <a:pt x="1912" y="7991"/>
                  </a:cubicBezTo>
                  <a:cubicBezTo>
                    <a:pt x="1955" y="7999"/>
                    <a:pt x="1999" y="8003"/>
                    <a:pt x="2042" y="8003"/>
                  </a:cubicBezTo>
                  <a:cubicBezTo>
                    <a:pt x="2339" y="8003"/>
                    <a:pt x="2630" y="7811"/>
                    <a:pt x="2775" y="7545"/>
                  </a:cubicBezTo>
                  <a:cubicBezTo>
                    <a:pt x="2940" y="7241"/>
                    <a:pt x="2935" y="6866"/>
                    <a:pt x="2824" y="6537"/>
                  </a:cubicBezTo>
                  <a:cubicBezTo>
                    <a:pt x="2744" y="6302"/>
                    <a:pt x="2599" y="6048"/>
                    <a:pt x="2421" y="5821"/>
                  </a:cubicBezTo>
                  <a:cubicBezTo>
                    <a:pt x="2487" y="5804"/>
                    <a:pt x="2552" y="5783"/>
                    <a:pt x="2616" y="5758"/>
                  </a:cubicBezTo>
                  <a:lnTo>
                    <a:pt x="2534" y="5644"/>
                  </a:lnTo>
                  <a:cubicBezTo>
                    <a:pt x="2409" y="5473"/>
                    <a:pt x="2278" y="5304"/>
                    <a:pt x="2116" y="5169"/>
                  </a:cubicBezTo>
                  <a:cubicBezTo>
                    <a:pt x="1883" y="4973"/>
                    <a:pt x="1621" y="4902"/>
                    <a:pt x="1324" y="4879"/>
                  </a:cubicBezTo>
                  <a:cubicBezTo>
                    <a:pt x="1298" y="4877"/>
                    <a:pt x="1271" y="4875"/>
                    <a:pt x="1245" y="4874"/>
                  </a:cubicBezTo>
                  <a:cubicBezTo>
                    <a:pt x="1146" y="4104"/>
                    <a:pt x="1199" y="3328"/>
                    <a:pt x="1397" y="2589"/>
                  </a:cubicBezTo>
                  <a:cubicBezTo>
                    <a:pt x="1802" y="3116"/>
                    <a:pt x="2268" y="3581"/>
                    <a:pt x="2788" y="3982"/>
                  </a:cubicBezTo>
                  <a:cubicBezTo>
                    <a:pt x="2745" y="4212"/>
                    <a:pt x="2745" y="4472"/>
                    <a:pt x="2751" y="4637"/>
                  </a:cubicBezTo>
                  <a:cubicBezTo>
                    <a:pt x="2761" y="4969"/>
                    <a:pt x="2886" y="5303"/>
                    <a:pt x="3141" y="5503"/>
                  </a:cubicBezTo>
                  <a:cubicBezTo>
                    <a:pt x="3215" y="5382"/>
                    <a:pt x="3285" y="5260"/>
                    <a:pt x="3341" y="5135"/>
                  </a:cubicBezTo>
                  <a:cubicBezTo>
                    <a:pt x="3362" y="5173"/>
                    <a:pt x="3383" y="5209"/>
                    <a:pt x="3405" y="5244"/>
                  </a:cubicBezTo>
                  <a:cubicBezTo>
                    <a:pt x="3698" y="5701"/>
                    <a:pt x="4195" y="6014"/>
                    <a:pt x="4738" y="6086"/>
                  </a:cubicBezTo>
                  <a:cubicBezTo>
                    <a:pt x="4799" y="6093"/>
                    <a:pt x="4860" y="6098"/>
                    <a:pt x="4922" y="6098"/>
                  </a:cubicBezTo>
                  <a:cubicBezTo>
                    <a:pt x="5005" y="6098"/>
                    <a:pt x="5088" y="6089"/>
                    <a:pt x="5168" y="6066"/>
                  </a:cubicBezTo>
                  <a:cubicBezTo>
                    <a:pt x="5523" y="5965"/>
                    <a:pt x="5775" y="5596"/>
                    <a:pt x="5801" y="5229"/>
                  </a:cubicBezTo>
                  <a:cubicBezTo>
                    <a:pt x="5825" y="4859"/>
                    <a:pt x="5657" y="4508"/>
                    <a:pt x="5410" y="4252"/>
                  </a:cubicBezTo>
                  <a:cubicBezTo>
                    <a:pt x="5232" y="4068"/>
                    <a:pt x="4982" y="3897"/>
                    <a:pt x="4714" y="3770"/>
                  </a:cubicBezTo>
                  <a:cubicBezTo>
                    <a:pt x="4770" y="3721"/>
                    <a:pt x="4822" y="3670"/>
                    <a:pt x="4872" y="3615"/>
                  </a:cubicBezTo>
                  <a:cubicBezTo>
                    <a:pt x="4829" y="3592"/>
                    <a:pt x="4787" y="3570"/>
                    <a:pt x="4744" y="3547"/>
                  </a:cubicBezTo>
                  <a:cubicBezTo>
                    <a:pt x="4550" y="3445"/>
                    <a:pt x="4351" y="3350"/>
                    <a:pt x="4137" y="3299"/>
                  </a:cubicBezTo>
                  <a:cubicBezTo>
                    <a:pt x="4045" y="3277"/>
                    <a:pt x="3955" y="3267"/>
                    <a:pt x="3866" y="3267"/>
                  </a:cubicBezTo>
                  <a:cubicBezTo>
                    <a:pt x="3660" y="3267"/>
                    <a:pt x="3461" y="3321"/>
                    <a:pt x="3254" y="3406"/>
                  </a:cubicBezTo>
                  <a:cubicBezTo>
                    <a:pt x="3143" y="3452"/>
                    <a:pt x="3028" y="3500"/>
                    <a:pt x="2945" y="3589"/>
                  </a:cubicBezTo>
                  <a:cubicBezTo>
                    <a:pt x="2913" y="3625"/>
                    <a:pt x="2884" y="3670"/>
                    <a:pt x="2860" y="3722"/>
                  </a:cubicBezTo>
                  <a:cubicBezTo>
                    <a:pt x="2341" y="3310"/>
                    <a:pt x="1879" y="2832"/>
                    <a:pt x="1479" y="2290"/>
                  </a:cubicBezTo>
                  <a:cubicBezTo>
                    <a:pt x="1486" y="2268"/>
                    <a:pt x="1494" y="2245"/>
                    <a:pt x="1501" y="2223"/>
                  </a:cubicBezTo>
                  <a:cubicBezTo>
                    <a:pt x="1966" y="2460"/>
                    <a:pt x="2489" y="2588"/>
                    <a:pt x="3012" y="2589"/>
                  </a:cubicBezTo>
                  <a:cubicBezTo>
                    <a:pt x="3148" y="2589"/>
                    <a:pt x="3287" y="2582"/>
                    <a:pt x="3414" y="2531"/>
                  </a:cubicBezTo>
                  <a:cubicBezTo>
                    <a:pt x="3540" y="2481"/>
                    <a:pt x="3654" y="2385"/>
                    <a:pt x="3696" y="2255"/>
                  </a:cubicBezTo>
                  <a:cubicBezTo>
                    <a:pt x="3745" y="2102"/>
                    <a:pt x="3682" y="1926"/>
                    <a:pt x="3569" y="1810"/>
                  </a:cubicBezTo>
                  <a:cubicBezTo>
                    <a:pt x="3455" y="1694"/>
                    <a:pt x="3300" y="1629"/>
                    <a:pt x="3143" y="1588"/>
                  </a:cubicBezTo>
                  <a:cubicBezTo>
                    <a:pt x="2996" y="1550"/>
                    <a:pt x="2844" y="1531"/>
                    <a:pt x="2692" y="1531"/>
                  </a:cubicBezTo>
                  <a:cubicBezTo>
                    <a:pt x="2321" y="1531"/>
                    <a:pt x="1950" y="1643"/>
                    <a:pt x="1642" y="1851"/>
                  </a:cubicBezTo>
                  <a:cubicBezTo>
                    <a:pt x="1820" y="1420"/>
                    <a:pt x="2051" y="1009"/>
                    <a:pt x="2332" y="622"/>
                  </a:cubicBezTo>
                  <a:cubicBezTo>
                    <a:pt x="2401" y="528"/>
                    <a:pt x="2314" y="429"/>
                    <a:pt x="2224" y="429"/>
                  </a:cubicBezTo>
                  <a:cubicBezTo>
                    <a:pt x="2189" y="429"/>
                    <a:pt x="2154" y="444"/>
                    <a:pt x="2127" y="481"/>
                  </a:cubicBezTo>
                  <a:cubicBezTo>
                    <a:pt x="1850" y="860"/>
                    <a:pt x="1621" y="1265"/>
                    <a:pt x="1439" y="1689"/>
                  </a:cubicBezTo>
                  <a:cubicBezTo>
                    <a:pt x="1324" y="1083"/>
                    <a:pt x="1072" y="499"/>
                    <a:pt x="606" y="108"/>
                  </a:cubicBezTo>
                  <a:cubicBezTo>
                    <a:pt x="558" y="68"/>
                    <a:pt x="504" y="28"/>
                    <a:pt x="444" y="10"/>
                  </a:cubicBezTo>
                  <a:cubicBezTo>
                    <a:pt x="421" y="4"/>
                    <a:pt x="398" y="1"/>
                    <a:pt x="375" y="1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4" name="Google Shape;2202;p58"/>
            <p:cNvGrpSpPr/>
            <p:nvPr/>
          </p:nvGrpSpPr>
          <p:grpSpPr>
            <a:xfrm flipH="1">
              <a:off x="8430707" y="132436"/>
              <a:ext cx="592548" cy="814203"/>
              <a:chOff x="8718313" y="645768"/>
              <a:chExt cx="891985" cy="1225657"/>
            </a:xfrm>
          </p:grpSpPr>
          <p:sp>
            <p:nvSpPr>
              <p:cNvPr id="92" name="Google Shape;2203;p58"/>
              <p:cNvSpPr/>
              <p:nvPr/>
            </p:nvSpPr>
            <p:spPr>
              <a:xfrm>
                <a:off x="8718313" y="645768"/>
                <a:ext cx="228929" cy="318664"/>
              </a:xfrm>
              <a:custGeom>
                <a:avLst/>
                <a:gdLst/>
                <a:ahLst/>
                <a:cxnLst/>
                <a:rect l="l" t="t" r="r" b="b"/>
                <a:pathLst>
                  <a:path w="1495" h="2081" extrusionOk="0">
                    <a:moveTo>
                      <a:pt x="375" y="0"/>
                    </a:moveTo>
                    <a:cubicBezTo>
                      <a:pt x="240" y="0"/>
                      <a:pt x="109" y="106"/>
                      <a:pt x="59" y="236"/>
                    </a:cubicBezTo>
                    <a:cubicBezTo>
                      <a:pt x="1" y="390"/>
                      <a:pt x="27" y="560"/>
                      <a:pt x="73" y="717"/>
                    </a:cubicBezTo>
                    <a:cubicBezTo>
                      <a:pt x="253" y="1337"/>
                      <a:pt x="749" y="1854"/>
                      <a:pt x="1360" y="2064"/>
                    </a:cubicBezTo>
                    <a:lnTo>
                      <a:pt x="1495" y="2080"/>
                    </a:lnTo>
                    <a:cubicBezTo>
                      <a:pt x="1424" y="1344"/>
                      <a:pt x="1173" y="584"/>
                      <a:pt x="606" y="108"/>
                    </a:cubicBezTo>
                    <a:cubicBezTo>
                      <a:pt x="558" y="68"/>
                      <a:pt x="506" y="27"/>
                      <a:pt x="444" y="10"/>
                    </a:cubicBezTo>
                    <a:cubicBezTo>
                      <a:pt x="421" y="3"/>
                      <a:pt x="398" y="0"/>
                      <a:pt x="37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" name="Google Shape;2204;p58"/>
              <p:cNvSpPr/>
              <p:nvPr/>
            </p:nvSpPr>
            <p:spPr>
              <a:xfrm>
                <a:off x="8941271" y="880211"/>
                <a:ext cx="350668" cy="162318"/>
              </a:xfrm>
              <a:custGeom>
                <a:avLst/>
                <a:gdLst/>
                <a:ahLst/>
                <a:cxnLst/>
                <a:rect l="l" t="t" r="r" b="b"/>
                <a:pathLst>
                  <a:path w="2290" h="1060" extrusionOk="0">
                    <a:moveTo>
                      <a:pt x="1236" y="1"/>
                    </a:moveTo>
                    <a:cubicBezTo>
                      <a:pt x="790" y="1"/>
                      <a:pt x="344" y="162"/>
                      <a:pt x="10" y="456"/>
                    </a:cubicBezTo>
                    <a:lnTo>
                      <a:pt x="0" y="671"/>
                    </a:lnTo>
                    <a:cubicBezTo>
                      <a:pt x="478" y="923"/>
                      <a:pt x="1017" y="1057"/>
                      <a:pt x="1556" y="1060"/>
                    </a:cubicBezTo>
                    <a:cubicBezTo>
                      <a:pt x="1692" y="1060"/>
                      <a:pt x="1830" y="1051"/>
                      <a:pt x="1958" y="1001"/>
                    </a:cubicBezTo>
                    <a:cubicBezTo>
                      <a:pt x="2084" y="952"/>
                      <a:pt x="2198" y="856"/>
                      <a:pt x="2240" y="726"/>
                    </a:cubicBezTo>
                    <a:cubicBezTo>
                      <a:pt x="2289" y="571"/>
                      <a:pt x="2226" y="397"/>
                      <a:pt x="2112" y="281"/>
                    </a:cubicBezTo>
                    <a:cubicBezTo>
                      <a:pt x="1999" y="163"/>
                      <a:pt x="1844" y="99"/>
                      <a:pt x="1687" y="58"/>
                    </a:cubicBezTo>
                    <a:cubicBezTo>
                      <a:pt x="1539" y="19"/>
                      <a:pt x="1387" y="1"/>
                      <a:pt x="123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" name="Google Shape;2205;p58"/>
              <p:cNvSpPr/>
              <p:nvPr/>
            </p:nvSpPr>
            <p:spPr>
              <a:xfrm>
                <a:off x="8815704" y="711308"/>
                <a:ext cx="270581" cy="864113"/>
              </a:xfrm>
              <a:custGeom>
                <a:avLst/>
                <a:gdLst/>
                <a:ahLst/>
                <a:cxnLst/>
                <a:rect l="l" t="t" r="r" b="b"/>
                <a:pathLst>
                  <a:path w="1767" h="5643" extrusionOk="0">
                    <a:moveTo>
                      <a:pt x="1590" y="0"/>
                    </a:moveTo>
                    <a:cubicBezTo>
                      <a:pt x="1554" y="0"/>
                      <a:pt x="1519" y="16"/>
                      <a:pt x="1492" y="53"/>
                    </a:cubicBezTo>
                    <a:cubicBezTo>
                      <a:pt x="336" y="1640"/>
                      <a:pt x="0" y="3677"/>
                      <a:pt x="594" y="5548"/>
                    </a:cubicBezTo>
                    <a:cubicBezTo>
                      <a:pt x="615" y="5613"/>
                      <a:pt x="671" y="5643"/>
                      <a:pt x="726" y="5643"/>
                    </a:cubicBezTo>
                    <a:cubicBezTo>
                      <a:pt x="798" y="5643"/>
                      <a:pt x="866" y="5591"/>
                      <a:pt x="839" y="5503"/>
                    </a:cubicBezTo>
                    <a:cubicBezTo>
                      <a:pt x="263" y="3689"/>
                      <a:pt x="575" y="1733"/>
                      <a:pt x="1697" y="194"/>
                    </a:cubicBezTo>
                    <a:cubicBezTo>
                      <a:pt x="1767" y="100"/>
                      <a:pt x="1679" y="0"/>
                      <a:pt x="1590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" name="Google Shape;2206;p58"/>
              <p:cNvSpPr/>
              <p:nvPr/>
            </p:nvSpPr>
            <p:spPr>
              <a:xfrm>
                <a:off x="8901304" y="983269"/>
                <a:ext cx="413451" cy="361999"/>
              </a:xfrm>
              <a:custGeom>
                <a:avLst/>
                <a:gdLst/>
                <a:ahLst/>
                <a:cxnLst/>
                <a:rect l="l" t="t" r="r" b="b"/>
                <a:pathLst>
                  <a:path w="2700" h="2364" extrusionOk="0">
                    <a:moveTo>
                      <a:pt x="172" y="1"/>
                    </a:moveTo>
                    <a:cubicBezTo>
                      <a:pt x="85" y="1"/>
                      <a:pt x="0" y="115"/>
                      <a:pt x="70" y="211"/>
                    </a:cubicBezTo>
                    <a:cubicBezTo>
                      <a:pt x="708" y="1087"/>
                      <a:pt x="1503" y="1803"/>
                      <a:pt x="2440" y="2345"/>
                    </a:cubicBezTo>
                    <a:cubicBezTo>
                      <a:pt x="2462" y="2358"/>
                      <a:pt x="2484" y="2363"/>
                      <a:pt x="2506" y="2363"/>
                    </a:cubicBezTo>
                    <a:cubicBezTo>
                      <a:pt x="2617" y="2363"/>
                      <a:pt x="2699" y="2207"/>
                      <a:pt x="2581" y="2140"/>
                    </a:cubicBezTo>
                    <a:cubicBezTo>
                      <a:pt x="1661" y="1608"/>
                      <a:pt x="883" y="907"/>
                      <a:pt x="258" y="49"/>
                    </a:cubicBezTo>
                    <a:cubicBezTo>
                      <a:pt x="234" y="15"/>
                      <a:pt x="203" y="1"/>
                      <a:pt x="17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" name="Google Shape;2207;p58"/>
              <p:cNvSpPr/>
              <p:nvPr/>
            </p:nvSpPr>
            <p:spPr>
              <a:xfrm>
                <a:off x="8822288" y="1442202"/>
                <a:ext cx="346074" cy="429223"/>
              </a:xfrm>
              <a:custGeom>
                <a:avLst/>
                <a:gdLst/>
                <a:ahLst/>
                <a:cxnLst/>
                <a:rect l="l" t="t" r="r" b="b"/>
                <a:pathLst>
                  <a:path w="2260" h="2803" extrusionOk="0">
                    <a:moveTo>
                      <a:pt x="868" y="1"/>
                    </a:moveTo>
                    <a:cubicBezTo>
                      <a:pt x="745" y="1"/>
                      <a:pt x="622" y="43"/>
                      <a:pt x="480" y="111"/>
                    </a:cubicBezTo>
                    <a:cubicBezTo>
                      <a:pt x="60" y="313"/>
                      <a:pt x="0" y="909"/>
                      <a:pt x="55" y="1318"/>
                    </a:cubicBezTo>
                    <a:cubicBezTo>
                      <a:pt x="126" y="1839"/>
                      <a:pt x="425" y="2325"/>
                      <a:pt x="859" y="2620"/>
                    </a:cubicBezTo>
                    <a:cubicBezTo>
                      <a:pt x="973" y="2697"/>
                      <a:pt x="1097" y="2764"/>
                      <a:pt x="1231" y="2790"/>
                    </a:cubicBezTo>
                    <a:cubicBezTo>
                      <a:pt x="1274" y="2799"/>
                      <a:pt x="1317" y="2802"/>
                      <a:pt x="1360" y="2802"/>
                    </a:cubicBezTo>
                    <a:cubicBezTo>
                      <a:pt x="1657" y="2802"/>
                      <a:pt x="1948" y="2611"/>
                      <a:pt x="2094" y="2344"/>
                    </a:cubicBezTo>
                    <a:cubicBezTo>
                      <a:pt x="2260" y="2039"/>
                      <a:pt x="2255" y="1664"/>
                      <a:pt x="2144" y="1337"/>
                    </a:cubicBezTo>
                    <a:cubicBezTo>
                      <a:pt x="2041" y="1042"/>
                      <a:pt x="1841" y="718"/>
                      <a:pt x="1601" y="458"/>
                    </a:cubicBezTo>
                    <a:cubicBezTo>
                      <a:pt x="1474" y="318"/>
                      <a:pt x="1333" y="197"/>
                      <a:pt x="1193" y="106"/>
                    </a:cubicBezTo>
                    <a:cubicBezTo>
                      <a:pt x="1078" y="32"/>
                      <a:pt x="973" y="1"/>
                      <a:pt x="868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" name="Google Shape;2208;p58"/>
              <p:cNvSpPr/>
              <p:nvPr/>
            </p:nvSpPr>
            <p:spPr>
              <a:xfrm>
                <a:off x="8759658" y="1391669"/>
                <a:ext cx="359090" cy="269203"/>
              </a:xfrm>
              <a:custGeom>
                <a:avLst/>
                <a:gdLst/>
                <a:ahLst/>
                <a:cxnLst/>
                <a:rect l="l" t="t" r="r" b="b"/>
                <a:pathLst>
                  <a:path w="2345" h="1758" extrusionOk="0">
                    <a:moveTo>
                      <a:pt x="913" y="0"/>
                    </a:moveTo>
                    <a:cubicBezTo>
                      <a:pt x="847" y="0"/>
                      <a:pt x="781" y="7"/>
                      <a:pt x="720" y="31"/>
                    </a:cubicBezTo>
                    <a:cubicBezTo>
                      <a:pt x="464" y="133"/>
                      <a:pt x="244" y="602"/>
                      <a:pt x="145" y="844"/>
                    </a:cubicBezTo>
                    <a:cubicBezTo>
                      <a:pt x="24" y="1135"/>
                      <a:pt x="0" y="1477"/>
                      <a:pt x="138" y="1758"/>
                    </a:cubicBezTo>
                    <a:cubicBezTo>
                      <a:pt x="498" y="1524"/>
                      <a:pt x="819" y="1255"/>
                      <a:pt x="877" y="809"/>
                    </a:cubicBezTo>
                    <a:cubicBezTo>
                      <a:pt x="1129" y="942"/>
                      <a:pt x="1415" y="1009"/>
                      <a:pt x="1700" y="1009"/>
                    </a:cubicBezTo>
                    <a:cubicBezTo>
                      <a:pt x="1920" y="1009"/>
                      <a:pt x="2140" y="969"/>
                      <a:pt x="2345" y="889"/>
                    </a:cubicBezTo>
                    <a:cubicBezTo>
                      <a:pt x="2314" y="849"/>
                      <a:pt x="2288" y="811"/>
                      <a:pt x="2261" y="774"/>
                    </a:cubicBezTo>
                    <a:cubicBezTo>
                      <a:pt x="2136" y="601"/>
                      <a:pt x="2005" y="434"/>
                      <a:pt x="1843" y="298"/>
                    </a:cubicBezTo>
                    <a:cubicBezTo>
                      <a:pt x="1611" y="102"/>
                      <a:pt x="1349" y="31"/>
                      <a:pt x="1052" y="7"/>
                    </a:cubicBezTo>
                    <a:cubicBezTo>
                      <a:pt x="1006" y="4"/>
                      <a:pt x="959" y="0"/>
                      <a:pt x="91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" name="Google Shape;2209;p58"/>
              <p:cNvSpPr/>
              <p:nvPr/>
            </p:nvSpPr>
            <p:spPr>
              <a:xfrm>
                <a:off x="9173418" y="1188311"/>
                <a:ext cx="436880" cy="390941"/>
              </a:xfrm>
              <a:custGeom>
                <a:avLst/>
                <a:gdLst/>
                <a:ahLst/>
                <a:cxnLst/>
                <a:rect l="l" t="t" r="r" b="b"/>
                <a:pathLst>
                  <a:path w="2853" h="2553" extrusionOk="0">
                    <a:moveTo>
                      <a:pt x="911" y="0"/>
                    </a:moveTo>
                    <a:cubicBezTo>
                      <a:pt x="655" y="0"/>
                      <a:pt x="495" y="128"/>
                      <a:pt x="314" y="353"/>
                    </a:cubicBezTo>
                    <a:cubicBezTo>
                      <a:pt x="0" y="747"/>
                      <a:pt x="200" y="1338"/>
                      <a:pt x="429" y="1698"/>
                    </a:cubicBezTo>
                    <a:cubicBezTo>
                      <a:pt x="722" y="2155"/>
                      <a:pt x="1218" y="2469"/>
                      <a:pt x="1762" y="2540"/>
                    </a:cubicBezTo>
                    <a:cubicBezTo>
                      <a:pt x="1823" y="2548"/>
                      <a:pt x="1885" y="2552"/>
                      <a:pt x="1946" y="2552"/>
                    </a:cubicBezTo>
                    <a:cubicBezTo>
                      <a:pt x="2029" y="2552"/>
                      <a:pt x="2112" y="2544"/>
                      <a:pt x="2193" y="2520"/>
                    </a:cubicBezTo>
                    <a:cubicBezTo>
                      <a:pt x="2546" y="2420"/>
                      <a:pt x="2799" y="2051"/>
                      <a:pt x="2826" y="1684"/>
                    </a:cubicBezTo>
                    <a:cubicBezTo>
                      <a:pt x="2853" y="1317"/>
                      <a:pt x="2684" y="963"/>
                      <a:pt x="2436" y="707"/>
                    </a:cubicBezTo>
                    <a:cubicBezTo>
                      <a:pt x="2214" y="477"/>
                      <a:pt x="1881" y="269"/>
                      <a:pt x="1537" y="138"/>
                    </a:cubicBezTo>
                    <a:cubicBezTo>
                      <a:pt x="1354" y="68"/>
                      <a:pt x="1168" y="21"/>
                      <a:pt x="996" y="4"/>
                    </a:cubicBezTo>
                    <a:cubicBezTo>
                      <a:pt x="966" y="1"/>
                      <a:pt x="938" y="0"/>
                      <a:pt x="911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" name="Google Shape;2210;p58"/>
              <p:cNvSpPr/>
              <p:nvPr/>
            </p:nvSpPr>
            <p:spPr>
              <a:xfrm>
                <a:off x="9137432" y="1145894"/>
                <a:ext cx="327239" cy="342246"/>
              </a:xfrm>
              <a:custGeom>
                <a:avLst/>
                <a:gdLst/>
                <a:ahLst/>
                <a:cxnLst/>
                <a:rect l="l" t="t" r="r" b="b"/>
                <a:pathLst>
                  <a:path w="2137" h="2235" extrusionOk="0">
                    <a:moveTo>
                      <a:pt x="1132" y="1"/>
                    </a:moveTo>
                    <a:cubicBezTo>
                      <a:pt x="925" y="1"/>
                      <a:pt x="725" y="56"/>
                      <a:pt x="518" y="140"/>
                    </a:cubicBezTo>
                    <a:cubicBezTo>
                      <a:pt x="407" y="185"/>
                      <a:pt x="292" y="234"/>
                      <a:pt x="209" y="323"/>
                    </a:cubicBezTo>
                    <a:cubicBezTo>
                      <a:pt x="8" y="543"/>
                      <a:pt x="0" y="1093"/>
                      <a:pt x="9" y="1369"/>
                    </a:cubicBezTo>
                    <a:cubicBezTo>
                      <a:pt x="20" y="1700"/>
                      <a:pt x="144" y="2035"/>
                      <a:pt x="399" y="2235"/>
                    </a:cubicBezTo>
                    <a:cubicBezTo>
                      <a:pt x="642" y="1840"/>
                      <a:pt x="834" y="1432"/>
                      <a:pt x="696" y="983"/>
                    </a:cubicBezTo>
                    <a:lnTo>
                      <a:pt x="696" y="983"/>
                    </a:lnTo>
                    <a:cubicBezTo>
                      <a:pt x="703" y="983"/>
                      <a:pt x="710" y="983"/>
                      <a:pt x="717" y="983"/>
                    </a:cubicBezTo>
                    <a:cubicBezTo>
                      <a:pt x="1240" y="983"/>
                      <a:pt x="1771" y="747"/>
                      <a:pt x="2136" y="349"/>
                    </a:cubicBezTo>
                    <a:cubicBezTo>
                      <a:pt x="2093" y="326"/>
                      <a:pt x="2050" y="303"/>
                      <a:pt x="2008" y="281"/>
                    </a:cubicBezTo>
                    <a:cubicBezTo>
                      <a:pt x="1815" y="179"/>
                      <a:pt x="1616" y="84"/>
                      <a:pt x="1402" y="32"/>
                    </a:cubicBezTo>
                    <a:cubicBezTo>
                      <a:pt x="1310" y="11"/>
                      <a:pt x="1220" y="1"/>
                      <a:pt x="113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" name="Google Shape;2211;p58"/>
              <p:cNvSpPr/>
              <p:nvPr/>
            </p:nvSpPr>
            <p:spPr>
              <a:xfrm>
                <a:off x="8919527" y="1747698"/>
                <a:ext cx="150067" cy="74115"/>
              </a:xfrm>
              <a:custGeom>
                <a:avLst/>
                <a:gdLst/>
                <a:ahLst/>
                <a:cxnLst/>
                <a:rect l="l" t="t" r="r" b="b"/>
                <a:pathLst>
                  <a:path w="980" h="484" extrusionOk="0">
                    <a:moveTo>
                      <a:pt x="185" y="0"/>
                    </a:moveTo>
                    <a:cubicBezTo>
                      <a:pt x="89" y="0"/>
                      <a:pt x="0" y="115"/>
                      <a:pt x="84" y="204"/>
                    </a:cubicBezTo>
                    <a:cubicBezTo>
                      <a:pt x="254" y="387"/>
                      <a:pt x="481" y="484"/>
                      <a:pt x="726" y="484"/>
                    </a:cubicBezTo>
                    <a:cubicBezTo>
                      <a:pt x="758" y="484"/>
                      <a:pt x="791" y="482"/>
                      <a:pt x="824" y="478"/>
                    </a:cubicBezTo>
                    <a:cubicBezTo>
                      <a:pt x="980" y="463"/>
                      <a:pt x="941" y="232"/>
                      <a:pt x="792" y="232"/>
                    </a:cubicBezTo>
                    <a:cubicBezTo>
                      <a:pt x="788" y="232"/>
                      <a:pt x="783" y="232"/>
                      <a:pt x="778" y="233"/>
                    </a:cubicBezTo>
                    <a:cubicBezTo>
                      <a:pt x="757" y="235"/>
                      <a:pt x="737" y="236"/>
                      <a:pt x="716" y="236"/>
                    </a:cubicBezTo>
                    <a:cubicBezTo>
                      <a:pt x="549" y="236"/>
                      <a:pt x="389" y="164"/>
                      <a:pt x="274" y="40"/>
                    </a:cubicBezTo>
                    <a:cubicBezTo>
                      <a:pt x="247" y="12"/>
                      <a:pt x="215" y="0"/>
                      <a:pt x="18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" name="Google Shape;2212;p58"/>
              <p:cNvSpPr/>
              <p:nvPr/>
            </p:nvSpPr>
            <p:spPr>
              <a:xfrm>
                <a:off x="9357022" y="1473747"/>
                <a:ext cx="186359" cy="55586"/>
              </a:xfrm>
              <a:custGeom>
                <a:avLst/>
                <a:gdLst/>
                <a:ahLst/>
                <a:cxnLst/>
                <a:rect l="l" t="t" r="r" b="b"/>
                <a:pathLst>
                  <a:path w="1217" h="363" extrusionOk="0">
                    <a:moveTo>
                      <a:pt x="197" y="1"/>
                    </a:moveTo>
                    <a:cubicBezTo>
                      <a:pt x="83" y="1"/>
                      <a:pt x="1" y="157"/>
                      <a:pt x="120" y="223"/>
                    </a:cubicBezTo>
                    <a:cubicBezTo>
                      <a:pt x="284" y="315"/>
                      <a:pt x="462" y="362"/>
                      <a:pt x="640" y="362"/>
                    </a:cubicBezTo>
                    <a:cubicBezTo>
                      <a:pt x="792" y="362"/>
                      <a:pt x="945" y="328"/>
                      <a:pt x="1090" y="258"/>
                    </a:cubicBezTo>
                    <a:cubicBezTo>
                      <a:pt x="1216" y="196"/>
                      <a:pt x="1151" y="19"/>
                      <a:pt x="1038" y="19"/>
                    </a:cubicBezTo>
                    <a:cubicBezTo>
                      <a:pt x="1020" y="19"/>
                      <a:pt x="1002" y="23"/>
                      <a:pt x="982" y="33"/>
                    </a:cubicBezTo>
                    <a:cubicBezTo>
                      <a:pt x="870" y="87"/>
                      <a:pt x="750" y="115"/>
                      <a:pt x="631" y="115"/>
                    </a:cubicBezTo>
                    <a:cubicBezTo>
                      <a:pt x="505" y="115"/>
                      <a:pt x="378" y="83"/>
                      <a:pt x="262" y="18"/>
                    </a:cubicBezTo>
                    <a:cubicBezTo>
                      <a:pt x="240" y="6"/>
                      <a:pt x="218" y="1"/>
                      <a:pt x="19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5" name="Google Shape;2200;p58"/>
          <p:cNvGrpSpPr/>
          <p:nvPr/>
        </p:nvGrpSpPr>
        <p:grpSpPr>
          <a:xfrm>
            <a:off x="7769770" y="4248055"/>
            <a:ext cx="416799" cy="572715"/>
            <a:chOff x="8430725" y="132438"/>
            <a:chExt cx="592549" cy="814209"/>
          </a:xfrm>
        </p:grpSpPr>
        <p:sp>
          <p:nvSpPr>
            <p:cNvPr id="103" name="Google Shape;2201;p58"/>
            <p:cNvSpPr/>
            <p:nvPr/>
          </p:nvSpPr>
          <p:spPr>
            <a:xfrm flipH="1">
              <a:off x="8430725" y="132441"/>
              <a:ext cx="592548" cy="814207"/>
            </a:xfrm>
            <a:custGeom>
              <a:avLst/>
              <a:gdLst/>
              <a:ahLst/>
              <a:cxnLst/>
              <a:rect l="l" t="t" r="r" b="b"/>
              <a:pathLst>
                <a:path w="5825" h="8004" extrusionOk="0">
                  <a:moveTo>
                    <a:pt x="375" y="1"/>
                  </a:moveTo>
                  <a:cubicBezTo>
                    <a:pt x="240" y="1"/>
                    <a:pt x="110" y="107"/>
                    <a:pt x="59" y="236"/>
                  </a:cubicBezTo>
                  <a:cubicBezTo>
                    <a:pt x="1" y="388"/>
                    <a:pt x="27" y="560"/>
                    <a:pt x="73" y="717"/>
                  </a:cubicBezTo>
                  <a:cubicBezTo>
                    <a:pt x="247" y="1318"/>
                    <a:pt x="717" y="1822"/>
                    <a:pt x="1301" y="2043"/>
                  </a:cubicBezTo>
                  <a:cubicBezTo>
                    <a:pt x="974" y="2955"/>
                    <a:pt x="867" y="3934"/>
                    <a:pt x="992" y="4901"/>
                  </a:cubicBezTo>
                  <a:cubicBezTo>
                    <a:pt x="990" y="4901"/>
                    <a:pt x="989" y="4903"/>
                    <a:pt x="989" y="4903"/>
                  </a:cubicBezTo>
                  <a:cubicBezTo>
                    <a:pt x="733" y="5004"/>
                    <a:pt x="513" y="5474"/>
                    <a:pt x="414" y="5715"/>
                  </a:cubicBezTo>
                  <a:cubicBezTo>
                    <a:pt x="293" y="6005"/>
                    <a:pt x="268" y="6348"/>
                    <a:pt x="407" y="6629"/>
                  </a:cubicBezTo>
                  <a:cubicBezTo>
                    <a:pt x="518" y="6557"/>
                    <a:pt x="626" y="6481"/>
                    <a:pt x="722" y="6399"/>
                  </a:cubicBezTo>
                  <a:cubicBezTo>
                    <a:pt x="725" y="6441"/>
                    <a:pt x="728" y="6482"/>
                    <a:pt x="736" y="6519"/>
                  </a:cubicBezTo>
                  <a:cubicBezTo>
                    <a:pt x="806" y="7039"/>
                    <a:pt x="1105" y="7525"/>
                    <a:pt x="1539" y="7821"/>
                  </a:cubicBezTo>
                  <a:cubicBezTo>
                    <a:pt x="1653" y="7899"/>
                    <a:pt x="1777" y="7965"/>
                    <a:pt x="1912" y="7991"/>
                  </a:cubicBezTo>
                  <a:cubicBezTo>
                    <a:pt x="1955" y="7999"/>
                    <a:pt x="1999" y="8003"/>
                    <a:pt x="2042" y="8003"/>
                  </a:cubicBezTo>
                  <a:cubicBezTo>
                    <a:pt x="2339" y="8003"/>
                    <a:pt x="2630" y="7811"/>
                    <a:pt x="2775" y="7545"/>
                  </a:cubicBezTo>
                  <a:cubicBezTo>
                    <a:pt x="2940" y="7241"/>
                    <a:pt x="2935" y="6866"/>
                    <a:pt x="2824" y="6537"/>
                  </a:cubicBezTo>
                  <a:cubicBezTo>
                    <a:pt x="2744" y="6302"/>
                    <a:pt x="2599" y="6048"/>
                    <a:pt x="2421" y="5821"/>
                  </a:cubicBezTo>
                  <a:cubicBezTo>
                    <a:pt x="2487" y="5804"/>
                    <a:pt x="2552" y="5783"/>
                    <a:pt x="2616" y="5758"/>
                  </a:cubicBezTo>
                  <a:lnTo>
                    <a:pt x="2534" y="5644"/>
                  </a:lnTo>
                  <a:cubicBezTo>
                    <a:pt x="2409" y="5473"/>
                    <a:pt x="2278" y="5304"/>
                    <a:pt x="2116" y="5169"/>
                  </a:cubicBezTo>
                  <a:cubicBezTo>
                    <a:pt x="1883" y="4973"/>
                    <a:pt x="1621" y="4902"/>
                    <a:pt x="1324" y="4879"/>
                  </a:cubicBezTo>
                  <a:cubicBezTo>
                    <a:pt x="1298" y="4877"/>
                    <a:pt x="1271" y="4875"/>
                    <a:pt x="1245" y="4874"/>
                  </a:cubicBezTo>
                  <a:cubicBezTo>
                    <a:pt x="1146" y="4104"/>
                    <a:pt x="1199" y="3328"/>
                    <a:pt x="1397" y="2589"/>
                  </a:cubicBezTo>
                  <a:cubicBezTo>
                    <a:pt x="1802" y="3116"/>
                    <a:pt x="2268" y="3581"/>
                    <a:pt x="2788" y="3982"/>
                  </a:cubicBezTo>
                  <a:cubicBezTo>
                    <a:pt x="2745" y="4212"/>
                    <a:pt x="2745" y="4472"/>
                    <a:pt x="2751" y="4637"/>
                  </a:cubicBezTo>
                  <a:cubicBezTo>
                    <a:pt x="2761" y="4969"/>
                    <a:pt x="2886" y="5303"/>
                    <a:pt x="3141" y="5503"/>
                  </a:cubicBezTo>
                  <a:cubicBezTo>
                    <a:pt x="3215" y="5382"/>
                    <a:pt x="3285" y="5260"/>
                    <a:pt x="3341" y="5135"/>
                  </a:cubicBezTo>
                  <a:cubicBezTo>
                    <a:pt x="3362" y="5173"/>
                    <a:pt x="3383" y="5209"/>
                    <a:pt x="3405" y="5244"/>
                  </a:cubicBezTo>
                  <a:cubicBezTo>
                    <a:pt x="3698" y="5701"/>
                    <a:pt x="4195" y="6014"/>
                    <a:pt x="4738" y="6086"/>
                  </a:cubicBezTo>
                  <a:cubicBezTo>
                    <a:pt x="4799" y="6093"/>
                    <a:pt x="4860" y="6098"/>
                    <a:pt x="4922" y="6098"/>
                  </a:cubicBezTo>
                  <a:cubicBezTo>
                    <a:pt x="5005" y="6098"/>
                    <a:pt x="5088" y="6089"/>
                    <a:pt x="5168" y="6066"/>
                  </a:cubicBezTo>
                  <a:cubicBezTo>
                    <a:pt x="5523" y="5965"/>
                    <a:pt x="5775" y="5596"/>
                    <a:pt x="5801" y="5229"/>
                  </a:cubicBezTo>
                  <a:cubicBezTo>
                    <a:pt x="5825" y="4859"/>
                    <a:pt x="5657" y="4508"/>
                    <a:pt x="5410" y="4252"/>
                  </a:cubicBezTo>
                  <a:cubicBezTo>
                    <a:pt x="5232" y="4068"/>
                    <a:pt x="4982" y="3897"/>
                    <a:pt x="4714" y="3770"/>
                  </a:cubicBezTo>
                  <a:cubicBezTo>
                    <a:pt x="4770" y="3721"/>
                    <a:pt x="4822" y="3670"/>
                    <a:pt x="4872" y="3615"/>
                  </a:cubicBezTo>
                  <a:cubicBezTo>
                    <a:pt x="4829" y="3592"/>
                    <a:pt x="4787" y="3570"/>
                    <a:pt x="4744" y="3547"/>
                  </a:cubicBezTo>
                  <a:cubicBezTo>
                    <a:pt x="4550" y="3445"/>
                    <a:pt x="4351" y="3350"/>
                    <a:pt x="4137" y="3299"/>
                  </a:cubicBezTo>
                  <a:cubicBezTo>
                    <a:pt x="4045" y="3277"/>
                    <a:pt x="3955" y="3267"/>
                    <a:pt x="3866" y="3267"/>
                  </a:cubicBezTo>
                  <a:cubicBezTo>
                    <a:pt x="3660" y="3267"/>
                    <a:pt x="3461" y="3321"/>
                    <a:pt x="3254" y="3406"/>
                  </a:cubicBezTo>
                  <a:cubicBezTo>
                    <a:pt x="3143" y="3452"/>
                    <a:pt x="3028" y="3500"/>
                    <a:pt x="2945" y="3589"/>
                  </a:cubicBezTo>
                  <a:cubicBezTo>
                    <a:pt x="2913" y="3625"/>
                    <a:pt x="2884" y="3670"/>
                    <a:pt x="2860" y="3722"/>
                  </a:cubicBezTo>
                  <a:cubicBezTo>
                    <a:pt x="2341" y="3310"/>
                    <a:pt x="1879" y="2832"/>
                    <a:pt x="1479" y="2290"/>
                  </a:cubicBezTo>
                  <a:cubicBezTo>
                    <a:pt x="1486" y="2268"/>
                    <a:pt x="1494" y="2245"/>
                    <a:pt x="1501" y="2223"/>
                  </a:cubicBezTo>
                  <a:cubicBezTo>
                    <a:pt x="1966" y="2460"/>
                    <a:pt x="2489" y="2588"/>
                    <a:pt x="3012" y="2589"/>
                  </a:cubicBezTo>
                  <a:cubicBezTo>
                    <a:pt x="3148" y="2589"/>
                    <a:pt x="3287" y="2582"/>
                    <a:pt x="3414" y="2531"/>
                  </a:cubicBezTo>
                  <a:cubicBezTo>
                    <a:pt x="3540" y="2481"/>
                    <a:pt x="3654" y="2385"/>
                    <a:pt x="3696" y="2255"/>
                  </a:cubicBezTo>
                  <a:cubicBezTo>
                    <a:pt x="3745" y="2102"/>
                    <a:pt x="3682" y="1926"/>
                    <a:pt x="3569" y="1810"/>
                  </a:cubicBezTo>
                  <a:cubicBezTo>
                    <a:pt x="3455" y="1694"/>
                    <a:pt x="3300" y="1629"/>
                    <a:pt x="3143" y="1588"/>
                  </a:cubicBezTo>
                  <a:cubicBezTo>
                    <a:pt x="2996" y="1550"/>
                    <a:pt x="2844" y="1531"/>
                    <a:pt x="2692" y="1531"/>
                  </a:cubicBezTo>
                  <a:cubicBezTo>
                    <a:pt x="2321" y="1531"/>
                    <a:pt x="1950" y="1643"/>
                    <a:pt x="1642" y="1851"/>
                  </a:cubicBezTo>
                  <a:cubicBezTo>
                    <a:pt x="1820" y="1420"/>
                    <a:pt x="2051" y="1009"/>
                    <a:pt x="2332" y="622"/>
                  </a:cubicBezTo>
                  <a:cubicBezTo>
                    <a:pt x="2401" y="528"/>
                    <a:pt x="2314" y="429"/>
                    <a:pt x="2224" y="429"/>
                  </a:cubicBezTo>
                  <a:cubicBezTo>
                    <a:pt x="2189" y="429"/>
                    <a:pt x="2154" y="444"/>
                    <a:pt x="2127" y="481"/>
                  </a:cubicBezTo>
                  <a:cubicBezTo>
                    <a:pt x="1850" y="860"/>
                    <a:pt x="1621" y="1265"/>
                    <a:pt x="1439" y="1689"/>
                  </a:cubicBezTo>
                  <a:cubicBezTo>
                    <a:pt x="1324" y="1083"/>
                    <a:pt x="1072" y="499"/>
                    <a:pt x="606" y="108"/>
                  </a:cubicBezTo>
                  <a:cubicBezTo>
                    <a:pt x="558" y="68"/>
                    <a:pt x="504" y="28"/>
                    <a:pt x="444" y="10"/>
                  </a:cubicBezTo>
                  <a:cubicBezTo>
                    <a:pt x="421" y="4"/>
                    <a:pt x="398" y="1"/>
                    <a:pt x="375" y="1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6" name="Google Shape;2202;p58"/>
            <p:cNvGrpSpPr/>
            <p:nvPr/>
          </p:nvGrpSpPr>
          <p:grpSpPr>
            <a:xfrm flipH="1">
              <a:off x="8430707" y="132436"/>
              <a:ext cx="592548" cy="814203"/>
              <a:chOff x="8718313" y="645768"/>
              <a:chExt cx="891985" cy="1225657"/>
            </a:xfrm>
          </p:grpSpPr>
          <p:sp>
            <p:nvSpPr>
              <p:cNvPr id="105" name="Google Shape;2203;p58"/>
              <p:cNvSpPr/>
              <p:nvPr/>
            </p:nvSpPr>
            <p:spPr>
              <a:xfrm>
                <a:off x="8718313" y="645768"/>
                <a:ext cx="228929" cy="318664"/>
              </a:xfrm>
              <a:custGeom>
                <a:avLst/>
                <a:gdLst/>
                <a:ahLst/>
                <a:cxnLst/>
                <a:rect l="l" t="t" r="r" b="b"/>
                <a:pathLst>
                  <a:path w="1495" h="2081" extrusionOk="0">
                    <a:moveTo>
                      <a:pt x="375" y="0"/>
                    </a:moveTo>
                    <a:cubicBezTo>
                      <a:pt x="240" y="0"/>
                      <a:pt x="109" y="106"/>
                      <a:pt x="59" y="236"/>
                    </a:cubicBezTo>
                    <a:cubicBezTo>
                      <a:pt x="1" y="390"/>
                      <a:pt x="27" y="560"/>
                      <a:pt x="73" y="717"/>
                    </a:cubicBezTo>
                    <a:cubicBezTo>
                      <a:pt x="253" y="1337"/>
                      <a:pt x="749" y="1854"/>
                      <a:pt x="1360" y="2064"/>
                    </a:cubicBezTo>
                    <a:lnTo>
                      <a:pt x="1495" y="2080"/>
                    </a:lnTo>
                    <a:cubicBezTo>
                      <a:pt x="1424" y="1344"/>
                      <a:pt x="1173" y="584"/>
                      <a:pt x="606" y="108"/>
                    </a:cubicBezTo>
                    <a:cubicBezTo>
                      <a:pt x="558" y="68"/>
                      <a:pt x="506" y="27"/>
                      <a:pt x="444" y="10"/>
                    </a:cubicBezTo>
                    <a:cubicBezTo>
                      <a:pt x="421" y="3"/>
                      <a:pt x="398" y="0"/>
                      <a:pt x="37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6" name="Google Shape;2204;p58"/>
              <p:cNvSpPr/>
              <p:nvPr/>
            </p:nvSpPr>
            <p:spPr>
              <a:xfrm>
                <a:off x="8941271" y="880211"/>
                <a:ext cx="350668" cy="162318"/>
              </a:xfrm>
              <a:custGeom>
                <a:avLst/>
                <a:gdLst/>
                <a:ahLst/>
                <a:cxnLst/>
                <a:rect l="l" t="t" r="r" b="b"/>
                <a:pathLst>
                  <a:path w="2290" h="1060" extrusionOk="0">
                    <a:moveTo>
                      <a:pt x="1236" y="1"/>
                    </a:moveTo>
                    <a:cubicBezTo>
                      <a:pt x="790" y="1"/>
                      <a:pt x="344" y="162"/>
                      <a:pt x="10" y="456"/>
                    </a:cubicBezTo>
                    <a:lnTo>
                      <a:pt x="0" y="671"/>
                    </a:lnTo>
                    <a:cubicBezTo>
                      <a:pt x="478" y="923"/>
                      <a:pt x="1017" y="1057"/>
                      <a:pt x="1556" y="1060"/>
                    </a:cubicBezTo>
                    <a:cubicBezTo>
                      <a:pt x="1692" y="1060"/>
                      <a:pt x="1830" y="1051"/>
                      <a:pt x="1958" y="1001"/>
                    </a:cubicBezTo>
                    <a:cubicBezTo>
                      <a:pt x="2084" y="952"/>
                      <a:pt x="2198" y="856"/>
                      <a:pt x="2240" y="726"/>
                    </a:cubicBezTo>
                    <a:cubicBezTo>
                      <a:pt x="2289" y="571"/>
                      <a:pt x="2226" y="397"/>
                      <a:pt x="2112" y="281"/>
                    </a:cubicBezTo>
                    <a:cubicBezTo>
                      <a:pt x="1999" y="163"/>
                      <a:pt x="1844" y="99"/>
                      <a:pt x="1687" y="58"/>
                    </a:cubicBezTo>
                    <a:cubicBezTo>
                      <a:pt x="1539" y="19"/>
                      <a:pt x="1387" y="1"/>
                      <a:pt x="123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" name="Google Shape;2205;p58"/>
              <p:cNvSpPr/>
              <p:nvPr/>
            </p:nvSpPr>
            <p:spPr>
              <a:xfrm>
                <a:off x="8815704" y="711308"/>
                <a:ext cx="270581" cy="864113"/>
              </a:xfrm>
              <a:custGeom>
                <a:avLst/>
                <a:gdLst/>
                <a:ahLst/>
                <a:cxnLst/>
                <a:rect l="l" t="t" r="r" b="b"/>
                <a:pathLst>
                  <a:path w="1767" h="5643" extrusionOk="0">
                    <a:moveTo>
                      <a:pt x="1590" y="0"/>
                    </a:moveTo>
                    <a:cubicBezTo>
                      <a:pt x="1554" y="0"/>
                      <a:pt x="1519" y="16"/>
                      <a:pt x="1492" y="53"/>
                    </a:cubicBezTo>
                    <a:cubicBezTo>
                      <a:pt x="336" y="1640"/>
                      <a:pt x="0" y="3677"/>
                      <a:pt x="594" y="5548"/>
                    </a:cubicBezTo>
                    <a:cubicBezTo>
                      <a:pt x="615" y="5613"/>
                      <a:pt x="671" y="5643"/>
                      <a:pt x="726" y="5643"/>
                    </a:cubicBezTo>
                    <a:cubicBezTo>
                      <a:pt x="798" y="5643"/>
                      <a:pt x="866" y="5591"/>
                      <a:pt x="839" y="5503"/>
                    </a:cubicBezTo>
                    <a:cubicBezTo>
                      <a:pt x="263" y="3689"/>
                      <a:pt x="575" y="1733"/>
                      <a:pt x="1697" y="194"/>
                    </a:cubicBezTo>
                    <a:cubicBezTo>
                      <a:pt x="1767" y="100"/>
                      <a:pt x="1679" y="0"/>
                      <a:pt x="1590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8" name="Google Shape;2206;p58"/>
              <p:cNvSpPr/>
              <p:nvPr/>
            </p:nvSpPr>
            <p:spPr>
              <a:xfrm>
                <a:off x="8901304" y="983269"/>
                <a:ext cx="413451" cy="361999"/>
              </a:xfrm>
              <a:custGeom>
                <a:avLst/>
                <a:gdLst/>
                <a:ahLst/>
                <a:cxnLst/>
                <a:rect l="l" t="t" r="r" b="b"/>
                <a:pathLst>
                  <a:path w="2700" h="2364" extrusionOk="0">
                    <a:moveTo>
                      <a:pt x="172" y="1"/>
                    </a:moveTo>
                    <a:cubicBezTo>
                      <a:pt x="85" y="1"/>
                      <a:pt x="0" y="115"/>
                      <a:pt x="70" y="211"/>
                    </a:cubicBezTo>
                    <a:cubicBezTo>
                      <a:pt x="708" y="1087"/>
                      <a:pt x="1503" y="1803"/>
                      <a:pt x="2440" y="2345"/>
                    </a:cubicBezTo>
                    <a:cubicBezTo>
                      <a:pt x="2462" y="2358"/>
                      <a:pt x="2484" y="2363"/>
                      <a:pt x="2506" y="2363"/>
                    </a:cubicBezTo>
                    <a:cubicBezTo>
                      <a:pt x="2617" y="2363"/>
                      <a:pt x="2699" y="2207"/>
                      <a:pt x="2581" y="2140"/>
                    </a:cubicBezTo>
                    <a:cubicBezTo>
                      <a:pt x="1661" y="1608"/>
                      <a:pt x="883" y="907"/>
                      <a:pt x="258" y="49"/>
                    </a:cubicBezTo>
                    <a:cubicBezTo>
                      <a:pt x="234" y="15"/>
                      <a:pt x="203" y="1"/>
                      <a:pt x="17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9" name="Google Shape;2207;p58"/>
              <p:cNvSpPr/>
              <p:nvPr/>
            </p:nvSpPr>
            <p:spPr>
              <a:xfrm>
                <a:off x="8822288" y="1442202"/>
                <a:ext cx="346074" cy="429223"/>
              </a:xfrm>
              <a:custGeom>
                <a:avLst/>
                <a:gdLst/>
                <a:ahLst/>
                <a:cxnLst/>
                <a:rect l="l" t="t" r="r" b="b"/>
                <a:pathLst>
                  <a:path w="2260" h="2803" extrusionOk="0">
                    <a:moveTo>
                      <a:pt x="868" y="1"/>
                    </a:moveTo>
                    <a:cubicBezTo>
                      <a:pt x="745" y="1"/>
                      <a:pt x="622" y="43"/>
                      <a:pt x="480" y="111"/>
                    </a:cubicBezTo>
                    <a:cubicBezTo>
                      <a:pt x="60" y="313"/>
                      <a:pt x="0" y="909"/>
                      <a:pt x="55" y="1318"/>
                    </a:cubicBezTo>
                    <a:cubicBezTo>
                      <a:pt x="126" y="1839"/>
                      <a:pt x="425" y="2325"/>
                      <a:pt x="859" y="2620"/>
                    </a:cubicBezTo>
                    <a:cubicBezTo>
                      <a:pt x="973" y="2697"/>
                      <a:pt x="1097" y="2764"/>
                      <a:pt x="1231" y="2790"/>
                    </a:cubicBezTo>
                    <a:cubicBezTo>
                      <a:pt x="1274" y="2799"/>
                      <a:pt x="1317" y="2802"/>
                      <a:pt x="1360" y="2802"/>
                    </a:cubicBezTo>
                    <a:cubicBezTo>
                      <a:pt x="1657" y="2802"/>
                      <a:pt x="1948" y="2611"/>
                      <a:pt x="2094" y="2344"/>
                    </a:cubicBezTo>
                    <a:cubicBezTo>
                      <a:pt x="2260" y="2039"/>
                      <a:pt x="2255" y="1664"/>
                      <a:pt x="2144" y="1337"/>
                    </a:cubicBezTo>
                    <a:cubicBezTo>
                      <a:pt x="2041" y="1042"/>
                      <a:pt x="1841" y="718"/>
                      <a:pt x="1601" y="458"/>
                    </a:cubicBezTo>
                    <a:cubicBezTo>
                      <a:pt x="1474" y="318"/>
                      <a:pt x="1333" y="197"/>
                      <a:pt x="1193" y="106"/>
                    </a:cubicBezTo>
                    <a:cubicBezTo>
                      <a:pt x="1078" y="32"/>
                      <a:pt x="973" y="1"/>
                      <a:pt x="868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" name="Google Shape;2208;p58"/>
              <p:cNvSpPr/>
              <p:nvPr/>
            </p:nvSpPr>
            <p:spPr>
              <a:xfrm>
                <a:off x="8759658" y="1391669"/>
                <a:ext cx="359090" cy="269203"/>
              </a:xfrm>
              <a:custGeom>
                <a:avLst/>
                <a:gdLst/>
                <a:ahLst/>
                <a:cxnLst/>
                <a:rect l="l" t="t" r="r" b="b"/>
                <a:pathLst>
                  <a:path w="2345" h="1758" extrusionOk="0">
                    <a:moveTo>
                      <a:pt x="913" y="0"/>
                    </a:moveTo>
                    <a:cubicBezTo>
                      <a:pt x="847" y="0"/>
                      <a:pt x="781" y="7"/>
                      <a:pt x="720" y="31"/>
                    </a:cubicBezTo>
                    <a:cubicBezTo>
                      <a:pt x="464" y="133"/>
                      <a:pt x="244" y="602"/>
                      <a:pt x="145" y="844"/>
                    </a:cubicBezTo>
                    <a:cubicBezTo>
                      <a:pt x="24" y="1135"/>
                      <a:pt x="0" y="1477"/>
                      <a:pt x="138" y="1758"/>
                    </a:cubicBezTo>
                    <a:cubicBezTo>
                      <a:pt x="498" y="1524"/>
                      <a:pt x="819" y="1255"/>
                      <a:pt x="877" y="809"/>
                    </a:cubicBezTo>
                    <a:cubicBezTo>
                      <a:pt x="1129" y="942"/>
                      <a:pt x="1415" y="1009"/>
                      <a:pt x="1700" y="1009"/>
                    </a:cubicBezTo>
                    <a:cubicBezTo>
                      <a:pt x="1920" y="1009"/>
                      <a:pt x="2140" y="969"/>
                      <a:pt x="2345" y="889"/>
                    </a:cubicBezTo>
                    <a:cubicBezTo>
                      <a:pt x="2314" y="849"/>
                      <a:pt x="2288" y="811"/>
                      <a:pt x="2261" y="774"/>
                    </a:cubicBezTo>
                    <a:cubicBezTo>
                      <a:pt x="2136" y="601"/>
                      <a:pt x="2005" y="434"/>
                      <a:pt x="1843" y="298"/>
                    </a:cubicBezTo>
                    <a:cubicBezTo>
                      <a:pt x="1611" y="102"/>
                      <a:pt x="1349" y="31"/>
                      <a:pt x="1052" y="7"/>
                    </a:cubicBezTo>
                    <a:cubicBezTo>
                      <a:pt x="1006" y="4"/>
                      <a:pt x="959" y="0"/>
                      <a:pt x="91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" name="Google Shape;2209;p58"/>
              <p:cNvSpPr/>
              <p:nvPr/>
            </p:nvSpPr>
            <p:spPr>
              <a:xfrm>
                <a:off x="9173418" y="1188311"/>
                <a:ext cx="436880" cy="390941"/>
              </a:xfrm>
              <a:custGeom>
                <a:avLst/>
                <a:gdLst/>
                <a:ahLst/>
                <a:cxnLst/>
                <a:rect l="l" t="t" r="r" b="b"/>
                <a:pathLst>
                  <a:path w="2853" h="2553" extrusionOk="0">
                    <a:moveTo>
                      <a:pt x="911" y="0"/>
                    </a:moveTo>
                    <a:cubicBezTo>
                      <a:pt x="655" y="0"/>
                      <a:pt x="495" y="128"/>
                      <a:pt x="314" y="353"/>
                    </a:cubicBezTo>
                    <a:cubicBezTo>
                      <a:pt x="0" y="747"/>
                      <a:pt x="200" y="1338"/>
                      <a:pt x="429" y="1698"/>
                    </a:cubicBezTo>
                    <a:cubicBezTo>
                      <a:pt x="722" y="2155"/>
                      <a:pt x="1218" y="2469"/>
                      <a:pt x="1762" y="2540"/>
                    </a:cubicBezTo>
                    <a:cubicBezTo>
                      <a:pt x="1823" y="2548"/>
                      <a:pt x="1885" y="2552"/>
                      <a:pt x="1946" y="2552"/>
                    </a:cubicBezTo>
                    <a:cubicBezTo>
                      <a:pt x="2029" y="2552"/>
                      <a:pt x="2112" y="2544"/>
                      <a:pt x="2193" y="2520"/>
                    </a:cubicBezTo>
                    <a:cubicBezTo>
                      <a:pt x="2546" y="2420"/>
                      <a:pt x="2799" y="2051"/>
                      <a:pt x="2826" y="1684"/>
                    </a:cubicBezTo>
                    <a:cubicBezTo>
                      <a:pt x="2853" y="1317"/>
                      <a:pt x="2684" y="963"/>
                      <a:pt x="2436" y="707"/>
                    </a:cubicBezTo>
                    <a:cubicBezTo>
                      <a:pt x="2214" y="477"/>
                      <a:pt x="1881" y="269"/>
                      <a:pt x="1537" y="138"/>
                    </a:cubicBezTo>
                    <a:cubicBezTo>
                      <a:pt x="1354" y="68"/>
                      <a:pt x="1168" y="21"/>
                      <a:pt x="996" y="4"/>
                    </a:cubicBezTo>
                    <a:cubicBezTo>
                      <a:pt x="966" y="1"/>
                      <a:pt x="938" y="0"/>
                      <a:pt x="911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" name="Google Shape;2210;p58"/>
              <p:cNvSpPr/>
              <p:nvPr/>
            </p:nvSpPr>
            <p:spPr>
              <a:xfrm>
                <a:off x="9137432" y="1145894"/>
                <a:ext cx="327239" cy="342246"/>
              </a:xfrm>
              <a:custGeom>
                <a:avLst/>
                <a:gdLst/>
                <a:ahLst/>
                <a:cxnLst/>
                <a:rect l="l" t="t" r="r" b="b"/>
                <a:pathLst>
                  <a:path w="2137" h="2235" extrusionOk="0">
                    <a:moveTo>
                      <a:pt x="1132" y="1"/>
                    </a:moveTo>
                    <a:cubicBezTo>
                      <a:pt x="925" y="1"/>
                      <a:pt x="725" y="56"/>
                      <a:pt x="518" y="140"/>
                    </a:cubicBezTo>
                    <a:cubicBezTo>
                      <a:pt x="407" y="185"/>
                      <a:pt x="292" y="234"/>
                      <a:pt x="209" y="323"/>
                    </a:cubicBezTo>
                    <a:cubicBezTo>
                      <a:pt x="8" y="543"/>
                      <a:pt x="0" y="1093"/>
                      <a:pt x="9" y="1369"/>
                    </a:cubicBezTo>
                    <a:cubicBezTo>
                      <a:pt x="20" y="1700"/>
                      <a:pt x="144" y="2035"/>
                      <a:pt x="399" y="2235"/>
                    </a:cubicBezTo>
                    <a:cubicBezTo>
                      <a:pt x="642" y="1840"/>
                      <a:pt x="834" y="1432"/>
                      <a:pt x="696" y="983"/>
                    </a:cubicBezTo>
                    <a:lnTo>
                      <a:pt x="696" y="983"/>
                    </a:lnTo>
                    <a:cubicBezTo>
                      <a:pt x="703" y="983"/>
                      <a:pt x="710" y="983"/>
                      <a:pt x="717" y="983"/>
                    </a:cubicBezTo>
                    <a:cubicBezTo>
                      <a:pt x="1240" y="983"/>
                      <a:pt x="1771" y="747"/>
                      <a:pt x="2136" y="349"/>
                    </a:cubicBezTo>
                    <a:cubicBezTo>
                      <a:pt x="2093" y="326"/>
                      <a:pt x="2050" y="303"/>
                      <a:pt x="2008" y="281"/>
                    </a:cubicBezTo>
                    <a:cubicBezTo>
                      <a:pt x="1815" y="179"/>
                      <a:pt x="1616" y="84"/>
                      <a:pt x="1402" y="32"/>
                    </a:cubicBezTo>
                    <a:cubicBezTo>
                      <a:pt x="1310" y="11"/>
                      <a:pt x="1220" y="1"/>
                      <a:pt x="113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3" name="Google Shape;2211;p58"/>
              <p:cNvSpPr/>
              <p:nvPr/>
            </p:nvSpPr>
            <p:spPr>
              <a:xfrm>
                <a:off x="8919527" y="1747698"/>
                <a:ext cx="150067" cy="74115"/>
              </a:xfrm>
              <a:custGeom>
                <a:avLst/>
                <a:gdLst/>
                <a:ahLst/>
                <a:cxnLst/>
                <a:rect l="l" t="t" r="r" b="b"/>
                <a:pathLst>
                  <a:path w="980" h="484" extrusionOk="0">
                    <a:moveTo>
                      <a:pt x="185" y="0"/>
                    </a:moveTo>
                    <a:cubicBezTo>
                      <a:pt x="89" y="0"/>
                      <a:pt x="0" y="115"/>
                      <a:pt x="84" y="204"/>
                    </a:cubicBezTo>
                    <a:cubicBezTo>
                      <a:pt x="254" y="387"/>
                      <a:pt x="481" y="484"/>
                      <a:pt x="726" y="484"/>
                    </a:cubicBezTo>
                    <a:cubicBezTo>
                      <a:pt x="758" y="484"/>
                      <a:pt x="791" y="482"/>
                      <a:pt x="824" y="478"/>
                    </a:cubicBezTo>
                    <a:cubicBezTo>
                      <a:pt x="980" y="463"/>
                      <a:pt x="941" y="232"/>
                      <a:pt x="792" y="232"/>
                    </a:cubicBezTo>
                    <a:cubicBezTo>
                      <a:pt x="788" y="232"/>
                      <a:pt x="783" y="232"/>
                      <a:pt x="778" y="233"/>
                    </a:cubicBezTo>
                    <a:cubicBezTo>
                      <a:pt x="757" y="235"/>
                      <a:pt x="737" y="236"/>
                      <a:pt x="716" y="236"/>
                    </a:cubicBezTo>
                    <a:cubicBezTo>
                      <a:pt x="549" y="236"/>
                      <a:pt x="389" y="164"/>
                      <a:pt x="274" y="40"/>
                    </a:cubicBezTo>
                    <a:cubicBezTo>
                      <a:pt x="247" y="12"/>
                      <a:pt x="215" y="0"/>
                      <a:pt x="18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4" name="Google Shape;2212;p58"/>
              <p:cNvSpPr/>
              <p:nvPr/>
            </p:nvSpPr>
            <p:spPr>
              <a:xfrm>
                <a:off x="9357022" y="1473747"/>
                <a:ext cx="186359" cy="55586"/>
              </a:xfrm>
              <a:custGeom>
                <a:avLst/>
                <a:gdLst/>
                <a:ahLst/>
                <a:cxnLst/>
                <a:rect l="l" t="t" r="r" b="b"/>
                <a:pathLst>
                  <a:path w="1217" h="363" extrusionOk="0">
                    <a:moveTo>
                      <a:pt x="197" y="1"/>
                    </a:moveTo>
                    <a:cubicBezTo>
                      <a:pt x="83" y="1"/>
                      <a:pt x="1" y="157"/>
                      <a:pt x="120" y="223"/>
                    </a:cubicBezTo>
                    <a:cubicBezTo>
                      <a:pt x="284" y="315"/>
                      <a:pt x="462" y="362"/>
                      <a:pt x="640" y="362"/>
                    </a:cubicBezTo>
                    <a:cubicBezTo>
                      <a:pt x="792" y="362"/>
                      <a:pt x="945" y="328"/>
                      <a:pt x="1090" y="258"/>
                    </a:cubicBezTo>
                    <a:cubicBezTo>
                      <a:pt x="1216" y="196"/>
                      <a:pt x="1151" y="19"/>
                      <a:pt x="1038" y="19"/>
                    </a:cubicBezTo>
                    <a:cubicBezTo>
                      <a:pt x="1020" y="19"/>
                      <a:pt x="1002" y="23"/>
                      <a:pt x="982" y="33"/>
                    </a:cubicBezTo>
                    <a:cubicBezTo>
                      <a:pt x="870" y="87"/>
                      <a:pt x="750" y="115"/>
                      <a:pt x="631" y="115"/>
                    </a:cubicBezTo>
                    <a:cubicBezTo>
                      <a:pt x="505" y="115"/>
                      <a:pt x="378" y="83"/>
                      <a:pt x="262" y="18"/>
                    </a:cubicBezTo>
                    <a:cubicBezTo>
                      <a:pt x="240" y="6"/>
                      <a:pt x="218" y="1"/>
                      <a:pt x="19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7" name="Google Shape;2213;p58"/>
          <p:cNvGrpSpPr/>
          <p:nvPr/>
        </p:nvGrpSpPr>
        <p:grpSpPr>
          <a:xfrm flipH="1">
            <a:off x="2173043" y="4668819"/>
            <a:ext cx="450954" cy="474681"/>
            <a:chOff x="6439225" y="-732131"/>
            <a:chExt cx="903949" cy="819133"/>
          </a:xfrm>
        </p:grpSpPr>
        <p:sp>
          <p:nvSpPr>
            <p:cNvPr id="116" name="Google Shape;2214;p58"/>
            <p:cNvSpPr/>
            <p:nvPr/>
          </p:nvSpPr>
          <p:spPr>
            <a:xfrm>
              <a:off x="6439225" y="-731974"/>
              <a:ext cx="903949" cy="818825"/>
            </a:xfrm>
            <a:custGeom>
              <a:avLst/>
              <a:gdLst/>
              <a:ahLst/>
              <a:cxnLst/>
              <a:rect l="l" t="t" r="r" b="b"/>
              <a:pathLst>
                <a:path w="9156" h="8294" extrusionOk="0">
                  <a:moveTo>
                    <a:pt x="5329" y="0"/>
                  </a:moveTo>
                  <a:cubicBezTo>
                    <a:pt x="4954" y="385"/>
                    <a:pt x="4749" y="930"/>
                    <a:pt x="4777" y="1466"/>
                  </a:cubicBezTo>
                  <a:cubicBezTo>
                    <a:pt x="4807" y="1987"/>
                    <a:pt x="5056" y="2493"/>
                    <a:pt x="5451" y="2834"/>
                  </a:cubicBezTo>
                  <a:cubicBezTo>
                    <a:pt x="5211" y="3090"/>
                    <a:pt x="4989" y="3365"/>
                    <a:pt x="4781" y="3654"/>
                  </a:cubicBezTo>
                  <a:cubicBezTo>
                    <a:pt x="4671" y="3648"/>
                    <a:pt x="4561" y="3645"/>
                    <a:pt x="4450" y="3645"/>
                  </a:cubicBezTo>
                  <a:cubicBezTo>
                    <a:pt x="3784" y="3645"/>
                    <a:pt x="3127" y="3748"/>
                    <a:pt x="2523" y="4007"/>
                  </a:cubicBezTo>
                  <a:cubicBezTo>
                    <a:pt x="2393" y="3676"/>
                    <a:pt x="2120" y="3435"/>
                    <a:pt x="1721" y="3309"/>
                  </a:cubicBezTo>
                  <a:cubicBezTo>
                    <a:pt x="1589" y="3267"/>
                    <a:pt x="1457" y="3245"/>
                    <a:pt x="1328" y="3245"/>
                  </a:cubicBezTo>
                  <a:cubicBezTo>
                    <a:pt x="1024" y="3245"/>
                    <a:pt x="740" y="3365"/>
                    <a:pt x="529" y="3620"/>
                  </a:cubicBezTo>
                  <a:cubicBezTo>
                    <a:pt x="211" y="4002"/>
                    <a:pt x="1" y="4519"/>
                    <a:pt x="229" y="4997"/>
                  </a:cubicBezTo>
                  <a:cubicBezTo>
                    <a:pt x="431" y="5419"/>
                    <a:pt x="890" y="5703"/>
                    <a:pt x="1356" y="5703"/>
                  </a:cubicBezTo>
                  <a:cubicBezTo>
                    <a:pt x="1380" y="5703"/>
                    <a:pt x="1404" y="5702"/>
                    <a:pt x="1428" y="5701"/>
                  </a:cubicBezTo>
                  <a:cubicBezTo>
                    <a:pt x="1578" y="5692"/>
                    <a:pt x="1726" y="5654"/>
                    <a:pt x="1867" y="5602"/>
                  </a:cubicBezTo>
                  <a:cubicBezTo>
                    <a:pt x="2314" y="5433"/>
                    <a:pt x="2581" y="5080"/>
                    <a:pt x="2610" y="4591"/>
                  </a:cubicBezTo>
                  <a:cubicBezTo>
                    <a:pt x="2613" y="4520"/>
                    <a:pt x="2613" y="4452"/>
                    <a:pt x="2608" y="4387"/>
                  </a:cubicBezTo>
                  <a:cubicBezTo>
                    <a:pt x="2604" y="4337"/>
                    <a:pt x="2599" y="4287"/>
                    <a:pt x="2590" y="4240"/>
                  </a:cubicBezTo>
                  <a:cubicBezTo>
                    <a:pt x="3167" y="3986"/>
                    <a:pt x="3799" y="3886"/>
                    <a:pt x="4439" y="3886"/>
                  </a:cubicBezTo>
                  <a:cubicBezTo>
                    <a:pt x="4498" y="3886"/>
                    <a:pt x="4558" y="3887"/>
                    <a:pt x="4618" y="3889"/>
                  </a:cubicBezTo>
                  <a:cubicBezTo>
                    <a:pt x="4233" y="4463"/>
                    <a:pt x="3906" y="5082"/>
                    <a:pt x="3640" y="5699"/>
                  </a:cubicBezTo>
                  <a:cubicBezTo>
                    <a:pt x="3561" y="5660"/>
                    <a:pt x="3475" y="5626"/>
                    <a:pt x="3385" y="5597"/>
                  </a:cubicBezTo>
                  <a:cubicBezTo>
                    <a:pt x="3236" y="5551"/>
                    <a:pt x="3087" y="5526"/>
                    <a:pt x="2942" y="5526"/>
                  </a:cubicBezTo>
                  <a:cubicBezTo>
                    <a:pt x="2600" y="5526"/>
                    <a:pt x="2280" y="5660"/>
                    <a:pt x="2042" y="5948"/>
                  </a:cubicBezTo>
                  <a:cubicBezTo>
                    <a:pt x="1685" y="6377"/>
                    <a:pt x="1447" y="6961"/>
                    <a:pt x="1705" y="7498"/>
                  </a:cubicBezTo>
                  <a:cubicBezTo>
                    <a:pt x="1932" y="7973"/>
                    <a:pt x="2448" y="8294"/>
                    <a:pt x="2973" y="8294"/>
                  </a:cubicBezTo>
                  <a:cubicBezTo>
                    <a:pt x="3000" y="8294"/>
                    <a:pt x="3028" y="8293"/>
                    <a:pt x="3055" y="8291"/>
                  </a:cubicBezTo>
                  <a:cubicBezTo>
                    <a:pt x="3223" y="8281"/>
                    <a:pt x="3391" y="8239"/>
                    <a:pt x="3549" y="8178"/>
                  </a:cubicBezTo>
                  <a:cubicBezTo>
                    <a:pt x="4053" y="7991"/>
                    <a:pt x="4354" y="7591"/>
                    <a:pt x="4384" y="7041"/>
                  </a:cubicBezTo>
                  <a:cubicBezTo>
                    <a:pt x="4388" y="6962"/>
                    <a:pt x="4388" y="6886"/>
                    <a:pt x="4383" y="6811"/>
                  </a:cubicBezTo>
                  <a:cubicBezTo>
                    <a:pt x="4353" y="6390"/>
                    <a:pt x="4170" y="6053"/>
                    <a:pt x="3849" y="5823"/>
                  </a:cubicBezTo>
                  <a:cubicBezTo>
                    <a:pt x="4213" y="4971"/>
                    <a:pt x="4696" y="4108"/>
                    <a:pt x="5293" y="3372"/>
                  </a:cubicBezTo>
                  <a:cubicBezTo>
                    <a:pt x="5502" y="4037"/>
                    <a:pt x="5637" y="4714"/>
                    <a:pt x="5697" y="5401"/>
                  </a:cubicBezTo>
                  <a:cubicBezTo>
                    <a:pt x="5596" y="5459"/>
                    <a:pt x="5502" y="5540"/>
                    <a:pt x="5418" y="5640"/>
                  </a:cubicBezTo>
                  <a:cubicBezTo>
                    <a:pt x="5100" y="6022"/>
                    <a:pt x="4890" y="6540"/>
                    <a:pt x="5119" y="7017"/>
                  </a:cubicBezTo>
                  <a:cubicBezTo>
                    <a:pt x="5320" y="7439"/>
                    <a:pt x="5779" y="7723"/>
                    <a:pt x="6245" y="7723"/>
                  </a:cubicBezTo>
                  <a:cubicBezTo>
                    <a:pt x="6269" y="7723"/>
                    <a:pt x="6293" y="7723"/>
                    <a:pt x="6317" y="7721"/>
                  </a:cubicBezTo>
                  <a:cubicBezTo>
                    <a:pt x="6468" y="7712"/>
                    <a:pt x="6615" y="7674"/>
                    <a:pt x="6757" y="7622"/>
                  </a:cubicBezTo>
                  <a:cubicBezTo>
                    <a:pt x="7203" y="7454"/>
                    <a:pt x="7472" y="7100"/>
                    <a:pt x="7499" y="6612"/>
                  </a:cubicBezTo>
                  <a:cubicBezTo>
                    <a:pt x="7503" y="6541"/>
                    <a:pt x="7503" y="6473"/>
                    <a:pt x="7498" y="6408"/>
                  </a:cubicBezTo>
                  <a:cubicBezTo>
                    <a:pt x="7459" y="5881"/>
                    <a:pt x="7153" y="5500"/>
                    <a:pt x="6611" y="5329"/>
                  </a:cubicBezTo>
                  <a:cubicBezTo>
                    <a:pt x="6480" y="5287"/>
                    <a:pt x="6348" y="5266"/>
                    <a:pt x="6220" y="5266"/>
                  </a:cubicBezTo>
                  <a:cubicBezTo>
                    <a:pt x="6121" y="5266"/>
                    <a:pt x="6024" y="5279"/>
                    <a:pt x="5931" y="5305"/>
                  </a:cubicBezTo>
                  <a:cubicBezTo>
                    <a:pt x="5862" y="4601"/>
                    <a:pt x="5718" y="3909"/>
                    <a:pt x="5501" y="3226"/>
                  </a:cubicBezTo>
                  <a:cubicBezTo>
                    <a:pt x="5492" y="3201"/>
                    <a:pt x="5480" y="3183"/>
                    <a:pt x="5464" y="3172"/>
                  </a:cubicBezTo>
                  <a:cubicBezTo>
                    <a:pt x="5580" y="3037"/>
                    <a:pt x="5702" y="2908"/>
                    <a:pt x="5826" y="2786"/>
                  </a:cubicBezTo>
                  <a:lnTo>
                    <a:pt x="5865" y="2797"/>
                  </a:lnTo>
                  <a:cubicBezTo>
                    <a:pt x="6332" y="3211"/>
                    <a:pt x="6902" y="3509"/>
                    <a:pt x="7506" y="3659"/>
                  </a:cubicBezTo>
                  <a:cubicBezTo>
                    <a:pt x="7710" y="3709"/>
                    <a:pt x="7925" y="3739"/>
                    <a:pt x="8138" y="3739"/>
                  </a:cubicBezTo>
                  <a:cubicBezTo>
                    <a:pt x="8515" y="3739"/>
                    <a:pt x="8882" y="3644"/>
                    <a:pt x="9155" y="3393"/>
                  </a:cubicBezTo>
                  <a:cubicBezTo>
                    <a:pt x="8747" y="2932"/>
                    <a:pt x="8194" y="2592"/>
                    <a:pt x="7589" y="2470"/>
                  </a:cubicBezTo>
                  <a:cubicBezTo>
                    <a:pt x="7426" y="2437"/>
                    <a:pt x="7259" y="2420"/>
                    <a:pt x="7092" y="2420"/>
                  </a:cubicBezTo>
                  <a:cubicBezTo>
                    <a:pt x="6662" y="2420"/>
                    <a:pt x="6232" y="2530"/>
                    <a:pt x="5863" y="2750"/>
                  </a:cubicBezTo>
                  <a:cubicBezTo>
                    <a:pt x="6449" y="2180"/>
                    <a:pt x="7127" y="1741"/>
                    <a:pt x="7891" y="1527"/>
                  </a:cubicBezTo>
                  <a:cubicBezTo>
                    <a:pt x="8026" y="1488"/>
                    <a:pt x="8010" y="1283"/>
                    <a:pt x="7891" y="1283"/>
                  </a:cubicBezTo>
                  <a:cubicBezTo>
                    <a:pt x="7880" y="1283"/>
                    <a:pt x="7868" y="1285"/>
                    <a:pt x="7856" y="1288"/>
                  </a:cubicBezTo>
                  <a:cubicBezTo>
                    <a:pt x="7083" y="1505"/>
                    <a:pt x="6396" y="1934"/>
                    <a:pt x="5797" y="2489"/>
                  </a:cubicBezTo>
                  <a:cubicBezTo>
                    <a:pt x="5938" y="2107"/>
                    <a:pt x="6006" y="1698"/>
                    <a:pt x="5967" y="1295"/>
                  </a:cubicBezTo>
                  <a:cubicBezTo>
                    <a:pt x="5919" y="804"/>
                    <a:pt x="5701" y="323"/>
                    <a:pt x="5329" y="0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8" name="Google Shape;2215;p58"/>
            <p:cNvGrpSpPr/>
            <p:nvPr/>
          </p:nvGrpSpPr>
          <p:grpSpPr>
            <a:xfrm>
              <a:off x="6439239" y="-732129"/>
              <a:ext cx="903941" cy="819132"/>
              <a:chOff x="12165849" y="-1723350"/>
              <a:chExt cx="1515153" cy="1373003"/>
            </a:xfrm>
          </p:grpSpPr>
          <p:sp>
            <p:nvSpPr>
              <p:cNvPr id="118" name="Google Shape;2216;p58"/>
              <p:cNvSpPr/>
              <p:nvPr/>
            </p:nvSpPr>
            <p:spPr>
              <a:xfrm>
                <a:off x="13127298" y="-1322885"/>
                <a:ext cx="553704" cy="218768"/>
              </a:xfrm>
              <a:custGeom>
                <a:avLst/>
                <a:gdLst/>
                <a:ahLst/>
                <a:cxnLst/>
                <a:rect l="l" t="t" r="r" b="b"/>
                <a:pathLst>
                  <a:path w="3346" h="1322" extrusionOk="0">
                    <a:moveTo>
                      <a:pt x="1284" y="1"/>
                    </a:moveTo>
                    <a:cubicBezTo>
                      <a:pt x="832" y="1"/>
                      <a:pt x="380" y="122"/>
                      <a:pt x="0" y="363"/>
                    </a:cubicBezTo>
                    <a:lnTo>
                      <a:pt x="55" y="379"/>
                    </a:lnTo>
                    <a:cubicBezTo>
                      <a:pt x="522" y="793"/>
                      <a:pt x="1090" y="1091"/>
                      <a:pt x="1696" y="1240"/>
                    </a:cubicBezTo>
                    <a:cubicBezTo>
                      <a:pt x="1900" y="1291"/>
                      <a:pt x="2115" y="1322"/>
                      <a:pt x="2328" y="1322"/>
                    </a:cubicBezTo>
                    <a:cubicBezTo>
                      <a:pt x="2704" y="1322"/>
                      <a:pt x="3072" y="1226"/>
                      <a:pt x="3345" y="975"/>
                    </a:cubicBezTo>
                    <a:cubicBezTo>
                      <a:pt x="2937" y="513"/>
                      <a:pt x="2384" y="171"/>
                      <a:pt x="1779" y="50"/>
                    </a:cubicBezTo>
                    <a:cubicBezTo>
                      <a:pt x="1616" y="17"/>
                      <a:pt x="1450" y="1"/>
                      <a:pt x="1284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9" name="Google Shape;2217;p58"/>
              <p:cNvSpPr/>
              <p:nvPr/>
            </p:nvSpPr>
            <p:spPr>
              <a:xfrm>
                <a:off x="12951556" y="-1723350"/>
                <a:ext cx="209666" cy="473776"/>
              </a:xfrm>
              <a:custGeom>
                <a:avLst/>
                <a:gdLst/>
                <a:ahLst/>
                <a:cxnLst/>
                <a:rect l="l" t="t" r="r" b="b"/>
                <a:pathLst>
                  <a:path w="1267" h="2863" extrusionOk="0">
                    <a:moveTo>
                      <a:pt x="580" y="1"/>
                    </a:moveTo>
                    <a:cubicBezTo>
                      <a:pt x="205" y="385"/>
                      <a:pt x="0" y="930"/>
                      <a:pt x="28" y="1466"/>
                    </a:cubicBezTo>
                    <a:cubicBezTo>
                      <a:pt x="58" y="2002"/>
                      <a:pt x="321" y="2522"/>
                      <a:pt x="735" y="2863"/>
                    </a:cubicBezTo>
                    <a:lnTo>
                      <a:pt x="948" y="2730"/>
                    </a:lnTo>
                    <a:cubicBezTo>
                      <a:pt x="1155" y="2282"/>
                      <a:pt x="1266" y="1785"/>
                      <a:pt x="1218" y="1294"/>
                    </a:cubicBezTo>
                    <a:cubicBezTo>
                      <a:pt x="1169" y="805"/>
                      <a:pt x="952" y="324"/>
                      <a:pt x="58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0" name="Google Shape;2218;p58"/>
              <p:cNvSpPr/>
              <p:nvPr/>
            </p:nvSpPr>
            <p:spPr>
              <a:xfrm>
                <a:off x="12681325" y="-1511203"/>
                <a:ext cx="812850" cy="984124"/>
              </a:xfrm>
              <a:custGeom>
                <a:avLst/>
                <a:gdLst/>
                <a:ahLst/>
                <a:cxnLst/>
                <a:rect l="l" t="t" r="r" b="b"/>
                <a:pathLst>
                  <a:path w="4912" h="5947" extrusionOk="0">
                    <a:moveTo>
                      <a:pt x="4775" y="1"/>
                    </a:moveTo>
                    <a:cubicBezTo>
                      <a:pt x="4764" y="1"/>
                      <a:pt x="4753" y="2"/>
                      <a:pt x="4741" y="6"/>
                    </a:cubicBezTo>
                    <a:cubicBezTo>
                      <a:pt x="2292" y="694"/>
                      <a:pt x="708" y="3507"/>
                      <a:pt x="29" y="5779"/>
                    </a:cubicBezTo>
                    <a:cubicBezTo>
                      <a:pt x="0" y="5874"/>
                      <a:pt x="82" y="5946"/>
                      <a:pt x="156" y="5946"/>
                    </a:cubicBezTo>
                    <a:cubicBezTo>
                      <a:pt x="198" y="5946"/>
                      <a:pt x="238" y="5923"/>
                      <a:pt x="254" y="5869"/>
                    </a:cubicBezTo>
                    <a:cubicBezTo>
                      <a:pt x="902" y="3697"/>
                      <a:pt x="2422" y="905"/>
                      <a:pt x="4776" y="245"/>
                    </a:cubicBezTo>
                    <a:cubicBezTo>
                      <a:pt x="4912" y="207"/>
                      <a:pt x="4895" y="1"/>
                      <a:pt x="477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1" name="Google Shape;2219;p58"/>
              <p:cNvSpPr/>
              <p:nvPr/>
            </p:nvSpPr>
            <p:spPr>
              <a:xfrm>
                <a:off x="13033966" y="-1201421"/>
                <a:ext cx="123946" cy="565288"/>
              </a:xfrm>
              <a:custGeom>
                <a:avLst/>
                <a:gdLst/>
                <a:ahLst/>
                <a:cxnLst/>
                <a:rect l="l" t="t" r="r" b="b"/>
                <a:pathLst>
                  <a:path w="749" h="3416" extrusionOk="0">
                    <a:moveTo>
                      <a:pt x="157" y="1"/>
                    </a:moveTo>
                    <a:cubicBezTo>
                      <a:pt x="83" y="1"/>
                      <a:pt x="1" y="75"/>
                      <a:pt x="31" y="171"/>
                    </a:cubicBezTo>
                    <a:cubicBezTo>
                      <a:pt x="355" y="1182"/>
                      <a:pt x="508" y="2221"/>
                      <a:pt x="490" y="3284"/>
                    </a:cubicBezTo>
                    <a:cubicBezTo>
                      <a:pt x="488" y="3368"/>
                      <a:pt x="559" y="3415"/>
                      <a:pt x="624" y="3415"/>
                    </a:cubicBezTo>
                    <a:cubicBezTo>
                      <a:pt x="679" y="3415"/>
                      <a:pt x="729" y="3382"/>
                      <a:pt x="731" y="3311"/>
                    </a:cubicBezTo>
                    <a:cubicBezTo>
                      <a:pt x="748" y="2207"/>
                      <a:pt x="590" y="1129"/>
                      <a:pt x="253" y="76"/>
                    </a:cubicBezTo>
                    <a:cubicBezTo>
                      <a:pt x="236" y="23"/>
                      <a:pt x="198" y="1"/>
                      <a:pt x="157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2" name="Google Shape;2220;p58"/>
              <p:cNvSpPr/>
              <p:nvPr/>
            </p:nvSpPr>
            <p:spPr>
              <a:xfrm>
                <a:off x="12442534" y="-1120004"/>
                <a:ext cx="548078" cy="165979"/>
              </a:xfrm>
              <a:custGeom>
                <a:avLst/>
                <a:gdLst/>
                <a:ahLst/>
                <a:cxnLst/>
                <a:rect l="l" t="t" r="r" b="b"/>
                <a:pathLst>
                  <a:path w="3312" h="1003" extrusionOk="0">
                    <a:moveTo>
                      <a:pt x="2779" y="1"/>
                    </a:moveTo>
                    <a:cubicBezTo>
                      <a:pt x="1824" y="1"/>
                      <a:pt x="890" y="211"/>
                      <a:pt x="103" y="788"/>
                    </a:cubicBezTo>
                    <a:cubicBezTo>
                      <a:pt x="0" y="862"/>
                      <a:pt x="80" y="1003"/>
                      <a:pt x="180" y="1003"/>
                    </a:cubicBezTo>
                    <a:cubicBezTo>
                      <a:pt x="203" y="1003"/>
                      <a:pt x="227" y="996"/>
                      <a:pt x="251" y="979"/>
                    </a:cubicBezTo>
                    <a:cubicBezTo>
                      <a:pt x="992" y="436"/>
                      <a:pt x="1873" y="242"/>
                      <a:pt x="2771" y="242"/>
                    </a:cubicBezTo>
                    <a:cubicBezTo>
                      <a:pt x="2891" y="242"/>
                      <a:pt x="3011" y="245"/>
                      <a:pt x="3130" y="252"/>
                    </a:cubicBezTo>
                    <a:cubicBezTo>
                      <a:pt x="3133" y="252"/>
                      <a:pt x="3136" y="252"/>
                      <a:pt x="3139" y="252"/>
                    </a:cubicBezTo>
                    <a:cubicBezTo>
                      <a:pt x="3287" y="252"/>
                      <a:pt x="3311" y="20"/>
                      <a:pt x="3158" y="11"/>
                    </a:cubicBezTo>
                    <a:cubicBezTo>
                      <a:pt x="3031" y="4"/>
                      <a:pt x="2905" y="1"/>
                      <a:pt x="277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3" name="Google Shape;2221;p58"/>
              <p:cNvSpPr/>
              <p:nvPr/>
            </p:nvSpPr>
            <p:spPr>
              <a:xfrm>
                <a:off x="12975220" y="-851428"/>
                <a:ext cx="432406" cy="406756"/>
              </a:xfrm>
              <a:custGeom>
                <a:avLst/>
                <a:gdLst/>
                <a:ahLst/>
                <a:cxnLst/>
                <a:rect l="l" t="t" r="r" b="b"/>
                <a:pathLst>
                  <a:path w="2613" h="2458" extrusionOk="0">
                    <a:moveTo>
                      <a:pt x="1328" y="0"/>
                    </a:moveTo>
                    <a:cubicBezTo>
                      <a:pt x="1025" y="0"/>
                      <a:pt x="740" y="119"/>
                      <a:pt x="528" y="374"/>
                    </a:cubicBezTo>
                    <a:cubicBezTo>
                      <a:pt x="210" y="756"/>
                      <a:pt x="0" y="1273"/>
                      <a:pt x="229" y="1752"/>
                    </a:cubicBezTo>
                    <a:cubicBezTo>
                      <a:pt x="430" y="2173"/>
                      <a:pt x="889" y="2457"/>
                      <a:pt x="1355" y="2457"/>
                    </a:cubicBezTo>
                    <a:cubicBezTo>
                      <a:pt x="1379" y="2457"/>
                      <a:pt x="1403" y="2456"/>
                      <a:pt x="1428" y="2455"/>
                    </a:cubicBezTo>
                    <a:cubicBezTo>
                      <a:pt x="1578" y="2445"/>
                      <a:pt x="1726" y="2408"/>
                      <a:pt x="1867" y="2355"/>
                    </a:cubicBezTo>
                    <a:cubicBezTo>
                      <a:pt x="2314" y="2188"/>
                      <a:pt x="2582" y="1834"/>
                      <a:pt x="2609" y="1345"/>
                    </a:cubicBezTo>
                    <a:cubicBezTo>
                      <a:pt x="2612" y="1274"/>
                      <a:pt x="2610" y="1206"/>
                      <a:pt x="2607" y="1141"/>
                    </a:cubicBezTo>
                    <a:cubicBezTo>
                      <a:pt x="2568" y="614"/>
                      <a:pt x="2262" y="234"/>
                      <a:pt x="1720" y="63"/>
                    </a:cubicBezTo>
                    <a:cubicBezTo>
                      <a:pt x="1589" y="22"/>
                      <a:pt x="1457" y="0"/>
                      <a:pt x="132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4" name="Google Shape;2222;p58"/>
              <p:cNvSpPr/>
              <p:nvPr/>
            </p:nvSpPr>
            <p:spPr>
              <a:xfrm>
                <a:off x="12165849" y="-1186197"/>
                <a:ext cx="432240" cy="406756"/>
              </a:xfrm>
              <a:custGeom>
                <a:avLst/>
                <a:gdLst/>
                <a:ahLst/>
                <a:cxnLst/>
                <a:rect l="l" t="t" r="r" b="b"/>
                <a:pathLst>
                  <a:path w="2612" h="2458" extrusionOk="0">
                    <a:moveTo>
                      <a:pt x="1328" y="1"/>
                    </a:moveTo>
                    <a:cubicBezTo>
                      <a:pt x="1024" y="1"/>
                      <a:pt x="740" y="120"/>
                      <a:pt x="529" y="375"/>
                    </a:cubicBezTo>
                    <a:cubicBezTo>
                      <a:pt x="211" y="756"/>
                      <a:pt x="1" y="1274"/>
                      <a:pt x="229" y="1753"/>
                    </a:cubicBezTo>
                    <a:cubicBezTo>
                      <a:pt x="431" y="2174"/>
                      <a:pt x="889" y="2458"/>
                      <a:pt x="1356" y="2458"/>
                    </a:cubicBezTo>
                    <a:cubicBezTo>
                      <a:pt x="1380" y="2458"/>
                      <a:pt x="1404" y="2457"/>
                      <a:pt x="1428" y="2456"/>
                    </a:cubicBezTo>
                    <a:cubicBezTo>
                      <a:pt x="1578" y="2447"/>
                      <a:pt x="1726" y="2408"/>
                      <a:pt x="1867" y="2356"/>
                    </a:cubicBezTo>
                    <a:cubicBezTo>
                      <a:pt x="2314" y="2189"/>
                      <a:pt x="2581" y="1835"/>
                      <a:pt x="2610" y="1346"/>
                    </a:cubicBezTo>
                    <a:cubicBezTo>
                      <a:pt x="2612" y="1276"/>
                      <a:pt x="2611" y="1208"/>
                      <a:pt x="2607" y="1142"/>
                    </a:cubicBezTo>
                    <a:cubicBezTo>
                      <a:pt x="2569" y="615"/>
                      <a:pt x="2262" y="236"/>
                      <a:pt x="1721" y="64"/>
                    </a:cubicBezTo>
                    <a:cubicBezTo>
                      <a:pt x="1589" y="22"/>
                      <a:pt x="1457" y="1"/>
                      <a:pt x="132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5" name="Google Shape;2223;p58"/>
              <p:cNvSpPr/>
              <p:nvPr/>
            </p:nvSpPr>
            <p:spPr>
              <a:xfrm>
                <a:off x="12405136" y="-808403"/>
                <a:ext cx="487015" cy="458056"/>
              </a:xfrm>
              <a:custGeom>
                <a:avLst/>
                <a:gdLst/>
                <a:ahLst/>
                <a:cxnLst/>
                <a:rect l="l" t="t" r="r" b="b"/>
                <a:pathLst>
                  <a:path w="2943" h="2768" extrusionOk="0">
                    <a:moveTo>
                      <a:pt x="1497" y="0"/>
                    </a:moveTo>
                    <a:cubicBezTo>
                      <a:pt x="1155" y="0"/>
                      <a:pt x="835" y="134"/>
                      <a:pt x="596" y="421"/>
                    </a:cubicBezTo>
                    <a:cubicBezTo>
                      <a:pt x="239" y="851"/>
                      <a:pt x="1" y="1435"/>
                      <a:pt x="259" y="1973"/>
                    </a:cubicBezTo>
                    <a:cubicBezTo>
                      <a:pt x="486" y="2447"/>
                      <a:pt x="1002" y="2767"/>
                      <a:pt x="1527" y="2767"/>
                    </a:cubicBezTo>
                    <a:cubicBezTo>
                      <a:pt x="1554" y="2767"/>
                      <a:pt x="1582" y="2766"/>
                      <a:pt x="1609" y="2765"/>
                    </a:cubicBezTo>
                    <a:cubicBezTo>
                      <a:pt x="1777" y="2754"/>
                      <a:pt x="1945" y="2712"/>
                      <a:pt x="2103" y="2653"/>
                    </a:cubicBezTo>
                    <a:cubicBezTo>
                      <a:pt x="2606" y="2465"/>
                      <a:pt x="2908" y="2065"/>
                      <a:pt x="2938" y="1515"/>
                    </a:cubicBezTo>
                    <a:cubicBezTo>
                      <a:pt x="2942" y="1436"/>
                      <a:pt x="2942" y="1359"/>
                      <a:pt x="2937" y="1285"/>
                    </a:cubicBezTo>
                    <a:cubicBezTo>
                      <a:pt x="2895" y="692"/>
                      <a:pt x="2548" y="264"/>
                      <a:pt x="1939" y="71"/>
                    </a:cubicBezTo>
                    <a:cubicBezTo>
                      <a:pt x="1790" y="24"/>
                      <a:pt x="1641" y="0"/>
                      <a:pt x="149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6" name="Google Shape;2224;p58"/>
              <p:cNvSpPr/>
              <p:nvPr/>
            </p:nvSpPr>
            <p:spPr>
              <a:xfrm>
                <a:off x="12251403" y="-1132250"/>
                <a:ext cx="116500" cy="149596"/>
              </a:xfrm>
              <a:custGeom>
                <a:avLst/>
                <a:gdLst/>
                <a:ahLst/>
                <a:cxnLst/>
                <a:rect l="l" t="t" r="r" b="b"/>
                <a:pathLst>
                  <a:path w="704" h="904" extrusionOk="0">
                    <a:moveTo>
                      <a:pt x="545" y="0"/>
                    </a:moveTo>
                    <a:cubicBezTo>
                      <a:pt x="528" y="0"/>
                      <a:pt x="509" y="5"/>
                      <a:pt x="490" y="15"/>
                    </a:cubicBezTo>
                    <a:cubicBezTo>
                      <a:pt x="205" y="169"/>
                      <a:pt x="18" y="445"/>
                      <a:pt x="4" y="772"/>
                    </a:cubicBezTo>
                    <a:cubicBezTo>
                      <a:pt x="0" y="857"/>
                      <a:pt x="70" y="904"/>
                      <a:pt x="135" y="904"/>
                    </a:cubicBezTo>
                    <a:cubicBezTo>
                      <a:pt x="190" y="904"/>
                      <a:pt x="241" y="871"/>
                      <a:pt x="244" y="800"/>
                    </a:cubicBezTo>
                    <a:cubicBezTo>
                      <a:pt x="255" y="563"/>
                      <a:pt x="374" y="352"/>
                      <a:pt x="585" y="239"/>
                    </a:cubicBezTo>
                    <a:cubicBezTo>
                      <a:pt x="704" y="174"/>
                      <a:pt x="651" y="0"/>
                      <a:pt x="54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7" name="Google Shape;2225;p58"/>
              <p:cNvSpPr/>
              <p:nvPr/>
            </p:nvSpPr>
            <p:spPr>
              <a:xfrm>
                <a:off x="12498633" y="-752801"/>
                <a:ext cx="125932" cy="178887"/>
              </a:xfrm>
              <a:custGeom>
                <a:avLst/>
                <a:gdLst/>
                <a:ahLst/>
                <a:cxnLst/>
                <a:rect l="l" t="t" r="r" b="b"/>
                <a:pathLst>
                  <a:path w="761" h="1081" extrusionOk="0">
                    <a:moveTo>
                      <a:pt x="600" y="0"/>
                    </a:moveTo>
                    <a:cubicBezTo>
                      <a:pt x="583" y="0"/>
                      <a:pt x="565" y="5"/>
                      <a:pt x="546" y="14"/>
                    </a:cubicBezTo>
                    <a:cubicBezTo>
                      <a:pt x="188" y="201"/>
                      <a:pt x="34" y="560"/>
                      <a:pt x="6" y="949"/>
                    </a:cubicBezTo>
                    <a:cubicBezTo>
                      <a:pt x="0" y="1034"/>
                      <a:pt x="69" y="1080"/>
                      <a:pt x="134" y="1080"/>
                    </a:cubicBezTo>
                    <a:cubicBezTo>
                      <a:pt x="189" y="1080"/>
                      <a:pt x="242" y="1047"/>
                      <a:pt x="246" y="976"/>
                    </a:cubicBezTo>
                    <a:cubicBezTo>
                      <a:pt x="267" y="681"/>
                      <a:pt x="361" y="383"/>
                      <a:pt x="642" y="238"/>
                    </a:cubicBezTo>
                    <a:cubicBezTo>
                      <a:pt x="760" y="175"/>
                      <a:pt x="706" y="0"/>
                      <a:pt x="60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8" name="Google Shape;2226;p58"/>
              <p:cNvSpPr/>
              <p:nvPr/>
            </p:nvSpPr>
            <p:spPr>
              <a:xfrm>
                <a:off x="13043233" y="-783912"/>
                <a:ext cx="117162" cy="165648"/>
              </a:xfrm>
              <a:custGeom>
                <a:avLst/>
                <a:gdLst/>
                <a:ahLst/>
                <a:cxnLst/>
                <a:rect l="l" t="t" r="r" b="b"/>
                <a:pathLst>
                  <a:path w="708" h="1001" extrusionOk="0">
                    <a:moveTo>
                      <a:pt x="553" y="0"/>
                    </a:moveTo>
                    <a:cubicBezTo>
                      <a:pt x="536" y="0"/>
                      <a:pt x="517" y="5"/>
                      <a:pt x="498" y="16"/>
                    </a:cubicBezTo>
                    <a:cubicBezTo>
                      <a:pt x="179" y="196"/>
                      <a:pt x="0" y="535"/>
                      <a:pt x="49" y="901"/>
                    </a:cubicBezTo>
                    <a:cubicBezTo>
                      <a:pt x="59" y="969"/>
                      <a:pt x="111" y="1000"/>
                      <a:pt x="164" y="1000"/>
                    </a:cubicBezTo>
                    <a:cubicBezTo>
                      <a:pt x="232" y="1000"/>
                      <a:pt x="300" y="951"/>
                      <a:pt x="289" y="865"/>
                    </a:cubicBezTo>
                    <a:cubicBezTo>
                      <a:pt x="254" y="614"/>
                      <a:pt x="369" y="364"/>
                      <a:pt x="592" y="238"/>
                    </a:cubicBezTo>
                    <a:cubicBezTo>
                      <a:pt x="707" y="173"/>
                      <a:pt x="656" y="0"/>
                      <a:pt x="553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29" name="矩形 128"/>
          <p:cNvSpPr/>
          <p:nvPr/>
        </p:nvSpPr>
        <p:spPr>
          <a:xfrm>
            <a:off x="0" y="1194989"/>
            <a:ext cx="7366119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4000" b="1" dirty="0" smtClean="0">
                <a:solidFill>
                  <a:schemeClr val="accent6">
                    <a:lumMod val="25000"/>
                  </a:schemeClr>
                </a:solidFill>
                <a:latin typeface="標楷體" pitchFamily="65" charset="-120"/>
                <a:ea typeface="標楷體" pitchFamily="65" charset="-120"/>
              </a:rPr>
              <a:t>在我的生命中是否有哪些地方，</a:t>
            </a:r>
            <a:endParaRPr lang="en-US" altLang="zh-TW" sz="4000" b="1" dirty="0" smtClean="0">
              <a:solidFill>
                <a:schemeClr val="accent6">
                  <a:lumMod val="25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4000" b="1" dirty="0" smtClean="0">
                <a:solidFill>
                  <a:schemeClr val="accent6">
                    <a:lumMod val="25000"/>
                  </a:schemeClr>
                </a:solidFill>
                <a:latin typeface="標楷體" pitchFamily="65" charset="-120"/>
                <a:ea typeface="標楷體" pitchFamily="65" charset="-120"/>
              </a:rPr>
              <a:t>是可以向神獻上感謝的？</a:t>
            </a:r>
            <a:endParaRPr lang="zh-TW" altLang="en-US" sz="4000" b="1" dirty="0">
              <a:solidFill>
                <a:schemeClr val="accent6">
                  <a:lumMod val="25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2162;p58"/>
          <p:cNvGrpSpPr/>
          <p:nvPr/>
        </p:nvGrpSpPr>
        <p:grpSpPr>
          <a:xfrm rot="-5400000">
            <a:off x="7131321" y="4723609"/>
            <a:ext cx="377862" cy="461920"/>
            <a:chOff x="6" y="0"/>
            <a:chExt cx="604372" cy="672054"/>
          </a:xfrm>
        </p:grpSpPr>
        <p:sp>
          <p:nvSpPr>
            <p:cNvPr id="2163" name="Google Shape;2163;p58"/>
            <p:cNvSpPr/>
            <p:nvPr/>
          </p:nvSpPr>
          <p:spPr>
            <a:xfrm>
              <a:off x="2013" y="0"/>
              <a:ext cx="600342" cy="672054"/>
            </a:xfrm>
            <a:custGeom>
              <a:avLst/>
              <a:gdLst/>
              <a:ahLst/>
              <a:cxnLst/>
              <a:rect l="l" t="t" r="r" b="b"/>
              <a:pathLst>
                <a:path w="6195" h="6935" extrusionOk="0">
                  <a:moveTo>
                    <a:pt x="1263" y="0"/>
                  </a:moveTo>
                  <a:lnTo>
                    <a:pt x="1263" y="0"/>
                  </a:lnTo>
                  <a:cubicBezTo>
                    <a:pt x="1064" y="40"/>
                    <a:pt x="871" y="98"/>
                    <a:pt x="701" y="182"/>
                  </a:cubicBezTo>
                  <a:cubicBezTo>
                    <a:pt x="698" y="201"/>
                    <a:pt x="700" y="222"/>
                    <a:pt x="701" y="240"/>
                  </a:cubicBezTo>
                  <a:cubicBezTo>
                    <a:pt x="728" y="657"/>
                    <a:pt x="875" y="1066"/>
                    <a:pt x="1115" y="1409"/>
                  </a:cubicBezTo>
                  <a:cubicBezTo>
                    <a:pt x="3" y="2361"/>
                    <a:pt x="0" y="3987"/>
                    <a:pt x="720" y="5218"/>
                  </a:cubicBezTo>
                  <a:cubicBezTo>
                    <a:pt x="723" y="5225"/>
                    <a:pt x="727" y="5229"/>
                    <a:pt x="730" y="5237"/>
                  </a:cubicBezTo>
                  <a:cubicBezTo>
                    <a:pt x="761" y="5231"/>
                    <a:pt x="794" y="5226"/>
                    <a:pt x="825" y="5221"/>
                  </a:cubicBezTo>
                  <a:cubicBezTo>
                    <a:pt x="835" y="5219"/>
                    <a:pt x="845" y="5217"/>
                    <a:pt x="853" y="5216"/>
                  </a:cubicBezTo>
                  <a:cubicBezTo>
                    <a:pt x="859" y="5214"/>
                    <a:pt x="866" y="5213"/>
                    <a:pt x="871" y="5213"/>
                  </a:cubicBezTo>
                  <a:cubicBezTo>
                    <a:pt x="965" y="5377"/>
                    <a:pt x="1077" y="5529"/>
                    <a:pt x="1192" y="5673"/>
                  </a:cubicBezTo>
                  <a:cubicBezTo>
                    <a:pt x="1489" y="6043"/>
                    <a:pt x="1862" y="6309"/>
                    <a:pt x="2295" y="6507"/>
                  </a:cubicBezTo>
                  <a:cubicBezTo>
                    <a:pt x="2910" y="6788"/>
                    <a:pt x="3573" y="6934"/>
                    <a:pt x="4239" y="6934"/>
                  </a:cubicBezTo>
                  <a:cubicBezTo>
                    <a:pt x="4599" y="6934"/>
                    <a:pt x="4959" y="6892"/>
                    <a:pt x="5313" y="6805"/>
                  </a:cubicBezTo>
                  <a:cubicBezTo>
                    <a:pt x="5417" y="6854"/>
                    <a:pt x="5530" y="6886"/>
                    <a:pt x="5646" y="6894"/>
                  </a:cubicBezTo>
                  <a:cubicBezTo>
                    <a:pt x="5658" y="6862"/>
                    <a:pt x="5649" y="6823"/>
                    <a:pt x="5640" y="6789"/>
                  </a:cubicBezTo>
                  <a:cubicBezTo>
                    <a:pt x="5627" y="6726"/>
                    <a:pt x="5609" y="6665"/>
                    <a:pt x="5590" y="6605"/>
                  </a:cubicBezTo>
                  <a:cubicBezTo>
                    <a:pt x="6014" y="5870"/>
                    <a:pt x="6194" y="5105"/>
                    <a:pt x="6144" y="4256"/>
                  </a:cubicBezTo>
                  <a:cubicBezTo>
                    <a:pt x="6101" y="3511"/>
                    <a:pt x="5821" y="2784"/>
                    <a:pt x="5358" y="2199"/>
                  </a:cubicBezTo>
                  <a:cubicBezTo>
                    <a:pt x="5377" y="2148"/>
                    <a:pt x="5397" y="2096"/>
                    <a:pt x="5413" y="2042"/>
                  </a:cubicBezTo>
                  <a:cubicBezTo>
                    <a:pt x="4799" y="1261"/>
                    <a:pt x="3842" y="801"/>
                    <a:pt x="2845" y="801"/>
                  </a:cubicBezTo>
                  <a:cubicBezTo>
                    <a:pt x="2816" y="801"/>
                    <a:pt x="2786" y="801"/>
                    <a:pt x="2756" y="802"/>
                  </a:cubicBezTo>
                  <a:cubicBezTo>
                    <a:pt x="2295" y="814"/>
                    <a:pt x="1831" y="933"/>
                    <a:pt x="1438" y="1173"/>
                  </a:cubicBezTo>
                  <a:cubicBezTo>
                    <a:pt x="1381" y="1071"/>
                    <a:pt x="1332" y="965"/>
                    <a:pt x="1294" y="854"/>
                  </a:cubicBezTo>
                  <a:cubicBezTo>
                    <a:pt x="1200" y="580"/>
                    <a:pt x="1178" y="275"/>
                    <a:pt x="1263" y="0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" name="Google Shape;2164;p58"/>
            <p:cNvGrpSpPr/>
            <p:nvPr/>
          </p:nvGrpSpPr>
          <p:grpSpPr>
            <a:xfrm>
              <a:off x="6" y="8"/>
              <a:ext cx="604372" cy="672029"/>
              <a:chOff x="5789475" y="-1569693"/>
              <a:chExt cx="920457" cy="1023499"/>
            </a:xfrm>
          </p:grpSpPr>
          <p:sp>
            <p:nvSpPr>
              <p:cNvPr id="2165" name="Google Shape;2165;p58"/>
              <p:cNvSpPr/>
              <p:nvPr/>
            </p:nvSpPr>
            <p:spPr>
              <a:xfrm>
                <a:off x="5889861" y="-1268093"/>
                <a:ext cx="820071" cy="721898"/>
              </a:xfrm>
              <a:custGeom>
                <a:avLst/>
                <a:gdLst/>
                <a:ahLst/>
                <a:cxnLst/>
                <a:rect l="l" t="t" r="r" b="b"/>
                <a:pathLst>
                  <a:path w="5555" h="4890" extrusionOk="0">
                    <a:moveTo>
                      <a:pt x="4588" y="1"/>
                    </a:moveTo>
                    <a:lnTo>
                      <a:pt x="0" y="2580"/>
                    </a:lnTo>
                    <a:cubicBezTo>
                      <a:pt x="79" y="2971"/>
                      <a:pt x="311" y="3324"/>
                      <a:pt x="556" y="3628"/>
                    </a:cubicBezTo>
                    <a:cubicBezTo>
                      <a:pt x="853" y="3998"/>
                      <a:pt x="1227" y="4265"/>
                      <a:pt x="1660" y="4462"/>
                    </a:cubicBezTo>
                    <a:cubicBezTo>
                      <a:pt x="2274" y="4744"/>
                      <a:pt x="2937" y="4890"/>
                      <a:pt x="3604" y="4890"/>
                    </a:cubicBezTo>
                    <a:cubicBezTo>
                      <a:pt x="3963" y="4890"/>
                      <a:pt x="4323" y="4847"/>
                      <a:pt x="4677" y="4760"/>
                    </a:cubicBezTo>
                    <a:cubicBezTo>
                      <a:pt x="4781" y="4810"/>
                      <a:pt x="4894" y="4841"/>
                      <a:pt x="5009" y="4849"/>
                    </a:cubicBezTo>
                    <a:cubicBezTo>
                      <a:pt x="5022" y="4817"/>
                      <a:pt x="5013" y="4778"/>
                      <a:pt x="5003" y="4745"/>
                    </a:cubicBezTo>
                    <a:cubicBezTo>
                      <a:pt x="4987" y="4683"/>
                      <a:pt x="4969" y="4624"/>
                      <a:pt x="4950" y="4563"/>
                    </a:cubicBezTo>
                    <a:cubicBezTo>
                      <a:pt x="5374" y="3830"/>
                      <a:pt x="5554" y="3062"/>
                      <a:pt x="5504" y="2214"/>
                    </a:cubicBezTo>
                    <a:cubicBezTo>
                      <a:pt x="5457" y="1403"/>
                      <a:pt x="5128" y="609"/>
                      <a:pt x="4588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6" name="Google Shape;2166;p58"/>
              <p:cNvSpPr/>
              <p:nvPr/>
            </p:nvSpPr>
            <p:spPr>
              <a:xfrm>
                <a:off x="5898571" y="-1569693"/>
                <a:ext cx="165786" cy="263367"/>
              </a:xfrm>
              <a:custGeom>
                <a:avLst/>
                <a:gdLst/>
                <a:ahLst/>
                <a:cxnLst/>
                <a:rect l="l" t="t" r="r" b="b"/>
                <a:pathLst>
                  <a:path w="1123" h="1784" extrusionOk="0">
                    <a:moveTo>
                      <a:pt x="565" y="1"/>
                    </a:moveTo>
                    <a:cubicBezTo>
                      <a:pt x="367" y="39"/>
                      <a:pt x="173" y="98"/>
                      <a:pt x="3" y="182"/>
                    </a:cubicBezTo>
                    <a:cubicBezTo>
                      <a:pt x="1" y="200"/>
                      <a:pt x="2" y="221"/>
                      <a:pt x="3" y="239"/>
                    </a:cubicBezTo>
                    <a:cubicBezTo>
                      <a:pt x="42" y="824"/>
                      <a:pt x="314" y="1388"/>
                      <a:pt x="747" y="1783"/>
                    </a:cubicBezTo>
                    <a:cubicBezTo>
                      <a:pt x="875" y="1771"/>
                      <a:pt x="1001" y="1747"/>
                      <a:pt x="1123" y="1707"/>
                    </a:cubicBezTo>
                    <a:cubicBezTo>
                      <a:pt x="902" y="1454"/>
                      <a:pt x="703" y="1173"/>
                      <a:pt x="595" y="855"/>
                    </a:cubicBezTo>
                    <a:cubicBezTo>
                      <a:pt x="503" y="579"/>
                      <a:pt x="481" y="275"/>
                      <a:pt x="56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7" name="Google Shape;2167;p58"/>
              <p:cNvSpPr/>
              <p:nvPr/>
            </p:nvSpPr>
            <p:spPr>
              <a:xfrm>
                <a:off x="5789770" y="-1451592"/>
                <a:ext cx="805160" cy="654876"/>
              </a:xfrm>
              <a:custGeom>
                <a:avLst/>
                <a:gdLst/>
                <a:ahLst/>
                <a:cxnLst/>
                <a:rect l="l" t="t" r="r" b="b"/>
                <a:pathLst>
                  <a:path w="5454" h="4436" extrusionOk="0">
                    <a:moveTo>
                      <a:pt x="2882" y="0"/>
                    </a:moveTo>
                    <a:cubicBezTo>
                      <a:pt x="2854" y="0"/>
                      <a:pt x="2825" y="1"/>
                      <a:pt x="2797" y="2"/>
                    </a:cubicBezTo>
                    <a:cubicBezTo>
                      <a:pt x="2285" y="14"/>
                      <a:pt x="1772" y="158"/>
                      <a:pt x="1355" y="452"/>
                    </a:cubicBezTo>
                    <a:cubicBezTo>
                      <a:pt x="47" y="1375"/>
                      <a:pt x="1" y="3118"/>
                      <a:pt x="761" y="4416"/>
                    </a:cubicBezTo>
                    <a:cubicBezTo>
                      <a:pt x="764" y="4424"/>
                      <a:pt x="768" y="4429"/>
                      <a:pt x="770" y="4435"/>
                    </a:cubicBezTo>
                    <a:cubicBezTo>
                      <a:pt x="2683" y="4143"/>
                      <a:pt x="4848" y="3065"/>
                      <a:pt x="5453" y="1242"/>
                    </a:cubicBezTo>
                    <a:cubicBezTo>
                      <a:pt x="4838" y="460"/>
                      <a:pt x="3880" y="0"/>
                      <a:pt x="2882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8" name="Google Shape;2168;p58"/>
              <p:cNvSpPr/>
              <p:nvPr/>
            </p:nvSpPr>
            <p:spPr>
              <a:xfrm>
                <a:off x="5890156" y="-987455"/>
                <a:ext cx="752162" cy="441111"/>
              </a:xfrm>
              <a:custGeom>
                <a:avLst/>
                <a:gdLst/>
                <a:ahLst/>
                <a:cxnLst/>
                <a:rect l="l" t="t" r="r" b="b"/>
                <a:pathLst>
                  <a:path w="5095" h="2988" extrusionOk="0">
                    <a:moveTo>
                      <a:pt x="1204" y="1"/>
                    </a:moveTo>
                    <a:lnTo>
                      <a:pt x="0" y="678"/>
                    </a:lnTo>
                    <a:cubicBezTo>
                      <a:pt x="79" y="1068"/>
                      <a:pt x="310" y="1422"/>
                      <a:pt x="555" y="1726"/>
                    </a:cubicBezTo>
                    <a:cubicBezTo>
                      <a:pt x="852" y="2096"/>
                      <a:pt x="1226" y="2363"/>
                      <a:pt x="1659" y="2560"/>
                    </a:cubicBezTo>
                    <a:cubicBezTo>
                      <a:pt x="2274" y="2841"/>
                      <a:pt x="2938" y="2988"/>
                      <a:pt x="3604" y="2988"/>
                    </a:cubicBezTo>
                    <a:cubicBezTo>
                      <a:pt x="3963" y="2988"/>
                      <a:pt x="4323" y="2945"/>
                      <a:pt x="4676" y="2858"/>
                    </a:cubicBezTo>
                    <a:cubicBezTo>
                      <a:pt x="4780" y="2908"/>
                      <a:pt x="4894" y="2939"/>
                      <a:pt x="5009" y="2947"/>
                    </a:cubicBezTo>
                    <a:cubicBezTo>
                      <a:pt x="5021" y="2914"/>
                      <a:pt x="5012" y="2876"/>
                      <a:pt x="5004" y="2843"/>
                    </a:cubicBezTo>
                    <a:cubicBezTo>
                      <a:pt x="4987" y="2782"/>
                      <a:pt x="4968" y="2723"/>
                      <a:pt x="4949" y="2662"/>
                    </a:cubicBezTo>
                    <a:cubicBezTo>
                      <a:pt x="5001" y="2572"/>
                      <a:pt x="5051" y="2482"/>
                      <a:pt x="5094" y="2390"/>
                    </a:cubicBezTo>
                    <a:cubicBezTo>
                      <a:pt x="5025" y="2384"/>
                      <a:pt x="4957" y="2377"/>
                      <a:pt x="4891" y="2369"/>
                    </a:cubicBezTo>
                    <a:cubicBezTo>
                      <a:pt x="3776" y="2247"/>
                      <a:pt x="2640" y="1868"/>
                      <a:pt x="1873" y="1050"/>
                    </a:cubicBezTo>
                    <a:cubicBezTo>
                      <a:pt x="1586" y="743"/>
                      <a:pt x="1365" y="387"/>
                      <a:pt x="1204" y="1"/>
                    </a:cubicBezTo>
                    <a:close/>
                  </a:path>
                </a:pathLst>
              </a:custGeom>
              <a:solidFill>
                <a:srgbClr val="4D0029">
                  <a:alpha val="427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9" name="Google Shape;2169;p58"/>
              <p:cNvSpPr/>
              <p:nvPr/>
            </p:nvSpPr>
            <p:spPr>
              <a:xfrm>
                <a:off x="5828301" y="-1450263"/>
                <a:ext cx="752014" cy="643656"/>
              </a:xfrm>
              <a:custGeom>
                <a:avLst/>
                <a:gdLst/>
                <a:ahLst/>
                <a:cxnLst/>
                <a:rect l="l" t="t" r="r" b="b"/>
                <a:pathLst>
                  <a:path w="5094" h="4360" extrusionOk="0">
                    <a:moveTo>
                      <a:pt x="1584" y="434"/>
                    </a:moveTo>
                    <a:cubicBezTo>
                      <a:pt x="1765" y="474"/>
                      <a:pt x="1948" y="509"/>
                      <a:pt x="2131" y="543"/>
                    </a:cubicBezTo>
                    <a:cubicBezTo>
                      <a:pt x="2093" y="729"/>
                      <a:pt x="2057" y="914"/>
                      <a:pt x="2024" y="1101"/>
                    </a:cubicBezTo>
                    <a:cubicBezTo>
                      <a:pt x="1839" y="1065"/>
                      <a:pt x="1655" y="1029"/>
                      <a:pt x="1472" y="988"/>
                    </a:cubicBezTo>
                    <a:cubicBezTo>
                      <a:pt x="1507" y="804"/>
                      <a:pt x="1544" y="619"/>
                      <a:pt x="1584" y="434"/>
                    </a:cubicBezTo>
                    <a:close/>
                    <a:moveTo>
                      <a:pt x="2233" y="562"/>
                    </a:moveTo>
                    <a:cubicBezTo>
                      <a:pt x="2417" y="595"/>
                      <a:pt x="2601" y="626"/>
                      <a:pt x="2787" y="653"/>
                    </a:cubicBezTo>
                    <a:cubicBezTo>
                      <a:pt x="2748" y="841"/>
                      <a:pt x="2714" y="1028"/>
                      <a:pt x="2683" y="1215"/>
                    </a:cubicBezTo>
                    <a:cubicBezTo>
                      <a:pt x="2497" y="1186"/>
                      <a:pt x="2312" y="1153"/>
                      <a:pt x="2126" y="1119"/>
                    </a:cubicBezTo>
                    <a:cubicBezTo>
                      <a:pt x="2159" y="934"/>
                      <a:pt x="2196" y="748"/>
                      <a:pt x="2233" y="562"/>
                    </a:cubicBezTo>
                    <a:close/>
                    <a:moveTo>
                      <a:pt x="2888" y="671"/>
                    </a:moveTo>
                    <a:cubicBezTo>
                      <a:pt x="3074" y="698"/>
                      <a:pt x="3259" y="725"/>
                      <a:pt x="3446" y="748"/>
                    </a:cubicBezTo>
                    <a:cubicBezTo>
                      <a:pt x="3410" y="935"/>
                      <a:pt x="3375" y="1123"/>
                      <a:pt x="3344" y="1311"/>
                    </a:cubicBezTo>
                    <a:cubicBezTo>
                      <a:pt x="3158" y="1286"/>
                      <a:pt x="2971" y="1260"/>
                      <a:pt x="2783" y="1232"/>
                    </a:cubicBezTo>
                    <a:cubicBezTo>
                      <a:pt x="2816" y="1043"/>
                      <a:pt x="2850" y="856"/>
                      <a:pt x="2888" y="671"/>
                    </a:cubicBezTo>
                    <a:close/>
                    <a:moveTo>
                      <a:pt x="3548" y="760"/>
                    </a:moveTo>
                    <a:cubicBezTo>
                      <a:pt x="3735" y="783"/>
                      <a:pt x="3922" y="804"/>
                      <a:pt x="4109" y="824"/>
                    </a:cubicBezTo>
                    <a:cubicBezTo>
                      <a:pt x="4073" y="1012"/>
                      <a:pt x="4039" y="1201"/>
                      <a:pt x="4010" y="1391"/>
                    </a:cubicBezTo>
                    <a:cubicBezTo>
                      <a:pt x="3822" y="1370"/>
                      <a:pt x="3634" y="1349"/>
                      <a:pt x="3447" y="1325"/>
                    </a:cubicBezTo>
                    <a:cubicBezTo>
                      <a:pt x="3478" y="1137"/>
                      <a:pt x="3511" y="948"/>
                      <a:pt x="3548" y="760"/>
                    </a:cubicBezTo>
                    <a:close/>
                    <a:moveTo>
                      <a:pt x="4212" y="834"/>
                    </a:moveTo>
                    <a:cubicBezTo>
                      <a:pt x="4399" y="854"/>
                      <a:pt x="4587" y="872"/>
                      <a:pt x="4774" y="888"/>
                    </a:cubicBezTo>
                    <a:cubicBezTo>
                      <a:pt x="4739" y="1076"/>
                      <a:pt x="4706" y="1265"/>
                      <a:pt x="4676" y="1455"/>
                    </a:cubicBezTo>
                    <a:cubicBezTo>
                      <a:pt x="4488" y="1438"/>
                      <a:pt x="4300" y="1420"/>
                      <a:pt x="4111" y="1400"/>
                    </a:cubicBezTo>
                    <a:cubicBezTo>
                      <a:pt x="4143" y="1212"/>
                      <a:pt x="4175" y="1023"/>
                      <a:pt x="4212" y="834"/>
                    </a:cubicBezTo>
                    <a:close/>
                    <a:moveTo>
                      <a:pt x="806" y="935"/>
                    </a:moveTo>
                    <a:cubicBezTo>
                      <a:pt x="988" y="982"/>
                      <a:pt x="1171" y="1027"/>
                      <a:pt x="1354" y="1066"/>
                    </a:cubicBezTo>
                    <a:cubicBezTo>
                      <a:pt x="1321" y="1253"/>
                      <a:pt x="1289" y="1437"/>
                      <a:pt x="1262" y="1624"/>
                    </a:cubicBezTo>
                    <a:cubicBezTo>
                      <a:pt x="1078" y="1581"/>
                      <a:pt x="893" y="1535"/>
                      <a:pt x="710" y="1487"/>
                    </a:cubicBezTo>
                    <a:cubicBezTo>
                      <a:pt x="740" y="1301"/>
                      <a:pt x="772" y="1118"/>
                      <a:pt x="806" y="935"/>
                    </a:cubicBezTo>
                    <a:close/>
                    <a:moveTo>
                      <a:pt x="1454" y="1087"/>
                    </a:moveTo>
                    <a:cubicBezTo>
                      <a:pt x="1638" y="1128"/>
                      <a:pt x="1822" y="1166"/>
                      <a:pt x="2008" y="1200"/>
                    </a:cubicBezTo>
                    <a:cubicBezTo>
                      <a:pt x="1976" y="1387"/>
                      <a:pt x="1946" y="1574"/>
                      <a:pt x="1920" y="1762"/>
                    </a:cubicBezTo>
                    <a:cubicBezTo>
                      <a:pt x="1734" y="1725"/>
                      <a:pt x="1548" y="1688"/>
                      <a:pt x="1362" y="1646"/>
                    </a:cubicBezTo>
                    <a:cubicBezTo>
                      <a:pt x="1391" y="1459"/>
                      <a:pt x="1422" y="1274"/>
                      <a:pt x="1454" y="1087"/>
                    </a:cubicBezTo>
                    <a:close/>
                    <a:moveTo>
                      <a:pt x="2108" y="1218"/>
                    </a:moveTo>
                    <a:cubicBezTo>
                      <a:pt x="2295" y="1254"/>
                      <a:pt x="2480" y="1285"/>
                      <a:pt x="2666" y="1315"/>
                    </a:cubicBezTo>
                    <a:cubicBezTo>
                      <a:pt x="2635" y="1502"/>
                      <a:pt x="2607" y="1691"/>
                      <a:pt x="2581" y="1879"/>
                    </a:cubicBezTo>
                    <a:cubicBezTo>
                      <a:pt x="2394" y="1849"/>
                      <a:pt x="2207" y="1816"/>
                      <a:pt x="2020" y="1781"/>
                    </a:cubicBezTo>
                    <a:cubicBezTo>
                      <a:pt x="2047" y="1592"/>
                      <a:pt x="2077" y="1405"/>
                      <a:pt x="2108" y="1218"/>
                    </a:cubicBezTo>
                    <a:close/>
                    <a:moveTo>
                      <a:pt x="2768" y="1331"/>
                    </a:moveTo>
                    <a:cubicBezTo>
                      <a:pt x="2955" y="1359"/>
                      <a:pt x="3140" y="1385"/>
                      <a:pt x="3328" y="1410"/>
                    </a:cubicBezTo>
                    <a:cubicBezTo>
                      <a:pt x="3299" y="1599"/>
                      <a:pt x="3271" y="1787"/>
                      <a:pt x="3244" y="1976"/>
                    </a:cubicBezTo>
                    <a:cubicBezTo>
                      <a:pt x="3056" y="1952"/>
                      <a:pt x="2870" y="1924"/>
                      <a:pt x="2683" y="1895"/>
                    </a:cubicBezTo>
                    <a:cubicBezTo>
                      <a:pt x="2709" y="1706"/>
                      <a:pt x="2737" y="1518"/>
                      <a:pt x="2768" y="1331"/>
                    </a:cubicBezTo>
                    <a:close/>
                    <a:moveTo>
                      <a:pt x="3431" y="1425"/>
                    </a:moveTo>
                    <a:cubicBezTo>
                      <a:pt x="3617" y="1448"/>
                      <a:pt x="3806" y="1471"/>
                      <a:pt x="3992" y="1492"/>
                    </a:cubicBezTo>
                    <a:cubicBezTo>
                      <a:pt x="3964" y="1680"/>
                      <a:pt x="3937" y="1870"/>
                      <a:pt x="3912" y="2059"/>
                    </a:cubicBezTo>
                    <a:cubicBezTo>
                      <a:pt x="3723" y="2038"/>
                      <a:pt x="3535" y="2016"/>
                      <a:pt x="3347" y="1991"/>
                    </a:cubicBezTo>
                    <a:cubicBezTo>
                      <a:pt x="3371" y="1802"/>
                      <a:pt x="3400" y="1613"/>
                      <a:pt x="3431" y="1425"/>
                    </a:cubicBezTo>
                    <a:close/>
                    <a:moveTo>
                      <a:pt x="4096" y="1502"/>
                    </a:moveTo>
                    <a:cubicBezTo>
                      <a:pt x="4284" y="1521"/>
                      <a:pt x="4472" y="1540"/>
                      <a:pt x="4660" y="1557"/>
                    </a:cubicBezTo>
                    <a:cubicBezTo>
                      <a:pt x="4632" y="1746"/>
                      <a:pt x="4604" y="1936"/>
                      <a:pt x="4580" y="2127"/>
                    </a:cubicBezTo>
                    <a:cubicBezTo>
                      <a:pt x="4392" y="2110"/>
                      <a:pt x="4201" y="2090"/>
                      <a:pt x="4013" y="2070"/>
                    </a:cubicBezTo>
                    <a:cubicBezTo>
                      <a:pt x="4038" y="1881"/>
                      <a:pt x="4065" y="1692"/>
                      <a:pt x="4096" y="1502"/>
                    </a:cubicBezTo>
                    <a:close/>
                    <a:moveTo>
                      <a:pt x="695" y="1586"/>
                    </a:moveTo>
                    <a:cubicBezTo>
                      <a:pt x="878" y="1634"/>
                      <a:pt x="1062" y="1679"/>
                      <a:pt x="1246" y="1723"/>
                    </a:cubicBezTo>
                    <a:cubicBezTo>
                      <a:pt x="1219" y="1908"/>
                      <a:pt x="1194" y="2095"/>
                      <a:pt x="1172" y="2283"/>
                    </a:cubicBezTo>
                    <a:cubicBezTo>
                      <a:pt x="986" y="2238"/>
                      <a:pt x="801" y="2191"/>
                      <a:pt x="617" y="2141"/>
                    </a:cubicBezTo>
                    <a:cubicBezTo>
                      <a:pt x="640" y="1955"/>
                      <a:pt x="666" y="1770"/>
                      <a:pt x="695" y="1586"/>
                    </a:cubicBezTo>
                    <a:close/>
                    <a:moveTo>
                      <a:pt x="1347" y="1745"/>
                    </a:moveTo>
                    <a:cubicBezTo>
                      <a:pt x="1533" y="1787"/>
                      <a:pt x="1720" y="1827"/>
                      <a:pt x="1905" y="1861"/>
                    </a:cubicBezTo>
                    <a:cubicBezTo>
                      <a:pt x="1879" y="2049"/>
                      <a:pt x="1856" y="2238"/>
                      <a:pt x="1833" y="2426"/>
                    </a:cubicBezTo>
                    <a:cubicBezTo>
                      <a:pt x="1647" y="2389"/>
                      <a:pt x="1460" y="2349"/>
                      <a:pt x="1272" y="2306"/>
                    </a:cubicBezTo>
                    <a:cubicBezTo>
                      <a:pt x="1294" y="2119"/>
                      <a:pt x="1320" y="1932"/>
                      <a:pt x="1347" y="1745"/>
                    </a:cubicBezTo>
                    <a:close/>
                    <a:moveTo>
                      <a:pt x="2008" y="1880"/>
                    </a:moveTo>
                    <a:cubicBezTo>
                      <a:pt x="2193" y="1916"/>
                      <a:pt x="2380" y="1948"/>
                      <a:pt x="2568" y="1978"/>
                    </a:cubicBezTo>
                    <a:cubicBezTo>
                      <a:pt x="2542" y="2168"/>
                      <a:pt x="2518" y="2356"/>
                      <a:pt x="2497" y="2545"/>
                    </a:cubicBezTo>
                    <a:cubicBezTo>
                      <a:pt x="2309" y="2514"/>
                      <a:pt x="2123" y="2481"/>
                      <a:pt x="1935" y="2445"/>
                    </a:cubicBezTo>
                    <a:cubicBezTo>
                      <a:pt x="1957" y="2256"/>
                      <a:pt x="1981" y="2068"/>
                      <a:pt x="2008" y="1880"/>
                    </a:cubicBezTo>
                    <a:close/>
                    <a:moveTo>
                      <a:pt x="2668" y="1995"/>
                    </a:moveTo>
                    <a:cubicBezTo>
                      <a:pt x="2856" y="2023"/>
                      <a:pt x="3044" y="2051"/>
                      <a:pt x="3231" y="2078"/>
                    </a:cubicBezTo>
                    <a:cubicBezTo>
                      <a:pt x="3207" y="2266"/>
                      <a:pt x="3185" y="2455"/>
                      <a:pt x="3164" y="2644"/>
                    </a:cubicBezTo>
                    <a:cubicBezTo>
                      <a:pt x="2976" y="2618"/>
                      <a:pt x="2788" y="2591"/>
                      <a:pt x="2599" y="2561"/>
                    </a:cubicBezTo>
                    <a:cubicBezTo>
                      <a:pt x="2620" y="2371"/>
                      <a:pt x="2643" y="2183"/>
                      <a:pt x="2668" y="1995"/>
                    </a:cubicBezTo>
                    <a:close/>
                    <a:moveTo>
                      <a:pt x="3333" y="2090"/>
                    </a:moveTo>
                    <a:cubicBezTo>
                      <a:pt x="3522" y="2115"/>
                      <a:pt x="3710" y="2137"/>
                      <a:pt x="3898" y="2158"/>
                    </a:cubicBezTo>
                    <a:cubicBezTo>
                      <a:pt x="3874" y="2349"/>
                      <a:pt x="3851" y="2539"/>
                      <a:pt x="3832" y="2728"/>
                    </a:cubicBezTo>
                    <a:cubicBezTo>
                      <a:pt x="3642" y="2707"/>
                      <a:pt x="3454" y="2684"/>
                      <a:pt x="3265" y="2659"/>
                    </a:cubicBezTo>
                    <a:cubicBezTo>
                      <a:pt x="3286" y="2470"/>
                      <a:pt x="3309" y="2279"/>
                      <a:pt x="3333" y="2090"/>
                    </a:cubicBezTo>
                    <a:close/>
                    <a:moveTo>
                      <a:pt x="603" y="2243"/>
                    </a:moveTo>
                    <a:cubicBezTo>
                      <a:pt x="789" y="2293"/>
                      <a:pt x="974" y="2340"/>
                      <a:pt x="1162" y="2384"/>
                    </a:cubicBezTo>
                    <a:cubicBezTo>
                      <a:pt x="1140" y="2570"/>
                      <a:pt x="1120" y="2758"/>
                      <a:pt x="1101" y="2946"/>
                    </a:cubicBezTo>
                    <a:cubicBezTo>
                      <a:pt x="913" y="2902"/>
                      <a:pt x="727" y="2853"/>
                      <a:pt x="541" y="2802"/>
                    </a:cubicBezTo>
                    <a:cubicBezTo>
                      <a:pt x="560" y="2616"/>
                      <a:pt x="581" y="2429"/>
                      <a:pt x="603" y="2243"/>
                    </a:cubicBezTo>
                    <a:close/>
                    <a:moveTo>
                      <a:pt x="1262" y="2409"/>
                    </a:moveTo>
                    <a:cubicBezTo>
                      <a:pt x="1448" y="2452"/>
                      <a:pt x="1634" y="2492"/>
                      <a:pt x="1822" y="2528"/>
                    </a:cubicBezTo>
                    <a:cubicBezTo>
                      <a:pt x="1802" y="2715"/>
                      <a:pt x="1783" y="2904"/>
                      <a:pt x="1764" y="3093"/>
                    </a:cubicBezTo>
                    <a:cubicBezTo>
                      <a:pt x="1576" y="3055"/>
                      <a:pt x="1387" y="3014"/>
                      <a:pt x="1202" y="2972"/>
                    </a:cubicBezTo>
                    <a:cubicBezTo>
                      <a:pt x="1220" y="2783"/>
                      <a:pt x="1240" y="2596"/>
                      <a:pt x="1262" y="2409"/>
                    </a:cubicBezTo>
                    <a:close/>
                    <a:moveTo>
                      <a:pt x="1924" y="2545"/>
                    </a:moveTo>
                    <a:cubicBezTo>
                      <a:pt x="2110" y="2581"/>
                      <a:pt x="2298" y="2614"/>
                      <a:pt x="2485" y="2645"/>
                    </a:cubicBezTo>
                    <a:cubicBezTo>
                      <a:pt x="2465" y="2836"/>
                      <a:pt x="2448" y="3025"/>
                      <a:pt x="2431" y="3214"/>
                    </a:cubicBezTo>
                    <a:cubicBezTo>
                      <a:pt x="2243" y="3183"/>
                      <a:pt x="2055" y="3149"/>
                      <a:pt x="1866" y="3113"/>
                    </a:cubicBezTo>
                    <a:cubicBezTo>
                      <a:pt x="1883" y="2922"/>
                      <a:pt x="1903" y="2734"/>
                      <a:pt x="1924" y="2545"/>
                    </a:cubicBezTo>
                    <a:close/>
                    <a:moveTo>
                      <a:pt x="2589" y="2661"/>
                    </a:moveTo>
                    <a:cubicBezTo>
                      <a:pt x="2777" y="2691"/>
                      <a:pt x="2965" y="2719"/>
                      <a:pt x="3154" y="2745"/>
                    </a:cubicBezTo>
                    <a:cubicBezTo>
                      <a:pt x="3133" y="2936"/>
                      <a:pt x="3116" y="3125"/>
                      <a:pt x="3098" y="3315"/>
                    </a:cubicBezTo>
                    <a:cubicBezTo>
                      <a:pt x="2909" y="3288"/>
                      <a:pt x="2721" y="3260"/>
                      <a:pt x="2532" y="3230"/>
                    </a:cubicBezTo>
                    <a:cubicBezTo>
                      <a:pt x="2549" y="3041"/>
                      <a:pt x="2568" y="2851"/>
                      <a:pt x="2589" y="2661"/>
                    </a:cubicBezTo>
                    <a:close/>
                    <a:moveTo>
                      <a:pt x="530" y="2904"/>
                    </a:moveTo>
                    <a:cubicBezTo>
                      <a:pt x="716" y="2954"/>
                      <a:pt x="902" y="3003"/>
                      <a:pt x="1091" y="3047"/>
                    </a:cubicBezTo>
                    <a:cubicBezTo>
                      <a:pt x="1074" y="3235"/>
                      <a:pt x="1058" y="3423"/>
                      <a:pt x="1042" y="3613"/>
                    </a:cubicBezTo>
                    <a:cubicBezTo>
                      <a:pt x="854" y="3568"/>
                      <a:pt x="666" y="3518"/>
                      <a:pt x="479" y="3466"/>
                    </a:cubicBezTo>
                    <a:cubicBezTo>
                      <a:pt x="495" y="3278"/>
                      <a:pt x="512" y="3092"/>
                      <a:pt x="530" y="2904"/>
                    </a:cubicBezTo>
                    <a:close/>
                    <a:moveTo>
                      <a:pt x="1193" y="3072"/>
                    </a:moveTo>
                    <a:cubicBezTo>
                      <a:pt x="1380" y="3115"/>
                      <a:pt x="1566" y="3156"/>
                      <a:pt x="1757" y="3193"/>
                    </a:cubicBezTo>
                    <a:cubicBezTo>
                      <a:pt x="1738" y="3383"/>
                      <a:pt x="1722" y="3573"/>
                      <a:pt x="1710" y="3762"/>
                    </a:cubicBezTo>
                    <a:cubicBezTo>
                      <a:pt x="1519" y="3724"/>
                      <a:pt x="1331" y="3683"/>
                      <a:pt x="1145" y="3638"/>
                    </a:cubicBezTo>
                    <a:cubicBezTo>
                      <a:pt x="1158" y="3449"/>
                      <a:pt x="1174" y="3260"/>
                      <a:pt x="1193" y="3072"/>
                    </a:cubicBezTo>
                    <a:close/>
                    <a:moveTo>
                      <a:pt x="1856" y="3213"/>
                    </a:moveTo>
                    <a:cubicBezTo>
                      <a:pt x="2044" y="3250"/>
                      <a:pt x="2232" y="3283"/>
                      <a:pt x="2421" y="3315"/>
                    </a:cubicBezTo>
                    <a:cubicBezTo>
                      <a:pt x="2406" y="3505"/>
                      <a:pt x="2390" y="3695"/>
                      <a:pt x="2377" y="3887"/>
                    </a:cubicBezTo>
                    <a:cubicBezTo>
                      <a:pt x="2187" y="3855"/>
                      <a:pt x="1998" y="3821"/>
                      <a:pt x="1810" y="3783"/>
                    </a:cubicBezTo>
                    <a:cubicBezTo>
                      <a:pt x="1825" y="3594"/>
                      <a:pt x="1838" y="3402"/>
                      <a:pt x="1856" y="3213"/>
                    </a:cubicBezTo>
                    <a:close/>
                    <a:moveTo>
                      <a:pt x="473" y="3569"/>
                    </a:moveTo>
                    <a:cubicBezTo>
                      <a:pt x="660" y="3621"/>
                      <a:pt x="848" y="3669"/>
                      <a:pt x="1036" y="3715"/>
                    </a:cubicBezTo>
                    <a:cubicBezTo>
                      <a:pt x="1022" y="3904"/>
                      <a:pt x="1009" y="4092"/>
                      <a:pt x="996" y="4282"/>
                    </a:cubicBezTo>
                    <a:cubicBezTo>
                      <a:pt x="807" y="4237"/>
                      <a:pt x="619" y="4187"/>
                      <a:pt x="432" y="4134"/>
                    </a:cubicBezTo>
                    <a:cubicBezTo>
                      <a:pt x="443" y="3946"/>
                      <a:pt x="458" y="3757"/>
                      <a:pt x="473" y="3569"/>
                    </a:cubicBezTo>
                    <a:close/>
                    <a:moveTo>
                      <a:pt x="2360" y="1"/>
                    </a:moveTo>
                    <a:lnTo>
                      <a:pt x="2360" y="1"/>
                    </a:lnTo>
                    <a:cubicBezTo>
                      <a:pt x="2323" y="4"/>
                      <a:pt x="2287" y="9"/>
                      <a:pt x="2251" y="14"/>
                    </a:cubicBezTo>
                    <a:cubicBezTo>
                      <a:pt x="2218" y="156"/>
                      <a:pt x="2183" y="299"/>
                      <a:pt x="2154" y="443"/>
                    </a:cubicBezTo>
                    <a:cubicBezTo>
                      <a:pt x="1971" y="409"/>
                      <a:pt x="1788" y="374"/>
                      <a:pt x="1606" y="335"/>
                    </a:cubicBezTo>
                    <a:cubicBezTo>
                      <a:pt x="1619" y="275"/>
                      <a:pt x="1633" y="215"/>
                      <a:pt x="1647" y="157"/>
                    </a:cubicBezTo>
                    <a:lnTo>
                      <a:pt x="1647" y="157"/>
                    </a:lnTo>
                    <a:cubicBezTo>
                      <a:pt x="1607" y="171"/>
                      <a:pt x="1568" y="187"/>
                      <a:pt x="1530" y="203"/>
                    </a:cubicBezTo>
                    <a:cubicBezTo>
                      <a:pt x="1522" y="239"/>
                      <a:pt x="1513" y="277"/>
                      <a:pt x="1504" y="314"/>
                    </a:cubicBezTo>
                    <a:cubicBezTo>
                      <a:pt x="1456" y="303"/>
                      <a:pt x="1409" y="292"/>
                      <a:pt x="1362" y="281"/>
                    </a:cubicBezTo>
                    <a:cubicBezTo>
                      <a:pt x="1318" y="304"/>
                      <a:pt x="1273" y="328"/>
                      <a:pt x="1231" y="353"/>
                    </a:cubicBezTo>
                    <a:cubicBezTo>
                      <a:pt x="1314" y="372"/>
                      <a:pt x="1398" y="393"/>
                      <a:pt x="1482" y="412"/>
                    </a:cubicBezTo>
                    <a:cubicBezTo>
                      <a:pt x="1443" y="596"/>
                      <a:pt x="1404" y="780"/>
                      <a:pt x="1371" y="966"/>
                    </a:cubicBezTo>
                    <a:cubicBezTo>
                      <a:pt x="1188" y="924"/>
                      <a:pt x="1005" y="881"/>
                      <a:pt x="823" y="834"/>
                    </a:cubicBezTo>
                    <a:cubicBezTo>
                      <a:pt x="837" y="762"/>
                      <a:pt x="853" y="690"/>
                      <a:pt x="868" y="618"/>
                    </a:cubicBezTo>
                    <a:lnTo>
                      <a:pt x="868" y="618"/>
                    </a:lnTo>
                    <a:cubicBezTo>
                      <a:pt x="822" y="659"/>
                      <a:pt x="779" y="701"/>
                      <a:pt x="737" y="742"/>
                    </a:cubicBezTo>
                    <a:cubicBezTo>
                      <a:pt x="733" y="763"/>
                      <a:pt x="728" y="785"/>
                      <a:pt x="723" y="806"/>
                    </a:cubicBezTo>
                    <a:cubicBezTo>
                      <a:pt x="711" y="803"/>
                      <a:pt x="698" y="799"/>
                      <a:pt x="686" y="796"/>
                    </a:cubicBezTo>
                    <a:cubicBezTo>
                      <a:pt x="660" y="824"/>
                      <a:pt x="636" y="851"/>
                      <a:pt x="612" y="879"/>
                    </a:cubicBezTo>
                    <a:cubicBezTo>
                      <a:pt x="643" y="888"/>
                      <a:pt x="672" y="898"/>
                      <a:pt x="704" y="905"/>
                    </a:cubicBezTo>
                    <a:cubicBezTo>
                      <a:pt x="670" y="1088"/>
                      <a:pt x="639" y="1271"/>
                      <a:pt x="608" y="1456"/>
                    </a:cubicBezTo>
                    <a:cubicBezTo>
                      <a:pt x="502" y="1427"/>
                      <a:pt x="394" y="1395"/>
                      <a:pt x="289" y="1363"/>
                    </a:cubicBezTo>
                    <a:cubicBezTo>
                      <a:pt x="273" y="1394"/>
                      <a:pt x="258" y="1425"/>
                      <a:pt x="244" y="1456"/>
                    </a:cubicBezTo>
                    <a:cubicBezTo>
                      <a:pt x="361" y="1490"/>
                      <a:pt x="476" y="1525"/>
                      <a:pt x="593" y="1557"/>
                    </a:cubicBezTo>
                    <a:cubicBezTo>
                      <a:pt x="565" y="1741"/>
                      <a:pt x="538" y="1927"/>
                      <a:pt x="514" y="2112"/>
                    </a:cubicBezTo>
                    <a:cubicBezTo>
                      <a:pt x="366" y="2070"/>
                      <a:pt x="216" y="2027"/>
                      <a:pt x="69" y="1981"/>
                    </a:cubicBezTo>
                    <a:cubicBezTo>
                      <a:pt x="61" y="2014"/>
                      <a:pt x="54" y="2048"/>
                      <a:pt x="49" y="2081"/>
                    </a:cubicBezTo>
                    <a:cubicBezTo>
                      <a:pt x="200" y="2127"/>
                      <a:pt x="350" y="2171"/>
                      <a:pt x="502" y="2212"/>
                    </a:cubicBezTo>
                    <a:cubicBezTo>
                      <a:pt x="478" y="2399"/>
                      <a:pt x="457" y="2586"/>
                      <a:pt x="439" y="2772"/>
                    </a:cubicBezTo>
                    <a:cubicBezTo>
                      <a:pt x="293" y="2730"/>
                      <a:pt x="146" y="2687"/>
                      <a:pt x="1" y="2641"/>
                    </a:cubicBezTo>
                    <a:lnTo>
                      <a:pt x="1" y="2641"/>
                    </a:lnTo>
                    <a:cubicBezTo>
                      <a:pt x="1" y="2677"/>
                      <a:pt x="2" y="2712"/>
                      <a:pt x="3" y="2748"/>
                    </a:cubicBezTo>
                    <a:cubicBezTo>
                      <a:pt x="144" y="2792"/>
                      <a:pt x="287" y="2834"/>
                      <a:pt x="429" y="2874"/>
                    </a:cubicBezTo>
                    <a:cubicBezTo>
                      <a:pt x="410" y="3062"/>
                      <a:pt x="393" y="3250"/>
                      <a:pt x="377" y="3438"/>
                    </a:cubicBezTo>
                    <a:cubicBezTo>
                      <a:pt x="278" y="3409"/>
                      <a:pt x="180" y="3378"/>
                      <a:pt x="80" y="3349"/>
                    </a:cubicBezTo>
                    <a:lnTo>
                      <a:pt x="80" y="3349"/>
                    </a:lnTo>
                    <a:cubicBezTo>
                      <a:pt x="89" y="3387"/>
                      <a:pt x="99" y="3424"/>
                      <a:pt x="108" y="3462"/>
                    </a:cubicBezTo>
                    <a:cubicBezTo>
                      <a:pt x="195" y="3488"/>
                      <a:pt x="282" y="3516"/>
                      <a:pt x="369" y="3540"/>
                    </a:cubicBezTo>
                    <a:cubicBezTo>
                      <a:pt x="355" y="3722"/>
                      <a:pt x="342" y="3904"/>
                      <a:pt x="330" y="4087"/>
                    </a:cubicBezTo>
                    <a:cubicBezTo>
                      <a:pt x="359" y="4150"/>
                      <a:pt x="389" y="4212"/>
                      <a:pt x="421" y="4272"/>
                    </a:cubicBezTo>
                    <a:cubicBezTo>
                      <a:pt x="423" y="4261"/>
                      <a:pt x="423" y="4249"/>
                      <a:pt x="423" y="4239"/>
                    </a:cubicBezTo>
                    <a:cubicBezTo>
                      <a:pt x="577" y="4282"/>
                      <a:pt x="732" y="4321"/>
                      <a:pt x="886" y="4359"/>
                    </a:cubicBezTo>
                    <a:cubicBezTo>
                      <a:pt x="959" y="4344"/>
                      <a:pt x="1032" y="4328"/>
                      <a:pt x="1106" y="4311"/>
                    </a:cubicBezTo>
                    <a:cubicBezTo>
                      <a:pt x="1103" y="4309"/>
                      <a:pt x="1100" y="4309"/>
                      <a:pt x="1096" y="4308"/>
                    </a:cubicBezTo>
                    <a:cubicBezTo>
                      <a:pt x="1108" y="4119"/>
                      <a:pt x="1120" y="3929"/>
                      <a:pt x="1134" y="3739"/>
                    </a:cubicBezTo>
                    <a:cubicBezTo>
                      <a:pt x="1323" y="3784"/>
                      <a:pt x="1511" y="3825"/>
                      <a:pt x="1699" y="3864"/>
                    </a:cubicBezTo>
                    <a:cubicBezTo>
                      <a:pt x="1692" y="3961"/>
                      <a:pt x="1687" y="4057"/>
                      <a:pt x="1680" y="4154"/>
                    </a:cubicBezTo>
                    <a:cubicBezTo>
                      <a:pt x="1716" y="4144"/>
                      <a:pt x="1751" y="4131"/>
                      <a:pt x="1785" y="4121"/>
                    </a:cubicBezTo>
                    <a:cubicBezTo>
                      <a:pt x="1790" y="4042"/>
                      <a:pt x="1794" y="3963"/>
                      <a:pt x="1799" y="3884"/>
                    </a:cubicBezTo>
                    <a:cubicBezTo>
                      <a:pt x="1941" y="3912"/>
                      <a:pt x="2082" y="3937"/>
                      <a:pt x="2223" y="3962"/>
                    </a:cubicBezTo>
                    <a:cubicBezTo>
                      <a:pt x="2309" y="3927"/>
                      <a:pt x="2394" y="3893"/>
                      <a:pt x="2479" y="3856"/>
                    </a:cubicBezTo>
                    <a:cubicBezTo>
                      <a:pt x="2491" y="3682"/>
                      <a:pt x="2504" y="3507"/>
                      <a:pt x="2520" y="3333"/>
                    </a:cubicBezTo>
                    <a:cubicBezTo>
                      <a:pt x="2708" y="3363"/>
                      <a:pt x="2897" y="3392"/>
                      <a:pt x="3087" y="3418"/>
                    </a:cubicBezTo>
                    <a:cubicBezTo>
                      <a:pt x="3082" y="3465"/>
                      <a:pt x="3080" y="3512"/>
                      <a:pt x="3076" y="3558"/>
                    </a:cubicBezTo>
                    <a:cubicBezTo>
                      <a:pt x="3113" y="3538"/>
                      <a:pt x="3148" y="3517"/>
                      <a:pt x="3184" y="3496"/>
                    </a:cubicBezTo>
                    <a:cubicBezTo>
                      <a:pt x="3185" y="3475"/>
                      <a:pt x="3186" y="3454"/>
                      <a:pt x="3189" y="3431"/>
                    </a:cubicBezTo>
                    <a:cubicBezTo>
                      <a:pt x="3217" y="3435"/>
                      <a:pt x="3247" y="3438"/>
                      <a:pt x="3275" y="3441"/>
                    </a:cubicBezTo>
                    <a:cubicBezTo>
                      <a:pt x="3321" y="3414"/>
                      <a:pt x="3367" y="3386"/>
                      <a:pt x="3411" y="3356"/>
                    </a:cubicBezTo>
                    <a:cubicBezTo>
                      <a:pt x="3339" y="3347"/>
                      <a:pt x="3269" y="3340"/>
                      <a:pt x="3196" y="3330"/>
                    </a:cubicBezTo>
                    <a:cubicBezTo>
                      <a:pt x="3212" y="3140"/>
                      <a:pt x="3231" y="2950"/>
                      <a:pt x="3250" y="2760"/>
                    </a:cubicBezTo>
                    <a:cubicBezTo>
                      <a:pt x="3443" y="2784"/>
                      <a:pt x="3631" y="2807"/>
                      <a:pt x="3822" y="2830"/>
                    </a:cubicBezTo>
                    <a:cubicBezTo>
                      <a:pt x="3812" y="2916"/>
                      <a:pt x="3806" y="3003"/>
                      <a:pt x="3798" y="3088"/>
                    </a:cubicBezTo>
                    <a:cubicBezTo>
                      <a:pt x="3835" y="3058"/>
                      <a:pt x="3872" y="3029"/>
                      <a:pt x="3908" y="2999"/>
                    </a:cubicBezTo>
                    <a:cubicBezTo>
                      <a:pt x="3914" y="2946"/>
                      <a:pt x="3918" y="2894"/>
                      <a:pt x="3923" y="2842"/>
                    </a:cubicBezTo>
                    <a:lnTo>
                      <a:pt x="4076" y="2858"/>
                    </a:lnTo>
                    <a:cubicBezTo>
                      <a:pt x="4110" y="2827"/>
                      <a:pt x="4143" y="2796"/>
                      <a:pt x="4175" y="2766"/>
                    </a:cubicBezTo>
                    <a:cubicBezTo>
                      <a:pt x="4095" y="2758"/>
                      <a:pt x="4013" y="2750"/>
                      <a:pt x="3933" y="2741"/>
                    </a:cubicBezTo>
                    <a:cubicBezTo>
                      <a:pt x="3952" y="2550"/>
                      <a:pt x="3974" y="2361"/>
                      <a:pt x="3999" y="2171"/>
                    </a:cubicBezTo>
                    <a:cubicBezTo>
                      <a:pt x="4188" y="2192"/>
                      <a:pt x="4377" y="2210"/>
                      <a:pt x="4565" y="2227"/>
                    </a:cubicBezTo>
                    <a:cubicBezTo>
                      <a:pt x="4560" y="2274"/>
                      <a:pt x="4555" y="2323"/>
                      <a:pt x="4549" y="2370"/>
                    </a:cubicBezTo>
                    <a:cubicBezTo>
                      <a:pt x="4611" y="2295"/>
                      <a:pt x="4671" y="2219"/>
                      <a:pt x="4727" y="2140"/>
                    </a:cubicBezTo>
                    <a:cubicBezTo>
                      <a:pt x="4713" y="2138"/>
                      <a:pt x="4697" y="2137"/>
                      <a:pt x="4682" y="2136"/>
                    </a:cubicBezTo>
                    <a:cubicBezTo>
                      <a:pt x="4707" y="1945"/>
                      <a:pt x="4733" y="1756"/>
                      <a:pt x="4764" y="1566"/>
                    </a:cubicBezTo>
                    <a:lnTo>
                      <a:pt x="5050" y="1589"/>
                    </a:lnTo>
                    <a:cubicBezTo>
                      <a:pt x="5066" y="1557"/>
                      <a:pt x="5078" y="1524"/>
                      <a:pt x="5093" y="1490"/>
                    </a:cubicBezTo>
                    <a:cubicBezTo>
                      <a:pt x="4989" y="1482"/>
                      <a:pt x="4884" y="1473"/>
                      <a:pt x="4779" y="1464"/>
                    </a:cubicBezTo>
                    <a:cubicBezTo>
                      <a:pt x="4810" y="1275"/>
                      <a:pt x="4842" y="1085"/>
                      <a:pt x="4878" y="897"/>
                    </a:cubicBezTo>
                    <a:lnTo>
                      <a:pt x="4885" y="897"/>
                    </a:lnTo>
                    <a:cubicBezTo>
                      <a:pt x="4844" y="857"/>
                      <a:pt x="4802" y="820"/>
                      <a:pt x="4760" y="783"/>
                    </a:cubicBezTo>
                    <a:cubicBezTo>
                      <a:pt x="4583" y="767"/>
                      <a:pt x="4407" y="751"/>
                      <a:pt x="4231" y="734"/>
                    </a:cubicBezTo>
                    <a:cubicBezTo>
                      <a:pt x="4248" y="638"/>
                      <a:pt x="4269" y="543"/>
                      <a:pt x="4289" y="449"/>
                    </a:cubicBezTo>
                    <a:cubicBezTo>
                      <a:pt x="4258" y="431"/>
                      <a:pt x="4226" y="412"/>
                      <a:pt x="4195" y="395"/>
                    </a:cubicBezTo>
                    <a:cubicBezTo>
                      <a:pt x="4172" y="505"/>
                      <a:pt x="4148" y="615"/>
                      <a:pt x="4127" y="725"/>
                    </a:cubicBezTo>
                    <a:cubicBezTo>
                      <a:pt x="3940" y="705"/>
                      <a:pt x="3754" y="684"/>
                      <a:pt x="3567" y="660"/>
                    </a:cubicBezTo>
                    <a:cubicBezTo>
                      <a:pt x="3600" y="496"/>
                      <a:pt x="3636" y="331"/>
                      <a:pt x="3675" y="166"/>
                    </a:cubicBezTo>
                    <a:lnTo>
                      <a:pt x="3577" y="135"/>
                    </a:lnTo>
                    <a:cubicBezTo>
                      <a:pt x="3537" y="304"/>
                      <a:pt x="3500" y="476"/>
                      <a:pt x="3464" y="647"/>
                    </a:cubicBezTo>
                    <a:cubicBezTo>
                      <a:pt x="3279" y="623"/>
                      <a:pt x="3093" y="597"/>
                      <a:pt x="2908" y="570"/>
                    </a:cubicBezTo>
                    <a:cubicBezTo>
                      <a:pt x="2945" y="386"/>
                      <a:pt x="2987" y="202"/>
                      <a:pt x="3031" y="19"/>
                    </a:cubicBezTo>
                    <a:cubicBezTo>
                      <a:pt x="2998" y="15"/>
                      <a:pt x="2963" y="9"/>
                      <a:pt x="2929" y="5"/>
                    </a:cubicBezTo>
                    <a:cubicBezTo>
                      <a:pt x="2884" y="187"/>
                      <a:pt x="2844" y="370"/>
                      <a:pt x="2805" y="554"/>
                    </a:cubicBezTo>
                    <a:cubicBezTo>
                      <a:pt x="2621" y="526"/>
                      <a:pt x="2437" y="496"/>
                      <a:pt x="2254" y="463"/>
                    </a:cubicBezTo>
                    <a:cubicBezTo>
                      <a:pt x="2287" y="308"/>
                      <a:pt x="2323" y="155"/>
                      <a:pt x="2360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70" name="Google Shape;2170;p58"/>
              <p:cNvSpPr/>
              <p:nvPr/>
            </p:nvSpPr>
            <p:spPr>
              <a:xfrm>
                <a:off x="5789475" y="-1417933"/>
                <a:ext cx="353420" cy="621217"/>
              </a:xfrm>
              <a:custGeom>
                <a:avLst/>
                <a:gdLst/>
                <a:ahLst/>
                <a:cxnLst/>
                <a:rect l="l" t="t" r="r" b="b"/>
                <a:pathLst>
                  <a:path w="2394" h="4208" extrusionOk="0">
                    <a:moveTo>
                      <a:pt x="1756" y="1"/>
                    </a:moveTo>
                    <a:lnTo>
                      <a:pt x="1756" y="1"/>
                    </a:lnTo>
                    <a:cubicBezTo>
                      <a:pt x="1617" y="62"/>
                      <a:pt x="1481" y="135"/>
                      <a:pt x="1356" y="224"/>
                    </a:cubicBezTo>
                    <a:cubicBezTo>
                      <a:pt x="46" y="1147"/>
                      <a:pt x="0" y="2890"/>
                      <a:pt x="762" y="4188"/>
                    </a:cubicBezTo>
                    <a:cubicBezTo>
                      <a:pt x="766" y="4196"/>
                      <a:pt x="770" y="4201"/>
                      <a:pt x="772" y="4207"/>
                    </a:cubicBezTo>
                    <a:cubicBezTo>
                      <a:pt x="1306" y="4125"/>
                      <a:pt x="1860" y="3982"/>
                      <a:pt x="2394" y="3779"/>
                    </a:cubicBezTo>
                    <a:cubicBezTo>
                      <a:pt x="1865" y="3122"/>
                      <a:pt x="1592" y="2270"/>
                      <a:pt x="1572" y="1425"/>
                    </a:cubicBezTo>
                    <a:cubicBezTo>
                      <a:pt x="1562" y="944"/>
                      <a:pt x="1630" y="464"/>
                      <a:pt x="1756" y="1"/>
                    </a:cubicBezTo>
                    <a:close/>
                  </a:path>
                </a:pathLst>
              </a:custGeom>
              <a:solidFill>
                <a:srgbClr val="4D0029">
                  <a:alpha val="427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71" name="Google Shape;2171;p58"/>
              <p:cNvSpPr/>
              <p:nvPr/>
            </p:nvSpPr>
            <p:spPr>
              <a:xfrm>
                <a:off x="6592414" y="-1027166"/>
                <a:ext cx="81786" cy="247276"/>
              </a:xfrm>
              <a:custGeom>
                <a:avLst/>
                <a:gdLst/>
                <a:ahLst/>
                <a:cxnLst/>
                <a:rect l="l" t="t" r="r" b="b"/>
                <a:pathLst>
                  <a:path w="554" h="1675" extrusionOk="0">
                    <a:moveTo>
                      <a:pt x="187" y="1"/>
                    </a:moveTo>
                    <a:cubicBezTo>
                      <a:pt x="93" y="1"/>
                      <a:pt x="1" y="75"/>
                      <a:pt x="43" y="187"/>
                    </a:cubicBezTo>
                    <a:cubicBezTo>
                      <a:pt x="196" y="605"/>
                      <a:pt x="249" y="1037"/>
                      <a:pt x="180" y="1481"/>
                    </a:cubicBezTo>
                    <a:cubicBezTo>
                      <a:pt x="161" y="1598"/>
                      <a:pt x="261" y="1674"/>
                      <a:pt x="351" y="1674"/>
                    </a:cubicBezTo>
                    <a:cubicBezTo>
                      <a:pt x="410" y="1674"/>
                      <a:pt x="464" y="1641"/>
                      <a:pt x="477" y="1562"/>
                    </a:cubicBezTo>
                    <a:cubicBezTo>
                      <a:pt x="554" y="1064"/>
                      <a:pt x="514" y="579"/>
                      <a:pt x="340" y="107"/>
                    </a:cubicBezTo>
                    <a:cubicBezTo>
                      <a:pt x="313" y="33"/>
                      <a:pt x="250" y="1"/>
                      <a:pt x="18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4" name="Google Shape;2195;p58"/>
          <p:cNvGrpSpPr/>
          <p:nvPr/>
        </p:nvGrpSpPr>
        <p:grpSpPr>
          <a:xfrm rot="-10767679">
            <a:off x="741465" y="4433127"/>
            <a:ext cx="765630" cy="706789"/>
            <a:chOff x="3269788" y="3643102"/>
            <a:chExt cx="1124719" cy="1059583"/>
          </a:xfrm>
        </p:grpSpPr>
        <p:sp>
          <p:nvSpPr>
            <p:cNvPr id="2196" name="Google Shape;2196;p58"/>
            <p:cNvSpPr/>
            <p:nvPr/>
          </p:nvSpPr>
          <p:spPr>
            <a:xfrm flipH="1">
              <a:off x="3269788" y="3646810"/>
              <a:ext cx="1124719" cy="1052153"/>
            </a:xfrm>
            <a:custGeom>
              <a:avLst/>
              <a:gdLst/>
              <a:ahLst/>
              <a:cxnLst/>
              <a:rect l="l" t="t" r="r" b="b"/>
              <a:pathLst>
                <a:path w="6784" h="6402" extrusionOk="0">
                  <a:moveTo>
                    <a:pt x="5408" y="1"/>
                  </a:moveTo>
                  <a:cubicBezTo>
                    <a:pt x="4808" y="1"/>
                    <a:pt x="4173" y="202"/>
                    <a:pt x="3798" y="615"/>
                  </a:cubicBezTo>
                  <a:cubicBezTo>
                    <a:pt x="3615" y="816"/>
                    <a:pt x="3468" y="1047"/>
                    <a:pt x="3301" y="1261"/>
                  </a:cubicBezTo>
                  <a:cubicBezTo>
                    <a:pt x="3442" y="879"/>
                    <a:pt x="3254" y="405"/>
                    <a:pt x="2889" y="227"/>
                  </a:cubicBezTo>
                  <a:cubicBezTo>
                    <a:pt x="2797" y="182"/>
                    <a:pt x="2708" y="162"/>
                    <a:pt x="2622" y="162"/>
                  </a:cubicBezTo>
                  <a:cubicBezTo>
                    <a:pt x="2108" y="162"/>
                    <a:pt x="1703" y="881"/>
                    <a:pt x="1567" y="1296"/>
                  </a:cubicBezTo>
                  <a:cubicBezTo>
                    <a:pt x="1465" y="1610"/>
                    <a:pt x="1414" y="1940"/>
                    <a:pt x="1420" y="2271"/>
                  </a:cubicBezTo>
                  <a:cubicBezTo>
                    <a:pt x="1332" y="2034"/>
                    <a:pt x="1135" y="1833"/>
                    <a:pt x="890" y="1768"/>
                  </a:cubicBezTo>
                  <a:cubicBezTo>
                    <a:pt x="835" y="1753"/>
                    <a:pt x="777" y="1745"/>
                    <a:pt x="718" y="1745"/>
                  </a:cubicBezTo>
                  <a:cubicBezTo>
                    <a:pt x="523" y="1745"/>
                    <a:pt x="327" y="1829"/>
                    <a:pt x="207" y="1982"/>
                  </a:cubicBezTo>
                  <a:cubicBezTo>
                    <a:pt x="80" y="2145"/>
                    <a:pt x="47" y="2364"/>
                    <a:pt x="53" y="2572"/>
                  </a:cubicBezTo>
                  <a:cubicBezTo>
                    <a:pt x="69" y="3072"/>
                    <a:pt x="287" y="3539"/>
                    <a:pt x="444" y="4015"/>
                  </a:cubicBezTo>
                  <a:cubicBezTo>
                    <a:pt x="476" y="4112"/>
                    <a:pt x="498" y="4209"/>
                    <a:pt x="514" y="4305"/>
                  </a:cubicBezTo>
                  <a:lnTo>
                    <a:pt x="513" y="4305"/>
                  </a:lnTo>
                  <a:cubicBezTo>
                    <a:pt x="566" y="4638"/>
                    <a:pt x="534" y="4963"/>
                    <a:pt x="504" y="5312"/>
                  </a:cubicBezTo>
                  <a:cubicBezTo>
                    <a:pt x="325" y="5633"/>
                    <a:pt x="163" y="5967"/>
                    <a:pt x="23" y="6312"/>
                  </a:cubicBezTo>
                  <a:cubicBezTo>
                    <a:pt x="0" y="6366"/>
                    <a:pt x="45" y="6401"/>
                    <a:pt x="91" y="6401"/>
                  </a:cubicBezTo>
                  <a:cubicBezTo>
                    <a:pt x="121" y="6401"/>
                    <a:pt x="152" y="6386"/>
                    <a:pt x="167" y="6352"/>
                  </a:cubicBezTo>
                  <a:cubicBezTo>
                    <a:pt x="306" y="6009"/>
                    <a:pt x="467" y="5678"/>
                    <a:pt x="647" y="5356"/>
                  </a:cubicBezTo>
                  <a:cubicBezTo>
                    <a:pt x="777" y="5298"/>
                    <a:pt x="926" y="5278"/>
                    <a:pt x="1075" y="5278"/>
                  </a:cubicBezTo>
                  <a:cubicBezTo>
                    <a:pt x="1146" y="5278"/>
                    <a:pt x="1216" y="5282"/>
                    <a:pt x="1286" y="5289"/>
                  </a:cubicBezTo>
                  <a:cubicBezTo>
                    <a:pt x="1390" y="5299"/>
                    <a:pt x="1495" y="5314"/>
                    <a:pt x="1597" y="5329"/>
                  </a:cubicBezTo>
                  <a:cubicBezTo>
                    <a:pt x="2006" y="5395"/>
                    <a:pt x="2411" y="5501"/>
                    <a:pt x="2823" y="5548"/>
                  </a:cubicBezTo>
                  <a:cubicBezTo>
                    <a:pt x="2950" y="5563"/>
                    <a:pt x="3081" y="5571"/>
                    <a:pt x="3211" y="5571"/>
                  </a:cubicBezTo>
                  <a:cubicBezTo>
                    <a:pt x="3606" y="5571"/>
                    <a:pt x="4002" y="5492"/>
                    <a:pt x="4323" y="5270"/>
                  </a:cubicBezTo>
                  <a:cubicBezTo>
                    <a:pt x="4418" y="5204"/>
                    <a:pt x="4508" y="5120"/>
                    <a:pt x="4543" y="5009"/>
                  </a:cubicBezTo>
                  <a:cubicBezTo>
                    <a:pt x="4573" y="4905"/>
                    <a:pt x="4549" y="4790"/>
                    <a:pt x="4507" y="4689"/>
                  </a:cubicBezTo>
                  <a:cubicBezTo>
                    <a:pt x="4503" y="4681"/>
                    <a:pt x="4500" y="4672"/>
                    <a:pt x="4497" y="4664"/>
                  </a:cubicBezTo>
                  <a:cubicBezTo>
                    <a:pt x="4381" y="4404"/>
                    <a:pt x="4151" y="4196"/>
                    <a:pt x="3880" y="4109"/>
                  </a:cubicBezTo>
                  <a:lnTo>
                    <a:pt x="3880" y="4109"/>
                  </a:lnTo>
                  <a:cubicBezTo>
                    <a:pt x="4102" y="4132"/>
                    <a:pt x="4327" y="4154"/>
                    <a:pt x="4551" y="4154"/>
                  </a:cubicBezTo>
                  <a:cubicBezTo>
                    <a:pt x="4702" y="4154"/>
                    <a:pt x="4853" y="4144"/>
                    <a:pt x="5001" y="4117"/>
                  </a:cubicBezTo>
                  <a:cubicBezTo>
                    <a:pt x="5053" y="4109"/>
                    <a:pt x="5105" y="4097"/>
                    <a:pt x="5158" y="4083"/>
                  </a:cubicBezTo>
                  <a:cubicBezTo>
                    <a:pt x="5579" y="3970"/>
                    <a:pt x="6429" y="3367"/>
                    <a:pt x="5906" y="2905"/>
                  </a:cubicBezTo>
                  <a:cubicBezTo>
                    <a:pt x="5670" y="2695"/>
                    <a:pt x="5342" y="2636"/>
                    <a:pt x="5019" y="2636"/>
                  </a:cubicBezTo>
                  <a:cubicBezTo>
                    <a:pt x="4983" y="2636"/>
                    <a:pt x="4946" y="2637"/>
                    <a:pt x="4910" y="2638"/>
                  </a:cubicBezTo>
                  <a:cubicBezTo>
                    <a:pt x="4873" y="2640"/>
                    <a:pt x="4837" y="2642"/>
                    <a:pt x="4800" y="2645"/>
                  </a:cubicBezTo>
                  <a:cubicBezTo>
                    <a:pt x="5487" y="2413"/>
                    <a:pt x="6115" y="2013"/>
                    <a:pt x="6616" y="1488"/>
                  </a:cubicBezTo>
                  <a:cubicBezTo>
                    <a:pt x="6663" y="1439"/>
                    <a:pt x="6699" y="1380"/>
                    <a:pt x="6724" y="1315"/>
                  </a:cubicBezTo>
                  <a:cubicBezTo>
                    <a:pt x="6775" y="1175"/>
                    <a:pt x="6784" y="1010"/>
                    <a:pt x="6778" y="863"/>
                  </a:cubicBezTo>
                  <a:cubicBezTo>
                    <a:pt x="6775" y="765"/>
                    <a:pt x="6761" y="666"/>
                    <a:pt x="6721" y="576"/>
                  </a:cubicBezTo>
                  <a:cubicBezTo>
                    <a:pt x="6698" y="518"/>
                    <a:pt x="6665" y="467"/>
                    <a:pt x="6626" y="420"/>
                  </a:cubicBezTo>
                  <a:cubicBezTo>
                    <a:pt x="6510" y="279"/>
                    <a:pt x="6337" y="183"/>
                    <a:pt x="6161" y="121"/>
                  </a:cubicBezTo>
                  <a:cubicBezTo>
                    <a:pt x="6149" y="117"/>
                    <a:pt x="6135" y="112"/>
                    <a:pt x="6123" y="107"/>
                  </a:cubicBezTo>
                  <a:cubicBezTo>
                    <a:pt x="6120" y="106"/>
                    <a:pt x="6118" y="106"/>
                    <a:pt x="6113" y="105"/>
                  </a:cubicBezTo>
                  <a:cubicBezTo>
                    <a:pt x="6103" y="101"/>
                    <a:pt x="6091" y="99"/>
                    <a:pt x="6081" y="95"/>
                  </a:cubicBezTo>
                  <a:cubicBezTo>
                    <a:pt x="6078" y="94"/>
                    <a:pt x="6076" y="94"/>
                    <a:pt x="6075" y="92"/>
                  </a:cubicBezTo>
                  <a:cubicBezTo>
                    <a:pt x="5869" y="31"/>
                    <a:pt x="5641" y="1"/>
                    <a:pt x="5408" y="1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5" name="Google Shape;2197;p58"/>
            <p:cNvGrpSpPr/>
            <p:nvPr/>
          </p:nvGrpSpPr>
          <p:grpSpPr>
            <a:xfrm flipH="1">
              <a:off x="3270671" y="3643102"/>
              <a:ext cx="1122964" cy="1059583"/>
              <a:chOff x="9699508" y="-1671885"/>
              <a:chExt cx="1122964" cy="1059583"/>
            </a:xfrm>
          </p:grpSpPr>
          <p:sp>
            <p:nvSpPr>
              <p:cNvPr id="2198" name="Google Shape;2198;p58"/>
              <p:cNvSpPr/>
              <p:nvPr/>
            </p:nvSpPr>
            <p:spPr>
              <a:xfrm>
                <a:off x="9707121" y="-1671885"/>
                <a:ext cx="1115352" cy="922234"/>
              </a:xfrm>
              <a:custGeom>
                <a:avLst/>
                <a:gdLst/>
                <a:ahLst/>
                <a:cxnLst/>
                <a:rect l="l" t="t" r="r" b="b"/>
                <a:pathLst>
                  <a:path w="6740" h="5573" extrusionOk="0">
                    <a:moveTo>
                      <a:pt x="5361" y="1"/>
                    </a:moveTo>
                    <a:cubicBezTo>
                      <a:pt x="4761" y="1"/>
                      <a:pt x="4127" y="203"/>
                      <a:pt x="3752" y="616"/>
                    </a:cubicBezTo>
                    <a:cubicBezTo>
                      <a:pt x="3569" y="818"/>
                      <a:pt x="3423" y="1048"/>
                      <a:pt x="3255" y="1262"/>
                    </a:cubicBezTo>
                    <a:cubicBezTo>
                      <a:pt x="3396" y="882"/>
                      <a:pt x="3208" y="407"/>
                      <a:pt x="2843" y="228"/>
                    </a:cubicBezTo>
                    <a:cubicBezTo>
                      <a:pt x="2751" y="183"/>
                      <a:pt x="2662" y="163"/>
                      <a:pt x="2576" y="163"/>
                    </a:cubicBezTo>
                    <a:cubicBezTo>
                      <a:pt x="2062" y="163"/>
                      <a:pt x="1658" y="882"/>
                      <a:pt x="1521" y="1297"/>
                    </a:cubicBezTo>
                    <a:cubicBezTo>
                      <a:pt x="1420" y="1611"/>
                      <a:pt x="1368" y="1942"/>
                      <a:pt x="1374" y="2272"/>
                    </a:cubicBezTo>
                    <a:cubicBezTo>
                      <a:pt x="1288" y="2034"/>
                      <a:pt x="1089" y="1834"/>
                      <a:pt x="844" y="1770"/>
                    </a:cubicBezTo>
                    <a:cubicBezTo>
                      <a:pt x="788" y="1754"/>
                      <a:pt x="729" y="1746"/>
                      <a:pt x="670" y="1746"/>
                    </a:cubicBezTo>
                    <a:cubicBezTo>
                      <a:pt x="475" y="1746"/>
                      <a:pt x="280" y="1830"/>
                      <a:pt x="161" y="1984"/>
                    </a:cubicBezTo>
                    <a:cubicBezTo>
                      <a:pt x="34" y="2147"/>
                      <a:pt x="1" y="2367"/>
                      <a:pt x="7" y="2573"/>
                    </a:cubicBezTo>
                    <a:cubicBezTo>
                      <a:pt x="23" y="3073"/>
                      <a:pt x="242" y="3540"/>
                      <a:pt x="398" y="4016"/>
                    </a:cubicBezTo>
                    <a:cubicBezTo>
                      <a:pt x="557" y="4502"/>
                      <a:pt x="484" y="4953"/>
                      <a:pt x="446" y="5456"/>
                    </a:cubicBezTo>
                    <a:cubicBezTo>
                      <a:pt x="605" y="5320"/>
                      <a:pt x="818" y="5280"/>
                      <a:pt x="1032" y="5280"/>
                    </a:cubicBezTo>
                    <a:cubicBezTo>
                      <a:pt x="1101" y="5280"/>
                      <a:pt x="1169" y="5284"/>
                      <a:pt x="1237" y="5290"/>
                    </a:cubicBezTo>
                    <a:cubicBezTo>
                      <a:pt x="1755" y="5340"/>
                      <a:pt x="2259" y="5489"/>
                      <a:pt x="2775" y="5549"/>
                    </a:cubicBezTo>
                    <a:cubicBezTo>
                      <a:pt x="2903" y="5564"/>
                      <a:pt x="3033" y="5573"/>
                      <a:pt x="3163" y="5573"/>
                    </a:cubicBezTo>
                    <a:cubicBezTo>
                      <a:pt x="3559" y="5573"/>
                      <a:pt x="3954" y="5494"/>
                      <a:pt x="4275" y="5270"/>
                    </a:cubicBezTo>
                    <a:cubicBezTo>
                      <a:pt x="4371" y="5205"/>
                      <a:pt x="4462" y="5122"/>
                      <a:pt x="4495" y="5011"/>
                    </a:cubicBezTo>
                    <a:cubicBezTo>
                      <a:pt x="4526" y="4906"/>
                      <a:pt x="4502" y="4792"/>
                      <a:pt x="4460" y="4690"/>
                    </a:cubicBezTo>
                    <a:cubicBezTo>
                      <a:pt x="4347" y="4418"/>
                      <a:pt x="4111" y="4201"/>
                      <a:pt x="3831" y="4110"/>
                    </a:cubicBezTo>
                    <a:lnTo>
                      <a:pt x="3831" y="4110"/>
                    </a:lnTo>
                    <a:cubicBezTo>
                      <a:pt x="4054" y="4133"/>
                      <a:pt x="4279" y="4156"/>
                      <a:pt x="4503" y="4156"/>
                    </a:cubicBezTo>
                    <a:cubicBezTo>
                      <a:pt x="4708" y="4156"/>
                      <a:pt x="4910" y="4137"/>
                      <a:pt x="5109" y="4084"/>
                    </a:cubicBezTo>
                    <a:cubicBezTo>
                      <a:pt x="5528" y="3972"/>
                      <a:pt x="6380" y="3367"/>
                      <a:pt x="5857" y="2906"/>
                    </a:cubicBezTo>
                    <a:cubicBezTo>
                      <a:pt x="5620" y="2697"/>
                      <a:pt x="5294" y="2637"/>
                      <a:pt x="4972" y="2637"/>
                    </a:cubicBezTo>
                    <a:cubicBezTo>
                      <a:pt x="4897" y="2637"/>
                      <a:pt x="4822" y="2640"/>
                      <a:pt x="4748" y="2646"/>
                    </a:cubicBezTo>
                    <a:cubicBezTo>
                      <a:pt x="5435" y="2415"/>
                      <a:pt x="6063" y="2013"/>
                      <a:pt x="6564" y="1489"/>
                    </a:cubicBezTo>
                    <a:cubicBezTo>
                      <a:pt x="6715" y="1331"/>
                      <a:pt x="6740" y="1076"/>
                      <a:pt x="6731" y="863"/>
                    </a:cubicBezTo>
                    <a:cubicBezTo>
                      <a:pt x="6727" y="766"/>
                      <a:pt x="6711" y="666"/>
                      <a:pt x="6674" y="575"/>
                    </a:cubicBezTo>
                    <a:cubicBezTo>
                      <a:pt x="6579" y="349"/>
                      <a:pt x="6350" y="203"/>
                      <a:pt x="6115" y="121"/>
                    </a:cubicBezTo>
                    <a:cubicBezTo>
                      <a:pt x="5888" y="41"/>
                      <a:pt x="5628" y="1"/>
                      <a:pt x="536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99" name="Google Shape;2199;p58"/>
              <p:cNvSpPr/>
              <p:nvPr/>
            </p:nvSpPr>
            <p:spPr>
              <a:xfrm>
                <a:off x="9699508" y="-1503591"/>
                <a:ext cx="843630" cy="891289"/>
              </a:xfrm>
              <a:custGeom>
                <a:avLst/>
                <a:gdLst/>
                <a:ahLst/>
                <a:cxnLst/>
                <a:rect l="l" t="t" r="r" b="b"/>
                <a:pathLst>
                  <a:path w="5098" h="5386" extrusionOk="0">
                    <a:moveTo>
                      <a:pt x="4268" y="0"/>
                    </a:moveTo>
                    <a:cubicBezTo>
                      <a:pt x="4256" y="0"/>
                      <a:pt x="4244" y="5"/>
                      <a:pt x="4232" y="15"/>
                    </a:cubicBezTo>
                    <a:cubicBezTo>
                      <a:pt x="3994" y="241"/>
                      <a:pt x="3856" y="538"/>
                      <a:pt x="3835" y="863"/>
                    </a:cubicBezTo>
                    <a:cubicBezTo>
                      <a:pt x="3354" y="1150"/>
                      <a:pt x="2902" y="1480"/>
                      <a:pt x="2484" y="1846"/>
                    </a:cubicBezTo>
                    <a:cubicBezTo>
                      <a:pt x="2439" y="1354"/>
                      <a:pt x="2512" y="871"/>
                      <a:pt x="2710" y="414"/>
                    </a:cubicBezTo>
                    <a:cubicBezTo>
                      <a:pt x="2728" y="371"/>
                      <a:pt x="2692" y="332"/>
                      <a:pt x="2658" y="332"/>
                    </a:cubicBezTo>
                    <a:cubicBezTo>
                      <a:pt x="2642" y="332"/>
                      <a:pt x="2627" y="341"/>
                      <a:pt x="2618" y="360"/>
                    </a:cubicBezTo>
                    <a:cubicBezTo>
                      <a:pt x="2401" y="862"/>
                      <a:pt x="2322" y="1388"/>
                      <a:pt x="2386" y="1932"/>
                    </a:cubicBezTo>
                    <a:cubicBezTo>
                      <a:pt x="1973" y="2305"/>
                      <a:pt x="1593" y="2715"/>
                      <a:pt x="1253" y="3159"/>
                    </a:cubicBezTo>
                    <a:cubicBezTo>
                      <a:pt x="1105" y="2626"/>
                      <a:pt x="1101" y="2078"/>
                      <a:pt x="1106" y="1528"/>
                    </a:cubicBezTo>
                    <a:cubicBezTo>
                      <a:pt x="1107" y="1494"/>
                      <a:pt x="1081" y="1477"/>
                      <a:pt x="1054" y="1477"/>
                    </a:cubicBezTo>
                    <a:cubicBezTo>
                      <a:pt x="1027" y="1477"/>
                      <a:pt x="1000" y="1494"/>
                      <a:pt x="1000" y="1528"/>
                    </a:cubicBezTo>
                    <a:cubicBezTo>
                      <a:pt x="995" y="2108"/>
                      <a:pt x="997" y="2685"/>
                      <a:pt x="1167" y="3243"/>
                    </a:cubicBezTo>
                    <a:cubicBezTo>
                      <a:pt x="1169" y="3249"/>
                      <a:pt x="1172" y="3255"/>
                      <a:pt x="1176" y="3260"/>
                    </a:cubicBezTo>
                    <a:cubicBezTo>
                      <a:pt x="711" y="3884"/>
                      <a:pt x="321" y="4566"/>
                      <a:pt x="23" y="5297"/>
                    </a:cubicBezTo>
                    <a:cubicBezTo>
                      <a:pt x="1" y="5350"/>
                      <a:pt x="44" y="5385"/>
                      <a:pt x="91" y="5385"/>
                    </a:cubicBezTo>
                    <a:cubicBezTo>
                      <a:pt x="121" y="5385"/>
                      <a:pt x="152" y="5370"/>
                      <a:pt x="167" y="5336"/>
                    </a:cubicBezTo>
                    <a:cubicBezTo>
                      <a:pt x="462" y="4611"/>
                      <a:pt x="851" y="3934"/>
                      <a:pt x="1315" y="3320"/>
                    </a:cubicBezTo>
                    <a:cubicBezTo>
                      <a:pt x="1823" y="3496"/>
                      <a:pt x="2348" y="3586"/>
                      <a:pt x="2881" y="3586"/>
                    </a:cubicBezTo>
                    <a:cubicBezTo>
                      <a:pt x="3029" y="3586"/>
                      <a:pt x="3177" y="3579"/>
                      <a:pt x="3326" y="3565"/>
                    </a:cubicBezTo>
                    <a:cubicBezTo>
                      <a:pt x="3392" y="3558"/>
                      <a:pt x="3394" y="3458"/>
                      <a:pt x="3331" y="3458"/>
                    </a:cubicBezTo>
                    <a:cubicBezTo>
                      <a:pt x="3330" y="3458"/>
                      <a:pt x="3328" y="3458"/>
                      <a:pt x="3326" y="3459"/>
                    </a:cubicBezTo>
                    <a:cubicBezTo>
                      <a:pt x="3178" y="3472"/>
                      <a:pt x="3032" y="3479"/>
                      <a:pt x="2885" y="3479"/>
                    </a:cubicBezTo>
                    <a:cubicBezTo>
                      <a:pt x="2374" y="3479"/>
                      <a:pt x="1871" y="3396"/>
                      <a:pt x="1383" y="3231"/>
                    </a:cubicBezTo>
                    <a:cubicBezTo>
                      <a:pt x="1708" y="2809"/>
                      <a:pt x="2069" y="2417"/>
                      <a:pt x="2463" y="2061"/>
                    </a:cubicBezTo>
                    <a:cubicBezTo>
                      <a:pt x="2657" y="2183"/>
                      <a:pt x="2903" y="2199"/>
                      <a:pt x="3125" y="2228"/>
                    </a:cubicBezTo>
                    <a:cubicBezTo>
                      <a:pt x="3275" y="2247"/>
                      <a:pt x="3426" y="2255"/>
                      <a:pt x="3578" y="2255"/>
                    </a:cubicBezTo>
                    <a:cubicBezTo>
                      <a:pt x="3757" y="2255"/>
                      <a:pt x="3937" y="2244"/>
                      <a:pt x="4116" y="2224"/>
                    </a:cubicBezTo>
                    <a:cubicBezTo>
                      <a:pt x="4181" y="2217"/>
                      <a:pt x="4184" y="2118"/>
                      <a:pt x="4124" y="2118"/>
                    </a:cubicBezTo>
                    <a:cubicBezTo>
                      <a:pt x="4121" y="2118"/>
                      <a:pt x="4119" y="2118"/>
                      <a:pt x="4116" y="2118"/>
                    </a:cubicBezTo>
                    <a:cubicBezTo>
                      <a:pt x="3938" y="2137"/>
                      <a:pt x="3760" y="2147"/>
                      <a:pt x="3582" y="2147"/>
                    </a:cubicBezTo>
                    <a:cubicBezTo>
                      <a:pt x="3496" y="2147"/>
                      <a:pt x="3409" y="2145"/>
                      <a:pt x="3323" y="2140"/>
                    </a:cubicBezTo>
                    <a:cubicBezTo>
                      <a:pt x="3082" y="2128"/>
                      <a:pt x="2768" y="2110"/>
                      <a:pt x="2548" y="1987"/>
                    </a:cubicBezTo>
                    <a:cubicBezTo>
                      <a:pt x="2946" y="1634"/>
                      <a:pt x="3376" y="1314"/>
                      <a:pt x="3834" y="1036"/>
                    </a:cubicBezTo>
                    <a:cubicBezTo>
                      <a:pt x="3838" y="1046"/>
                      <a:pt x="3843" y="1057"/>
                      <a:pt x="3856" y="1064"/>
                    </a:cubicBezTo>
                    <a:cubicBezTo>
                      <a:pt x="4024" y="1170"/>
                      <a:pt x="4254" y="1200"/>
                      <a:pt x="4484" y="1200"/>
                    </a:cubicBezTo>
                    <a:cubicBezTo>
                      <a:pt x="4670" y="1200"/>
                      <a:pt x="4856" y="1181"/>
                      <a:pt x="5008" y="1167"/>
                    </a:cubicBezTo>
                    <a:cubicBezTo>
                      <a:pt x="5071" y="1158"/>
                      <a:pt x="5073" y="1059"/>
                      <a:pt x="5011" y="1059"/>
                    </a:cubicBezTo>
                    <a:cubicBezTo>
                      <a:pt x="5009" y="1059"/>
                      <a:pt x="5007" y="1059"/>
                      <a:pt x="5005" y="1059"/>
                    </a:cubicBezTo>
                    <a:cubicBezTo>
                      <a:pt x="4858" y="1073"/>
                      <a:pt x="4673" y="1093"/>
                      <a:pt x="4488" y="1093"/>
                    </a:cubicBezTo>
                    <a:cubicBezTo>
                      <a:pt x="4281" y="1093"/>
                      <a:pt x="4076" y="1068"/>
                      <a:pt x="3926" y="980"/>
                    </a:cubicBezTo>
                    <a:cubicBezTo>
                      <a:pt x="4276" y="773"/>
                      <a:pt x="4640" y="586"/>
                      <a:pt x="5021" y="425"/>
                    </a:cubicBezTo>
                    <a:cubicBezTo>
                      <a:pt x="5098" y="392"/>
                      <a:pt x="5049" y="291"/>
                      <a:pt x="4978" y="291"/>
                    </a:cubicBezTo>
                    <a:cubicBezTo>
                      <a:pt x="4968" y="291"/>
                      <a:pt x="4957" y="293"/>
                      <a:pt x="4946" y="298"/>
                    </a:cubicBezTo>
                    <a:cubicBezTo>
                      <a:pt x="4601" y="444"/>
                      <a:pt x="4268" y="612"/>
                      <a:pt x="3946" y="798"/>
                    </a:cubicBezTo>
                    <a:cubicBezTo>
                      <a:pt x="3979" y="526"/>
                      <a:pt x="4103" y="282"/>
                      <a:pt x="4308" y="90"/>
                    </a:cubicBezTo>
                    <a:cubicBezTo>
                      <a:pt x="4346" y="53"/>
                      <a:pt x="4310" y="0"/>
                      <a:pt x="4268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6" name="Google Shape;2200;p58"/>
          <p:cNvGrpSpPr/>
          <p:nvPr/>
        </p:nvGrpSpPr>
        <p:grpSpPr>
          <a:xfrm>
            <a:off x="8231853" y="4183510"/>
            <a:ext cx="416799" cy="572715"/>
            <a:chOff x="8430725" y="132438"/>
            <a:chExt cx="592549" cy="814209"/>
          </a:xfrm>
        </p:grpSpPr>
        <p:sp>
          <p:nvSpPr>
            <p:cNvPr id="2201" name="Google Shape;2201;p58"/>
            <p:cNvSpPr/>
            <p:nvPr/>
          </p:nvSpPr>
          <p:spPr>
            <a:xfrm flipH="1">
              <a:off x="8430725" y="132441"/>
              <a:ext cx="592548" cy="814207"/>
            </a:xfrm>
            <a:custGeom>
              <a:avLst/>
              <a:gdLst/>
              <a:ahLst/>
              <a:cxnLst/>
              <a:rect l="l" t="t" r="r" b="b"/>
              <a:pathLst>
                <a:path w="5825" h="8004" extrusionOk="0">
                  <a:moveTo>
                    <a:pt x="375" y="1"/>
                  </a:moveTo>
                  <a:cubicBezTo>
                    <a:pt x="240" y="1"/>
                    <a:pt x="110" y="107"/>
                    <a:pt x="59" y="236"/>
                  </a:cubicBezTo>
                  <a:cubicBezTo>
                    <a:pt x="1" y="388"/>
                    <a:pt x="27" y="560"/>
                    <a:pt x="73" y="717"/>
                  </a:cubicBezTo>
                  <a:cubicBezTo>
                    <a:pt x="247" y="1318"/>
                    <a:pt x="717" y="1822"/>
                    <a:pt x="1301" y="2043"/>
                  </a:cubicBezTo>
                  <a:cubicBezTo>
                    <a:pt x="974" y="2955"/>
                    <a:pt x="867" y="3934"/>
                    <a:pt x="992" y="4901"/>
                  </a:cubicBezTo>
                  <a:cubicBezTo>
                    <a:pt x="990" y="4901"/>
                    <a:pt x="989" y="4903"/>
                    <a:pt x="989" y="4903"/>
                  </a:cubicBezTo>
                  <a:cubicBezTo>
                    <a:pt x="733" y="5004"/>
                    <a:pt x="513" y="5474"/>
                    <a:pt x="414" y="5715"/>
                  </a:cubicBezTo>
                  <a:cubicBezTo>
                    <a:pt x="293" y="6005"/>
                    <a:pt x="268" y="6348"/>
                    <a:pt x="407" y="6629"/>
                  </a:cubicBezTo>
                  <a:cubicBezTo>
                    <a:pt x="518" y="6557"/>
                    <a:pt x="626" y="6481"/>
                    <a:pt x="722" y="6399"/>
                  </a:cubicBezTo>
                  <a:cubicBezTo>
                    <a:pt x="725" y="6441"/>
                    <a:pt x="728" y="6482"/>
                    <a:pt x="736" y="6519"/>
                  </a:cubicBezTo>
                  <a:cubicBezTo>
                    <a:pt x="806" y="7039"/>
                    <a:pt x="1105" y="7525"/>
                    <a:pt x="1539" y="7821"/>
                  </a:cubicBezTo>
                  <a:cubicBezTo>
                    <a:pt x="1653" y="7899"/>
                    <a:pt x="1777" y="7965"/>
                    <a:pt x="1912" y="7991"/>
                  </a:cubicBezTo>
                  <a:cubicBezTo>
                    <a:pt x="1955" y="7999"/>
                    <a:pt x="1999" y="8003"/>
                    <a:pt x="2042" y="8003"/>
                  </a:cubicBezTo>
                  <a:cubicBezTo>
                    <a:pt x="2339" y="8003"/>
                    <a:pt x="2630" y="7811"/>
                    <a:pt x="2775" y="7545"/>
                  </a:cubicBezTo>
                  <a:cubicBezTo>
                    <a:pt x="2940" y="7241"/>
                    <a:pt x="2935" y="6866"/>
                    <a:pt x="2824" y="6537"/>
                  </a:cubicBezTo>
                  <a:cubicBezTo>
                    <a:pt x="2744" y="6302"/>
                    <a:pt x="2599" y="6048"/>
                    <a:pt x="2421" y="5821"/>
                  </a:cubicBezTo>
                  <a:cubicBezTo>
                    <a:pt x="2487" y="5804"/>
                    <a:pt x="2552" y="5783"/>
                    <a:pt x="2616" y="5758"/>
                  </a:cubicBezTo>
                  <a:lnTo>
                    <a:pt x="2534" y="5644"/>
                  </a:lnTo>
                  <a:cubicBezTo>
                    <a:pt x="2409" y="5473"/>
                    <a:pt x="2278" y="5304"/>
                    <a:pt x="2116" y="5169"/>
                  </a:cubicBezTo>
                  <a:cubicBezTo>
                    <a:pt x="1883" y="4973"/>
                    <a:pt x="1621" y="4902"/>
                    <a:pt x="1324" y="4879"/>
                  </a:cubicBezTo>
                  <a:cubicBezTo>
                    <a:pt x="1298" y="4877"/>
                    <a:pt x="1271" y="4875"/>
                    <a:pt x="1245" y="4874"/>
                  </a:cubicBezTo>
                  <a:cubicBezTo>
                    <a:pt x="1146" y="4104"/>
                    <a:pt x="1199" y="3328"/>
                    <a:pt x="1397" y="2589"/>
                  </a:cubicBezTo>
                  <a:cubicBezTo>
                    <a:pt x="1802" y="3116"/>
                    <a:pt x="2268" y="3581"/>
                    <a:pt x="2788" y="3982"/>
                  </a:cubicBezTo>
                  <a:cubicBezTo>
                    <a:pt x="2745" y="4212"/>
                    <a:pt x="2745" y="4472"/>
                    <a:pt x="2751" y="4637"/>
                  </a:cubicBezTo>
                  <a:cubicBezTo>
                    <a:pt x="2761" y="4969"/>
                    <a:pt x="2886" y="5303"/>
                    <a:pt x="3141" y="5503"/>
                  </a:cubicBezTo>
                  <a:cubicBezTo>
                    <a:pt x="3215" y="5382"/>
                    <a:pt x="3285" y="5260"/>
                    <a:pt x="3341" y="5135"/>
                  </a:cubicBezTo>
                  <a:cubicBezTo>
                    <a:pt x="3362" y="5173"/>
                    <a:pt x="3383" y="5209"/>
                    <a:pt x="3405" y="5244"/>
                  </a:cubicBezTo>
                  <a:cubicBezTo>
                    <a:pt x="3698" y="5701"/>
                    <a:pt x="4195" y="6014"/>
                    <a:pt x="4738" y="6086"/>
                  </a:cubicBezTo>
                  <a:cubicBezTo>
                    <a:pt x="4799" y="6093"/>
                    <a:pt x="4860" y="6098"/>
                    <a:pt x="4922" y="6098"/>
                  </a:cubicBezTo>
                  <a:cubicBezTo>
                    <a:pt x="5005" y="6098"/>
                    <a:pt x="5088" y="6089"/>
                    <a:pt x="5168" y="6066"/>
                  </a:cubicBezTo>
                  <a:cubicBezTo>
                    <a:pt x="5523" y="5965"/>
                    <a:pt x="5775" y="5596"/>
                    <a:pt x="5801" y="5229"/>
                  </a:cubicBezTo>
                  <a:cubicBezTo>
                    <a:pt x="5825" y="4859"/>
                    <a:pt x="5657" y="4508"/>
                    <a:pt x="5410" y="4252"/>
                  </a:cubicBezTo>
                  <a:cubicBezTo>
                    <a:pt x="5232" y="4068"/>
                    <a:pt x="4982" y="3897"/>
                    <a:pt x="4714" y="3770"/>
                  </a:cubicBezTo>
                  <a:cubicBezTo>
                    <a:pt x="4770" y="3721"/>
                    <a:pt x="4822" y="3670"/>
                    <a:pt x="4872" y="3615"/>
                  </a:cubicBezTo>
                  <a:cubicBezTo>
                    <a:pt x="4829" y="3592"/>
                    <a:pt x="4787" y="3570"/>
                    <a:pt x="4744" y="3547"/>
                  </a:cubicBezTo>
                  <a:cubicBezTo>
                    <a:pt x="4550" y="3445"/>
                    <a:pt x="4351" y="3350"/>
                    <a:pt x="4137" y="3299"/>
                  </a:cubicBezTo>
                  <a:cubicBezTo>
                    <a:pt x="4045" y="3277"/>
                    <a:pt x="3955" y="3267"/>
                    <a:pt x="3866" y="3267"/>
                  </a:cubicBezTo>
                  <a:cubicBezTo>
                    <a:pt x="3660" y="3267"/>
                    <a:pt x="3461" y="3321"/>
                    <a:pt x="3254" y="3406"/>
                  </a:cubicBezTo>
                  <a:cubicBezTo>
                    <a:pt x="3143" y="3452"/>
                    <a:pt x="3028" y="3500"/>
                    <a:pt x="2945" y="3589"/>
                  </a:cubicBezTo>
                  <a:cubicBezTo>
                    <a:pt x="2913" y="3625"/>
                    <a:pt x="2884" y="3670"/>
                    <a:pt x="2860" y="3722"/>
                  </a:cubicBezTo>
                  <a:cubicBezTo>
                    <a:pt x="2341" y="3310"/>
                    <a:pt x="1879" y="2832"/>
                    <a:pt x="1479" y="2290"/>
                  </a:cubicBezTo>
                  <a:cubicBezTo>
                    <a:pt x="1486" y="2268"/>
                    <a:pt x="1494" y="2245"/>
                    <a:pt x="1501" y="2223"/>
                  </a:cubicBezTo>
                  <a:cubicBezTo>
                    <a:pt x="1966" y="2460"/>
                    <a:pt x="2489" y="2588"/>
                    <a:pt x="3012" y="2589"/>
                  </a:cubicBezTo>
                  <a:cubicBezTo>
                    <a:pt x="3148" y="2589"/>
                    <a:pt x="3287" y="2582"/>
                    <a:pt x="3414" y="2531"/>
                  </a:cubicBezTo>
                  <a:cubicBezTo>
                    <a:pt x="3540" y="2481"/>
                    <a:pt x="3654" y="2385"/>
                    <a:pt x="3696" y="2255"/>
                  </a:cubicBezTo>
                  <a:cubicBezTo>
                    <a:pt x="3745" y="2102"/>
                    <a:pt x="3682" y="1926"/>
                    <a:pt x="3569" y="1810"/>
                  </a:cubicBezTo>
                  <a:cubicBezTo>
                    <a:pt x="3455" y="1694"/>
                    <a:pt x="3300" y="1629"/>
                    <a:pt x="3143" y="1588"/>
                  </a:cubicBezTo>
                  <a:cubicBezTo>
                    <a:pt x="2996" y="1550"/>
                    <a:pt x="2844" y="1531"/>
                    <a:pt x="2692" y="1531"/>
                  </a:cubicBezTo>
                  <a:cubicBezTo>
                    <a:pt x="2321" y="1531"/>
                    <a:pt x="1950" y="1643"/>
                    <a:pt x="1642" y="1851"/>
                  </a:cubicBezTo>
                  <a:cubicBezTo>
                    <a:pt x="1820" y="1420"/>
                    <a:pt x="2051" y="1009"/>
                    <a:pt x="2332" y="622"/>
                  </a:cubicBezTo>
                  <a:cubicBezTo>
                    <a:pt x="2401" y="528"/>
                    <a:pt x="2314" y="429"/>
                    <a:pt x="2224" y="429"/>
                  </a:cubicBezTo>
                  <a:cubicBezTo>
                    <a:pt x="2189" y="429"/>
                    <a:pt x="2154" y="444"/>
                    <a:pt x="2127" y="481"/>
                  </a:cubicBezTo>
                  <a:cubicBezTo>
                    <a:pt x="1850" y="860"/>
                    <a:pt x="1621" y="1265"/>
                    <a:pt x="1439" y="1689"/>
                  </a:cubicBezTo>
                  <a:cubicBezTo>
                    <a:pt x="1324" y="1083"/>
                    <a:pt x="1072" y="499"/>
                    <a:pt x="606" y="108"/>
                  </a:cubicBezTo>
                  <a:cubicBezTo>
                    <a:pt x="558" y="68"/>
                    <a:pt x="504" y="28"/>
                    <a:pt x="444" y="10"/>
                  </a:cubicBezTo>
                  <a:cubicBezTo>
                    <a:pt x="421" y="4"/>
                    <a:pt x="398" y="1"/>
                    <a:pt x="375" y="1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7" name="Google Shape;2202;p58"/>
            <p:cNvGrpSpPr/>
            <p:nvPr/>
          </p:nvGrpSpPr>
          <p:grpSpPr>
            <a:xfrm flipH="1">
              <a:off x="8430728" y="132438"/>
              <a:ext cx="592546" cy="814204"/>
              <a:chOff x="8718313" y="645768"/>
              <a:chExt cx="891985" cy="1225658"/>
            </a:xfrm>
          </p:grpSpPr>
          <p:sp>
            <p:nvSpPr>
              <p:cNvPr id="2203" name="Google Shape;2203;p58"/>
              <p:cNvSpPr/>
              <p:nvPr/>
            </p:nvSpPr>
            <p:spPr>
              <a:xfrm>
                <a:off x="8718313" y="645768"/>
                <a:ext cx="228929" cy="318664"/>
              </a:xfrm>
              <a:custGeom>
                <a:avLst/>
                <a:gdLst/>
                <a:ahLst/>
                <a:cxnLst/>
                <a:rect l="l" t="t" r="r" b="b"/>
                <a:pathLst>
                  <a:path w="1495" h="2081" extrusionOk="0">
                    <a:moveTo>
                      <a:pt x="375" y="0"/>
                    </a:moveTo>
                    <a:cubicBezTo>
                      <a:pt x="240" y="0"/>
                      <a:pt x="109" y="106"/>
                      <a:pt x="59" y="236"/>
                    </a:cubicBezTo>
                    <a:cubicBezTo>
                      <a:pt x="1" y="390"/>
                      <a:pt x="27" y="560"/>
                      <a:pt x="73" y="717"/>
                    </a:cubicBezTo>
                    <a:cubicBezTo>
                      <a:pt x="253" y="1337"/>
                      <a:pt x="749" y="1854"/>
                      <a:pt x="1360" y="2064"/>
                    </a:cubicBezTo>
                    <a:lnTo>
                      <a:pt x="1495" y="2080"/>
                    </a:lnTo>
                    <a:cubicBezTo>
                      <a:pt x="1424" y="1344"/>
                      <a:pt x="1173" y="584"/>
                      <a:pt x="606" y="108"/>
                    </a:cubicBezTo>
                    <a:cubicBezTo>
                      <a:pt x="558" y="68"/>
                      <a:pt x="506" y="27"/>
                      <a:pt x="444" y="10"/>
                    </a:cubicBezTo>
                    <a:cubicBezTo>
                      <a:pt x="421" y="3"/>
                      <a:pt x="398" y="0"/>
                      <a:pt x="37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4" name="Google Shape;2204;p58"/>
              <p:cNvSpPr/>
              <p:nvPr/>
            </p:nvSpPr>
            <p:spPr>
              <a:xfrm>
                <a:off x="8941271" y="880211"/>
                <a:ext cx="350668" cy="162318"/>
              </a:xfrm>
              <a:custGeom>
                <a:avLst/>
                <a:gdLst/>
                <a:ahLst/>
                <a:cxnLst/>
                <a:rect l="l" t="t" r="r" b="b"/>
                <a:pathLst>
                  <a:path w="2290" h="1060" extrusionOk="0">
                    <a:moveTo>
                      <a:pt x="1236" y="1"/>
                    </a:moveTo>
                    <a:cubicBezTo>
                      <a:pt x="790" y="1"/>
                      <a:pt x="344" y="162"/>
                      <a:pt x="10" y="456"/>
                    </a:cubicBezTo>
                    <a:lnTo>
                      <a:pt x="0" y="671"/>
                    </a:lnTo>
                    <a:cubicBezTo>
                      <a:pt x="478" y="923"/>
                      <a:pt x="1017" y="1057"/>
                      <a:pt x="1556" y="1060"/>
                    </a:cubicBezTo>
                    <a:cubicBezTo>
                      <a:pt x="1692" y="1060"/>
                      <a:pt x="1830" y="1051"/>
                      <a:pt x="1958" y="1001"/>
                    </a:cubicBezTo>
                    <a:cubicBezTo>
                      <a:pt x="2084" y="952"/>
                      <a:pt x="2198" y="856"/>
                      <a:pt x="2240" y="726"/>
                    </a:cubicBezTo>
                    <a:cubicBezTo>
                      <a:pt x="2289" y="571"/>
                      <a:pt x="2226" y="397"/>
                      <a:pt x="2112" y="281"/>
                    </a:cubicBezTo>
                    <a:cubicBezTo>
                      <a:pt x="1999" y="163"/>
                      <a:pt x="1844" y="99"/>
                      <a:pt x="1687" y="58"/>
                    </a:cubicBezTo>
                    <a:cubicBezTo>
                      <a:pt x="1539" y="19"/>
                      <a:pt x="1387" y="1"/>
                      <a:pt x="123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5" name="Google Shape;2205;p58"/>
              <p:cNvSpPr/>
              <p:nvPr/>
            </p:nvSpPr>
            <p:spPr>
              <a:xfrm>
                <a:off x="8815704" y="711308"/>
                <a:ext cx="270581" cy="864113"/>
              </a:xfrm>
              <a:custGeom>
                <a:avLst/>
                <a:gdLst/>
                <a:ahLst/>
                <a:cxnLst/>
                <a:rect l="l" t="t" r="r" b="b"/>
                <a:pathLst>
                  <a:path w="1767" h="5643" extrusionOk="0">
                    <a:moveTo>
                      <a:pt x="1590" y="0"/>
                    </a:moveTo>
                    <a:cubicBezTo>
                      <a:pt x="1554" y="0"/>
                      <a:pt x="1519" y="16"/>
                      <a:pt x="1492" y="53"/>
                    </a:cubicBezTo>
                    <a:cubicBezTo>
                      <a:pt x="336" y="1640"/>
                      <a:pt x="0" y="3677"/>
                      <a:pt x="594" y="5548"/>
                    </a:cubicBezTo>
                    <a:cubicBezTo>
                      <a:pt x="615" y="5613"/>
                      <a:pt x="671" y="5643"/>
                      <a:pt x="726" y="5643"/>
                    </a:cubicBezTo>
                    <a:cubicBezTo>
                      <a:pt x="798" y="5643"/>
                      <a:pt x="866" y="5591"/>
                      <a:pt x="839" y="5503"/>
                    </a:cubicBezTo>
                    <a:cubicBezTo>
                      <a:pt x="263" y="3689"/>
                      <a:pt x="575" y="1733"/>
                      <a:pt x="1697" y="194"/>
                    </a:cubicBezTo>
                    <a:cubicBezTo>
                      <a:pt x="1767" y="100"/>
                      <a:pt x="1679" y="0"/>
                      <a:pt x="1590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6" name="Google Shape;2206;p58"/>
              <p:cNvSpPr/>
              <p:nvPr/>
            </p:nvSpPr>
            <p:spPr>
              <a:xfrm>
                <a:off x="8901304" y="983269"/>
                <a:ext cx="413451" cy="361999"/>
              </a:xfrm>
              <a:custGeom>
                <a:avLst/>
                <a:gdLst/>
                <a:ahLst/>
                <a:cxnLst/>
                <a:rect l="l" t="t" r="r" b="b"/>
                <a:pathLst>
                  <a:path w="2700" h="2364" extrusionOk="0">
                    <a:moveTo>
                      <a:pt x="172" y="1"/>
                    </a:moveTo>
                    <a:cubicBezTo>
                      <a:pt x="85" y="1"/>
                      <a:pt x="0" y="115"/>
                      <a:pt x="70" y="211"/>
                    </a:cubicBezTo>
                    <a:cubicBezTo>
                      <a:pt x="708" y="1087"/>
                      <a:pt x="1503" y="1803"/>
                      <a:pt x="2440" y="2345"/>
                    </a:cubicBezTo>
                    <a:cubicBezTo>
                      <a:pt x="2462" y="2358"/>
                      <a:pt x="2484" y="2363"/>
                      <a:pt x="2506" y="2363"/>
                    </a:cubicBezTo>
                    <a:cubicBezTo>
                      <a:pt x="2617" y="2363"/>
                      <a:pt x="2699" y="2207"/>
                      <a:pt x="2581" y="2140"/>
                    </a:cubicBezTo>
                    <a:cubicBezTo>
                      <a:pt x="1661" y="1608"/>
                      <a:pt x="883" y="907"/>
                      <a:pt x="258" y="49"/>
                    </a:cubicBezTo>
                    <a:cubicBezTo>
                      <a:pt x="234" y="15"/>
                      <a:pt x="203" y="1"/>
                      <a:pt x="17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7" name="Google Shape;2207;p58"/>
              <p:cNvSpPr/>
              <p:nvPr/>
            </p:nvSpPr>
            <p:spPr>
              <a:xfrm>
                <a:off x="8822288" y="1442202"/>
                <a:ext cx="346074" cy="429223"/>
              </a:xfrm>
              <a:custGeom>
                <a:avLst/>
                <a:gdLst/>
                <a:ahLst/>
                <a:cxnLst/>
                <a:rect l="l" t="t" r="r" b="b"/>
                <a:pathLst>
                  <a:path w="2260" h="2803" extrusionOk="0">
                    <a:moveTo>
                      <a:pt x="868" y="1"/>
                    </a:moveTo>
                    <a:cubicBezTo>
                      <a:pt x="745" y="1"/>
                      <a:pt x="622" y="43"/>
                      <a:pt x="480" y="111"/>
                    </a:cubicBezTo>
                    <a:cubicBezTo>
                      <a:pt x="60" y="313"/>
                      <a:pt x="0" y="909"/>
                      <a:pt x="55" y="1318"/>
                    </a:cubicBezTo>
                    <a:cubicBezTo>
                      <a:pt x="126" y="1839"/>
                      <a:pt x="425" y="2325"/>
                      <a:pt x="859" y="2620"/>
                    </a:cubicBezTo>
                    <a:cubicBezTo>
                      <a:pt x="973" y="2697"/>
                      <a:pt x="1097" y="2764"/>
                      <a:pt x="1231" y="2790"/>
                    </a:cubicBezTo>
                    <a:cubicBezTo>
                      <a:pt x="1274" y="2799"/>
                      <a:pt x="1317" y="2802"/>
                      <a:pt x="1360" y="2802"/>
                    </a:cubicBezTo>
                    <a:cubicBezTo>
                      <a:pt x="1657" y="2802"/>
                      <a:pt x="1948" y="2611"/>
                      <a:pt x="2094" y="2344"/>
                    </a:cubicBezTo>
                    <a:cubicBezTo>
                      <a:pt x="2260" y="2039"/>
                      <a:pt x="2255" y="1664"/>
                      <a:pt x="2144" y="1337"/>
                    </a:cubicBezTo>
                    <a:cubicBezTo>
                      <a:pt x="2041" y="1042"/>
                      <a:pt x="1841" y="718"/>
                      <a:pt x="1601" y="458"/>
                    </a:cubicBezTo>
                    <a:cubicBezTo>
                      <a:pt x="1474" y="318"/>
                      <a:pt x="1333" y="197"/>
                      <a:pt x="1193" y="106"/>
                    </a:cubicBezTo>
                    <a:cubicBezTo>
                      <a:pt x="1078" y="32"/>
                      <a:pt x="973" y="1"/>
                      <a:pt x="868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8" name="Google Shape;2208;p58"/>
              <p:cNvSpPr/>
              <p:nvPr/>
            </p:nvSpPr>
            <p:spPr>
              <a:xfrm>
                <a:off x="8759658" y="1391669"/>
                <a:ext cx="359090" cy="269203"/>
              </a:xfrm>
              <a:custGeom>
                <a:avLst/>
                <a:gdLst/>
                <a:ahLst/>
                <a:cxnLst/>
                <a:rect l="l" t="t" r="r" b="b"/>
                <a:pathLst>
                  <a:path w="2345" h="1758" extrusionOk="0">
                    <a:moveTo>
                      <a:pt x="913" y="0"/>
                    </a:moveTo>
                    <a:cubicBezTo>
                      <a:pt x="847" y="0"/>
                      <a:pt x="781" y="7"/>
                      <a:pt x="720" y="31"/>
                    </a:cubicBezTo>
                    <a:cubicBezTo>
                      <a:pt x="464" y="133"/>
                      <a:pt x="244" y="602"/>
                      <a:pt x="145" y="844"/>
                    </a:cubicBezTo>
                    <a:cubicBezTo>
                      <a:pt x="24" y="1135"/>
                      <a:pt x="0" y="1477"/>
                      <a:pt x="138" y="1758"/>
                    </a:cubicBezTo>
                    <a:cubicBezTo>
                      <a:pt x="498" y="1524"/>
                      <a:pt x="819" y="1255"/>
                      <a:pt x="877" y="809"/>
                    </a:cubicBezTo>
                    <a:cubicBezTo>
                      <a:pt x="1129" y="942"/>
                      <a:pt x="1415" y="1009"/>
                      <a:pt x="1700" y="1009"/>
                    </a:cubicBezTo>
                    <a:cubicBezTo>
                      <a:pt x="1920" y="1009"/>
                      <a:pt x="2140" y="969"/>
                      <a:pt x="2345" y="889"/>
                    </a:cubicBezTo>
                    <a:cubicBezTo>
                      <a:pt x="2314" y="849"/>
                      <a:pt x="2288" y="811"/>
                      <a:pt x="2261" y="774"/>
                    </a:cubicBezTo>
                    <a:cubicBezTo>
                      <a:pt x="2136" y="601"/>
                      <a:pt x="2005" y="434"/>
                      <a:pt x="1843" y="298"/>
                    </a:cubicBezTo>
                    <a:cubicBezTo>
                      <a:pt x="1611" y="102"/>
                      <a:pt x="1349" y="31"/>
                      <a:pt x="1052" y="7"/>
                    </a:cubicBezTo>
                    <a:cubicBezTo>
                      <a:pt x="1006" y="4"/>
                      <a:pt x="959" y="0"/>
                      <a:pt x="91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9" name="Google Shape;2209;p58"/>
              <p:cNvSpPr/>
              <p:nvPr/>
            </p:nvSpPr>
            <p:spPr>
              <a:xfrm>
                <a:off x="9173418" y="1188311"/>
                <a:ext cx="436880" cy="390941"/>
              </a:xfrm>
              <a:custGeom>
                <a:avLst/>
                <a:gdLst/>
                <a:ahLst/>
                <a:cxnLst/>
                <a:rect l="l" t="t" r="r" b="b"/>
                <a:pathLst>
                  <a:path w="2853" h="2553" extrusionOk="0">
                    <a:moveTo>
                      <a:pt x="911" y="0"/>
                    </a:moveTo>
                    <a:cubicBezTo>
                      <a:pt x="655" y="0"/>
                      <a:pt x="495" y="128"/>
                      <a:pt x="314" y="353"/>
                    </a:cubicBezTo>
                    <a:cubicBezTo>
                      <a:pt x="0" y="747"/>
                      <a:pt x="200" y="1338"/>
                      <a:pt x="429" y="1698"/>
                    </a:cubicBezTo>
                    <a:cubicBezTo>
                      <a:pt x="722" y="2155"/>
                      <a:pt x="1218" y="2469"/>
                      <a:pt x="1762" y="2540"/>
                    </a:cubicBezTo>
                    <a:cubicBezTo>
                      <a:pt x="1823" y="2548"/>
                      <a:pt x="1885" y="2552"/>
                      <a:pt x="1946" y="2552"/>
                    </a:cubicBezTo>
                    <a:cubicBezTo>
                      <a:pt x="2029" y="2552"/>
                      <a:pt x="2112" y="2544"/>
                      <a:pt x="2193" y="2520"/>
                    </a:cubicBezTo>
                    <a:cubicBezTo>
                      <a:pt x="2546" y="2420"/>
                      <a:pt x="2799" y="2051"/>
                      <a:pt x="2826" y="1684"/>
                    </a:cubicBezTo>
                    <a:cubicBezTo>
                      <a:pt x="2853" y="1317"/>
                      <a:pt x="2684" y="963"/>
                      <a:pt x="2436" y="707"/>
                    </a:cubicBezTo>
                    <a:cubicBezTo>
                      <a:pt x="2214" y="477"/>
                      <a:pt x="1881" y="269"/>
                      <a:pt x="1537" y="138"/>
                    </a:cubicBezTo>
                    <a:cubicBezTo>
                      <a:pt x="1354" y="68"/>
                      <a:pt x="1168" y="21"/>
                      <a:pt x="996" y="4"/>
                    </a:cubicBezTo>
                    <a:cubicBezTo>
                      <a:pt x="966" y="1"/>
                      <a:pt x="938" y="0"/>
                      <a:pt x="911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0" name="Google Shape;2210;p58"/>
              <p:cNvSpPr/>
              <p:nvPr/>
            </p:nvSpPr>
            <p:spPr>
              <a:xfrm>
                <a:off x="9137432" y="1145894"/>
                <a:ext cx="327239" cy="342246"/>
              </a:xfrm>
              <a:custGeom>
                <a:avLst/>
                <a:gdLst/>
                <a:ahLst/>
                <a:cxnLst/>
                <a:rect l="l" t="t" r="r" b="b"/>
                <a:pathLst>
                  <a:path w="2137" h="2235" extrusionOk="0">
                    <a:moveTo>
                      <a:pt x="1132" y="1"/>
                    </a:moveTo>
                    <a:cubicBezTo>
                      <a:pt x="925" y="1"/>
                      <a:pt x="725" y="56"/>
                      <a:pt x="518" y="140"/>
                    </a:cubicBezTo>
                    <a:cubicBezTo>
                      <a:pt x="407" y="185"/>
                      <a:pt x="292" y="234"/>
                      <a:pt x="209" y="323"/>
                    </a:cubicBezTo>
                    <a:cubicBezTo>
                      <a:pt x="8" y="543"/>
                      <a:pt x="0" y="1093"/>
                      <a:pt x="9" y="1369"/>
                    </a:cubicBezTo>
                    <a:cubicBezTo>
                      <a:pt x="20" y="1700"/>
                      <a:pt x="144" y="2035"/>
                      <a:pt x="399" y="2235"/>
                    </a:cubicBezTo>
                    <a:cubicBezTo>
                      <a:pt x="642" y="1840"/>
                      <a:pt x="834" y="1432"/>
                      <a:pt x="696" y="983"/>
                    </a:cubicBezTo>
                    <a:lnTo>
                      <a:pt x="696" y="983"/>
                    </a:lnTo>
                    <a:cubicBezTo>
                      <a:pt x="703" y="983"/>
                      <a:pt x="710" y="983"/>
                      <a:pt x="717" y="983"/>
                    </a:cubicBezTo>
                    <a:cubicBezTo>
                      <a:pt x="1240" y="983"/>
                      <a:pt x="1771" y="747"/>
                      <a:pt x="2136" y="349"/>
                    </a:cubicBezTo>
                    <a:cubicBezTo>
                      <a:pt x="2093" y="326"/>
                      <a:pt x="2050" y="303"/>
                      <a:pt x="2008" y="281"/>
                    </a:cubicBezTo>
                    <a:cubicBezTo>
                      <a:pt x="1815" y="179"/>
                      <a:pt x="1616" y="84"/>
                      <a:pt x="1402" y="32"/>
                    </a:cubicBezTo>
                    <a:cubicBezTo>
                      <a:pt x="1310" y="11"/>
                      <a:pt x="1220" y="1"/>
                      <a:pt x="113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1" name="Google Shape;2211;p58"/>
              <p:cNvSpPr/>
              <p:nvPr/>
            </p:nvSpPr>
            <p:spPr>
              <a:xfrm>
                <a:off x="8919527" y="1747698"/>
                <a:ext cx="150067" cy="74115"/>
              </a:xfrm>
              <a:custGeom>
                <a:avLst/>
                <a:gdLst/>
                <a:ahLst/>
                <a:cxnLst/>
                <a:rect l="l" t="t" r="r" b="b"/>
                <a:pathLst>
                  <a:path w="980" h="484" extrusionOk="0">
                    <a:moveTo>
                      <a:pt x="185" y="0"/>
                    </a:moveTo>
                    <a:cubicBezTo>
                      <a:pt x="89" y="0"/>
                      <a:pt x="0" y="115"/>
                      <a:pt x="84" y="204"/>
                    </a:cubicBezTo>
                    <a:cubicBezTo>
                      <a:pt x="254" y="387"/>
                      <a:pt x="481" y="484"/>
                      <a:pt x="726" y="484"/>
                    </a:cubicBezTo>
                    <a:cubicBezTo>
                      <a:pt x="758" y="484"/>
                      <a:pt x="791" y="482"/>
                      <a:pt x="824" y="478"/>
                    </a:cubicBezTo>
                    <a:cubicBezTo>
                      <a:pt x="980" y="463"/>
                      <a:pt x="941" y="232"/>
                      <a:pt x="792" y="232"/>
                    </a:cubicBezTo>
                    <a:cubicBezTo>
                      <a:pt x="788" y="232"/>
                      <a:pt x="783" y="232"/>
                      <a:pt x="778" y="233"/>
                    </a:cubicBezTo>
                    <a:cubicBezTo>
                      <a:pt x="757" y="235"/>
                      <a:pt x="737" y="236"/>
                      <a:pt x="716" y="236"/>
                    </a:cubicBezTo>
                    <a:cubicBezTo>
                      <a:pt x="549" y="236"/>
                      <a:pt x="389" y="164"/>
                      <a:pt x="274" y="40"/>
                    </a:cubicBezTo>
                    <a:cubicBezTo>
                      <a:pt x="247" y="12"/>
                      <a:pt x="215" y="0"/>
                      <a:pt x="18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2" name="Google Shape;2212;p58"/>
              <p:cNvSpPr/>
              <p:nvPr/>
            </p:nvSpPr>
            <p:spPr>
              <a:xfrm>
                <a:off x="9357022" y="1473747"/>
                <a:ext cx="186359" cy="55586"/>
              </a:xfrm>
              <a:custGeom>
                <a:avLst/>
                <a:gdLst/>
                <a:ahLst/>
                <a:cxnLst/>
                <a:rect l="l" t="t" r="r" b="b"/>
                <a:pathLst>
                  <a:path w="1217" h="363" extrusionOk="0">
                    <a:moveTo>
                      <a:pt x="197" y="1"/>
                    </a:moveTo>
                    <a:cubicBezTo>
                      <a:pt x="83" y="1"/>
                      <a:pt x="1" y="157"/>
                      <a:pt x="120" y="223"/>
                    </a:cubicBezTo>
                    <a:cubicBezTo>
                      <a:pt x="284" y="315"/>
                      <a:pt x="462" y="362"/>
                      <a:pt x="640" y="362"/>
                    </a:cubicBezTo>
                    <a:cubicBezTo>
                      <a:pt x="792" y="362"/>
                      <a:pt x="945" y="328"/>
                      <a:pt x="1090" y="258"/>
                    </a:cubicBezTo>
                    <a:cubicBezTo>
                      <a:pt x="1216" y="196"/>
                      <a:pt x="1151" y="19"/>
                      <a:pt x="1038" y="19"/>
                    </a:cubicBezTo>
                    <a:cubicBezTo>
                      <a:pt x="1020" y="19"/>
                      <a:pt x="1002" y="23"/>
                      <a:pt x="982" y="33"/>
                    </a:cubicBezTo>
                    <a:cubicBezTo>
                      <a:pt x="870" y="87"/>
                      <a:pt x="750" y="115"/>
                      <a:pt x="631" y="115"/>
                    </a:cubicBezTo>
                    <a:cubicBezTo>
                      <a:pt x="505" y="115"/>
                      <a:pt x="378" y="83"/>
                      <a:pt x="262" y="18"/>
                    </a:cubicBezTo>
                    <a:cubicBezTo>
                      <a:pt x="240" y="6"/>
                      <a:pt x="218" y="1"/>
                      <a:pt x="19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8" name="Google Shape;2213;p58"/>
          <p:cNvGrpSpPr/>
          <p:nvPr/>
        </p:nvGrpSpPr>
        <p:grpSpPr>
          <a:xfrm flipH="1">
            <a:off x="1549101" y="4570762"/>
            <a:ext cx="632041" cy="572738"/>
            <a:chOff x="6439225" y="-732131"/>
            <a:chExt cx="903949" cy="819133"/>
          </a:xfrm>
        </p:grpSpPr>
        <p:sp>
          <p:nvSpPr>
            <p:cNvPr id="2214" name="Google Shape;2214;p58"/>
            <p:cNvSpPr/>
            <p:nvPr/>
          </p:nvSpPr>
          <p:spPr>
            <a:xfrm>
              <a:off x="6439225" y="-731974"/>
              <a:ext cx="903949" cy="818825"/>
            </a:xfrm>
            <a:custGeom>
              <a:avLst/>
              <a:gdLst/>
              <a:ahLst/>
              <a:cxnLst/>
              <a:rect l="l" t="t" r="r" b="b"/>
              <a:pathLst>
                <a:path w="9156" h="8294" extrusionOk="0">
                  <a:moveTo>
                    <a:pt x="5329" y="0"/>
                  </a:moveTo>
                  <a:cubicBezTo>
                    <a:pt x="4954" y="385"/>
                    <a:pt x="4749" y="930"/>
                    <a:pt x="4777" y="1466"/>
                  </a:cubicBezTo>
                  <a:cubicBezTo>
                    <a:pt x="4807" y="1987"/>
                    <a:pt x="5056" y="2493"/>
                    <a:pt x="5451" y="2834"/>
                  </a:cubicBezTo>
                  <a:cubicBezTo>
                    <a:pt x="5211" y="3090"/>
                    <a:pt x="4989" y="3365"/>
                    <a:pt x="4781" y="3654"/>
                  </a:cubicBezTo>
                  <a:cubicBezTo>
                    <a:pt x="4671" y="3648"/>
                    <a:pt x="4561" y="3645"/>
                    <a:pt x="4450" y="3645"/>
                  </a:cubicBezTo>
                  <a:cubicBezTo>
                    <a:pt x="3784" y="3645"/>
                    <a:pt x="3127" y="3748"/>
                    <a:pt x="2523" y="4007"/>
                  </a:cubicBezTo>
                  <a:cubicBezTo>
                    <a:pt x="2393" y="3676"/>
                    <a:pt x="2120" y="3435"/>
                    <a:pt x="1721" y="3309"/>
                  </a:cubicBezTo>
                  <a:cubicBezTo>
                    <a:pt x="1589" y="3267"/>
                    <a:pt x="1457" y="3245"/>
                    <a:pt x="1328" y="3245"/>
                  </a:cubicBezTo>
                  <a:cubicBezTo>
                    <a:pt x="1024" y="3245"/>
                    <a:pt x="740" y="3365"/>
                    <a:pt x="529" y="3620"/>
                  </a:cubicBezTo>
                  <a:cubicBezTo>
                    <a:pt x="211" y="4002"/>
                    <a:pt x="1" y="4519"/>
                    <a:pt x="229" y="4997"/>
                  </a:cubicBezTo>
                  <a:cubicBezTo>
                    <a:pt x="431" y="5419"/>
                    <a:pt x="890" y="5703"/>
                    <a:pt x="1356" y="5703"/>
                  </a:cubicBezTo>
                  <a:cubicBezTo>
                    <a:pt x="1380" y="5703"/>
                    <a:pt x="1404" y="5702"/>
                    <a:pt x="1428" y="5701"/>
                  </a:cubicBezTo>
                  <a:cubicBezTo>
                    <a:pt x="1578" y="5692"/>
                    <a:pt x="1726" y="5654"/>
                    <a:pt x="1867" y="5602"/>
                  </a:cubicBezTo>
                  <a:cubicBezTo>
                    <a:pt x="2314" y="5433"/>
                    <a:pt x="2581" y="5080"/>
                    <a:pt x="2610" y="4591"/>
                  </a:cubicBezTo>
                  <a:cubicBezTo>
                    <a:pt x="2613" y="4520"/>
                    <a:pt x="2613" y="4452"/>
                    <a:pt x="2608" y="4387"/>
                  </a:cubicBezTo>
                  <a:cubicBezTo>
                    <a:pt x="2604" y="4337"/>
                    <a:pt x="2599" y="4287"/>
                    <a:pt x="2590" y="4240"/>
                  </a:cubicBezTo>
                  <a:cubicBezTo>
                    <a:pt x="3167" y="3986"/>
                    <a:pt x="3799" y="3886"/>
                    <a:pt x="4439" y="3886"/>
                  </a:cubicBezTo>
                  <a:cubicBezTo>
                    <a:pt x="4498" y="3886"/>
                    <a:pt x="4558" y="3887"/>
                    <a:pt x="4618" y="3889"/>
                  </a:cubicBezTo>
                  <a:cubicBezTo>
                    <a:pt x="4233" y="4463"/>
                    <a:pt x="3906" y="5082"/>
                    <a:pt x="3640" y="5699"/>
                  </a:cubicBezTo>
                  <a:cubicBezTo>
                    <a:pt x="3561" y="5660"/>
                    <a:pt x="3475" y="5626"/>
                    <a:pt x="3385" y="5597"/>
                  </a:cubicBezTo>
                  <a:cubicBezTo>
                    <a:pt x="3236" y="5551"/>
                    <a:pt x="3087" y="5526"/>
                    <a:pt x="2942" y="5526"/>
                  </a:cubicBezTo>
                  <a:cubicBezTo>
                    <a:pt x="2600" y="5526"/>
                    <a:pt x="2280" y="5660"/>
                    <a:pt x="2042" y="5948"/>
                  </a:cubicBezTo>
                  <a:cubicBezTo>
                    <a:pt x="1685" y="6377"/>
                    <a:pt x="1447" y="6961"/>
                    <a:pt x="1705" y="7498"/>
                  </a:cubicBezTo>
                  <a:cubicBezTo>
                    <a:pt x="1932" y="7973"/>
                    <a:pt x="2448" y="8294"/>
                    <a:pt x="2973" y="8294"/>
                  </a:cubicBezTo>
                  <a:cubicBezTo>
                    <a:pt x="3000" y="8294"/>
                    <a:pt x="3028" y="8293"/>
                    <a:pt x="3055" y="8291"/>
                  </a:cubicBezTo>
                  <a:cubicBezTo>
                    <a:pt x="3223" y="8281"/>
                    <a:pt x="3391" y="8239"/>
                    <a:pt x="3549" y="8178"/>
                  </a:cubicBezTo>
                  <a:cubicBezTo>
                    <a:pt x="4053" y="7991"/>
                    <a:pt x="4354" y="7591"/>
                    <a:pt x="4384" y="7041"/>
                  </a:cubicBezTo>
                  <a:cubicBezTo>
                    <a:pt x="4388" y="6962"/>
                    <a:pt x="4388" y="6886"/>
                    <a:pt x="4383" y="6811"/>
                  </a:cubicBezTo>
                  <a:cubicBezTo>
                    <a:pt x="4353" y="6390"/>
                    <a:pt x="4170" y="6053"/>
                    <a:pt x="3849" y="5823"/>
                  </a:cubicBezTo>
                  <a:cubicBezTo>
                    <a:pt x="4213" y="4971"/>
                    <a:pt x="4696" y="4108"/>
                    <a:pt x="5293" y="3372"/>
                  </a:cubicBezTo>
                  <a:cubicBezTo>
                    <a:pt x="5502" y="4037"/>
                    <a:pt x="5637" y="4714"/>
                    <a:pt x="5697" y="5401"/>
                  </a:cubicBezTo>
                  <a:cubicBezTo>
                    <a:pt x="5596" y="5459"/>
                    <a:pt x="5502" y="5540"/>
                    <a:pt x="5418" y="5640"/>
                  </a:cubicBezTo>
                  <a:cubicBezTo>
                    <a:pt x="5100" y="6022"/>
                    <a:pt x="4890" y="6540"/>
                    <a:pt x="5119" y="7017"/>
                  </a:cubicBezTo>
                  <a:cubicBezTo>
                    <a:pt x="5320" y="7439"/>
                    <a:pt x="5779" y="7723"/>
                    <a:pt x="6245" y="7723"/>
                  </a:cubicBezTo>
                  <a:cubicBezTo>
                    <a:pt x="6269" y="7723"/>
                    <a:pt x="6293" y="7723"/>
                    <a:pt x="6317" y="7721"/>
                  </a:cubicBezTo>
                  <a:cubicBezTo>
                    <a:pt x="6468" y="7712"/>
                    <a:pt x="6615" y="7674"/>
                    <a:pt x="6757" y="7622"/>
                  </a:cubicBezTo>
                  <a:cubicBezTo>
                    <a:pt x="7203" y="7454"/>
                    <a:pt x="7472" y="7100"/>
                    <a:pt x="7499" y="6612"/>
                  </a:cubicBezTo>
                  <a:cubicBezTo>
                    <a:pt x="7503" y="6541"/>
                    <a:pt x="7503" y="6473"/>
                    <a:pt x="7498" y="6408"/>
                  </a:cubicBezTo>
                  <a:cubicBezTo>
                    <a:pt x="7459" y="5881"/>
                    <a:pt x="7153" y="5500"/>
                    <a:pt x="6611" y="5329"/>
                  </a:cubicBezTo>
                  <a:cubicBezTo>
                    <a:pt x="6480" y="5287"/>
                    <a:pt x="6348" y="5266"/>
                    <a:pt x="6220" y="5266"/>
                  </a:cubicBezTo>
                  <a:cubicBezTo>
                    <a:pt x="6121" y="5266"/>
                    <a:pt x="6024" y="5279"/>
                    <a:pt x="5931" y="5305"/>
                  </a:cubicBezTo>
                  <a:cubicBezTo>
                    <a:pt x="5862" y="4601"/>
                    <a:pt x="5718" y="3909"/>
                    <a:pt x="5501" y="3226"/>
                  </a:cubicBezTo>
                  <a:cubicBezTo>
                    <a:pt x="5492" y="3201"/>
                    <a:pt x="5480" y="3183"/>
                    <a:pt x="5464" y="3172"/>
                  </a:cubicBezTo>
                  <a:cubicBezTo>
                    <a:pt x="5580" y="3037"/>
                    <a:pt x="5702" y="2908"/>
                    <a:pt x="5826" y="2786"/>
                  </a:cubicBezTo>
                  <a:lnTo>
                    <a:pt x="5865" y="2797"/>
                  </a:lnTo>
                  <a:cubicBezTo>
                    <a:pt x="6332" y="3211"/>
                    <a:pt x="6902" y="3509"/>
                    <a:pt x="7506" y="3659"/>
                  </a:cubicBezTo>
                  <a:cubicBezTo>
                    <a:pt x="7710" y="3709"/>
                    <a:pt x="7925" y="3739"/>
                    <a:pt x="8138" y="3739"/>
                  </a:cubicBezTo>
                  <a:cubicBezTo>
                    <a:pt x="8515" y="3739"/>
                    <a:pt x="8882" y="3644"/>
                    <a:pt x="9155" y="3393"/>
                  </a:cubicBezTo>
                  <a:cubicBezTo>
                    <a:pt x="8747" y="2932"/>
                    <a:pt x="8194" y="2592"/>
                    <a:pt x="7589" y="2470"/>
                  </a:cubicBezTo>
                  <a:cubicBezTo>
                    <a:pt x="7426" y="2437"/>
                    <a:pt x="7259" y="2420"/>
                    <a:pt x="7092" y="2420"/>
                  </a:cubicBezTo>
                  <a:cubicBezTo>
                    <a:pt x="6662" y="2420"/>
                    <a:pt x="6232" y="2530"/>
                    <a:pt x="5863" y="2750"/>
                  </a:cubicBezTo>
                  <a:cubicBezTo>
                    <a:pt x="6449" y="2180"/>
                    <a:pt x="7127" y="1741"/>
                    <a:pt x="7891" y="1527"/>
                  </a:cubicBezTo>
                  <a:cubicBezTo>
                    <a:pt x="8026" y="1488"/>
                    <a:pt x="8010" y="1283"/>
                    <a:pt x="7891" y="1283"/>
                  </a:cubicBezTo>
                  <a:cubicBezTo>
                    <a:pt x="7880" y="1283"/>
                    <a:pt x="7868" y="1285"/>
                    <a:pt x="7856" y="1288"/>
                  </a:cubicBezTo>
                  <a:cubicBezTo>
                    <a:pt x="7083" y="1505"/>
                    <a:pt x="6396" y="1934"/>
                    <a:pt x="5797" y="2489"/>
                  </a:cubicBezTo>
                  <a:cubicBezTo>
                    <a:pt x="5938" y="2107"/>
                    <a:pt x="6006" y="1698"/>
                    <a:pt x="5967" y="1295"/>
                  </a:cubicBezTo>
                  <a:cubicBezTo>
                    <a:pt x="5919" y="804"/>
                    <a:pt x="5701" y="323"/>
                    <a:pt x="5329" y="0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9" name="Google Shape;2215;p58"/>
            <p:cNvGrpSpPr/>
            <p:nvPr/>
          </p:nvGrpSpPr>
          <p:grpSpPr>
            <a:xfrm>
              <a:off x="6439234" y="-732131"/>
              <a:ext cx="903941" cy="819133"/>
              <a:chOff x="12165849" y="-1723350"/>
              <a:chExt cx="1515154" cy="1373003"/>
            </a:xfrm>
          </p:grpSpPr>
          <p:sp>
            <p:nvSpPr>
              <p:cNvPr id="2216" name="Google Shape;2216;p58"/>
              <p:cNvSpPr/>
              <p:nvPr/>
            </p:nvSpPr>
            <p:spPr>
              <a:xfrm>
                <a:off x="13127298" y="-1322885"/>
                <a:ext cx="553704" cy="218768"/>
              </a:xfrm>
              <a:custGeom>
                <a:avLst/>
                <a:gdLst/>
                <a:ahLst/>
                <a:cxnLst/>
                <a:rect l="l" t="t" r="r" b="b"/>
                <a:pathLst>
                  <a:path w="3346" h="1322" extrusionOk="0">
                    <a:moveTo>
                      <a:pt x="1284" y="1"/>
                    </a:moveTo>
                    <a:cubicBezTo>
                      <a:pt x="832" y="1"/>
                      <a:pt x="380" y="122"/>
                      <a:pt x="0" y="363"/>
                    </a:cubicBezTo>
                    <a:lnTo>
                      <a:pt x="55" y="379"/>
                    </a:lnTo>
                    <a:cubicBezTo>
                      <a:pt x="522" y="793"/>
                      <a:pt x="1090" y="1091"/>
                      <a:pt x="1696" y="1240"/>
                    </a:cubicBezTo>
                    <a:cubicBezTo>
                      <a:pt x="1900" y="1291"/>
                      <a:pt x="2115" y="1322"/>
                      <a:pt x="2328" y="1322"/>
                    </a:cubicBezTo>
                    <a:cubicBezTo>
                      <a:pt x="2704" y="1322"/>
                      <a:pt x="3072" y="1226"/>
                      <a:pt x="3345" y="975"/>
                    </a:cubicBezTo>
                    <a:cubicBezTo>
                      <a:pt x="2937" y="513"/>
                      <a:pt x="2384" y="171"/>
                      <a:pt x="1779" y="50"/>
                    </a:cubicBezTo>
                    <a:cubicBezTo>
                      <a:pt x="1616" y="17"/>
                      <a:pt x="1450" y="1"/>
                      <a:pt x="1284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7" name="Google Shape;2217;p58"/>
              <p:cNvSpPr/>
              <p:nvPr/>
            </p:nvSpPr>
            <p:spPr>
              <a:xfrm>
                <a:off x="12951556" y="-1723350"/>
                <a:ext cx="209666" cy="473776"/>
              </a:xfrm>
              <a:custGeom>
                <a:avLst/>
                <a:gdLst/>
                <a:ahLst/>
                <a:cxnLst/>
                <a:rect l="l" t="t" r="r" b="b"/>
                <a:pathLst>
                  <a:path w="1267" h="2863" extrusionOk="0">
                    <a:moveTo>
                      <a:pt x="580" y="1"/>
                    </a:moveTo>
                    <a:cubicBezTo>
                      <a:pt x="205" y="385"/>
                      <a:pt x="0" y="930"/>
                      <a:pt x="28" y="1466"/>
                    </a:cubicBezTo>
                    <a:cubicBezTo>
                      <a:pt x="58" y="2002"/>
                      <a:pt x="321" y="2522"/>
                      <a:pt x="735" y="2863"/>
                    </a:cubicBezTo>
                    <a:lnTo>
                      <a:pt x="948" y="2730"/>
                    </a:lnTo>
                    <a:cubicBezTo>
                      <a:pt x="1155" y="2282"/>
                      <a:pt x="1266" y="1785"/>
                      <a:pt x="1218" y="1294"/>
                    </a:cubicBezTo>
                    <a:cubicBezTo>
                      <a:pt x="1169" y="805"/>
                      <a:pt x="952" y="324"/>
                      <a:pt x="58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8" name="Google Shape;2218;p58"/>
              <p:cNvSpPr/>
              <p:nvPr/>
            </p:nvSpPr>
            <p:spPr>
              <a:xfrm>
                <a:off x="12681325" y="-1511203"/>
                <a:ext cx="812850" cy="984124"/>
              </a:xfrm>
              <a:custGeom>
                <a:avLst/>
                <a:gdLst/>
                <a:ahLst/>
                <a:cxnLst/>
                <a:rect l="l" t="t" r="r" b="b"/>
                <a:pathLst>
                  <a:path w="4912" h="5947" extrusionOk="0">
                    <a:moveTo>
                      <a:pt x="4775" y="1"/>
                    </a:moveTo>
                    <a:cubicBezTo>
                      <a:pt x="4764" y="1"/>
                      <a:pt x="4753" y="2"/>
                      <a:pt x="4741" y="6"/>
                    </a:cubicBezTo>
                    <a:cubicBezTo>
                      <a:pt x="2292" y="694"/>
                      <a:pt x="708" y="3507"/>
                      <a:pt x="29" y="5779"/>
                    </a:cubicBezTo>
                    <a:cubicBezTo>
                      <a:pt x="0" y="5874"/>
                      <a:pt x="82" y="5946"/>
                      <a:pt x="156" y="5946"/>
                    </a:cubicBezTo>
                    <a:cubicBezTo>
                      <a:pt x="198" y="5946"/>
                      <a:pt x="238" y="5923"/>
                      <a:pt x="254" y="5869"/>
                    </a:cubicBezTo>
                    <a:cubicBezTo>
                      <a:pt x="902" y="3697"/>
                      <a:pt x="2422" y="905"/>
                      <a:pt x="4776" y="245"/>
                    </a:cubicBezTo>
                    <a:cubicBezTo>
                      <a:pt x="4912" y="207"/>
                      <a:pt x="4895" y="1"/>
                      <a:pt x="477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9" name="Google Shape;2219;p58"/>
              <p:cNvSpPr/>
              <p:nvPr/>
            </p:nvSpPr>
            <p:spPr>
              <a:xfrm>
                <a:off x="13033966" y="-1201421"/>
                <a:ext cx="123946" cy="565288"/>
              </a:xfrm>
              <a:custGeom>
                <a:avLst/>
                <a:gdLst/>
                <a:ahLst/>
                <a:cxnLst/>
                <a:rect l="l" t="t" r="r" b="b"/>
                <a:pathLst>
                  <a:path w="749" h="3416" extrusionOk="0">
                    <a:moveTo>
                      <a:pt x="157" y="1"/>
                    </a:moveTo>
                    <a:cubicBezTo>
                      <a:pt x="83" y="1"/>
                      <a:pt x="1" y="75"/>
                      <a:pt x="31" y="171"/>
                    </a:cubicBezTo>
                    <a:cubicBezTo>
                      <a:pt x="355" y="1182"/>
                      <a:pt x="508" y="2221"/>
                      <a:pt x="490" y="3284"/>
                    </a:cubicBezTo>
                    <a:cubicBezTo>
                      <a:pt x="488" y="3368"/>
                      <a:pt x="559" y="3415"/>
                      <a:pt x="624" y="3415"/>
                    </a:cubicBezTo>
                    <a:cubicBezTo>
                      <a:pt x="679" y="3415"/>
                      <a:pt x="729" y="3382"/>
                      <a:pt x="731" y="3311"/>
                    </a:cubicBezTo>
                    <a:cubicBezTo>
                      <a:pt x="748" y="2207"/>
                      <a:pt x="590" y="1129"/>
                      <a:pt x="253" y="76"/>
                    </a:cubicBezTo>
                    <a:cubicBezTo>
                      <a:pt x="236" y="23"/>
                      <a:pt x="198" y="1"/>
                      <a:pt x="157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0" name="Google Shape;2220;p58"/>
              <p:cNvSpPr/>
              <p:nvPr/>
            </p:nvSpPr>
            <p:spPr>
              <a:xfrm>
                <a:off x="12442534" y="-1120004"/>
                <a:ext cx="548078" cy="165979"/>
              </a:xfrm>
              <a:custGeom>
                <a:avLst/>
                <a:gdLst/>
                <a:ahLst/>
                <a:cxnLst/>
                <a:rect l="l" t="t" r="r" b="b"/>
                <a:pathLst>
                  <a:path w="3312" h="1003" extrusionOk="0">
                    <a:moveTo>
                      <a:pt x="2779" y="1"/>
                    </a:moveTo>
                    <a:cubicBezTo>
                      <a:pt x="1824" y="1"/>
                      <a:pt x="890" y="211"/>
                      <a:pt x="103" y="788"/>
                    </a:cubicBezTo>
                    <a:cubicBezTo>
                      <a:pt x="0" y="862"/>
                      <a:pt x="80" y="1003"/>
                      <a:pt x="180" y="1003"/>
                    </a:cubicBezTo>
                    <a:cubicBezTo>
                      <a:pt x="203" y="1003"/>
                      <a:pt x="227" y="996"/>
                      <a:pt x="251" y="979"/>
                    </a:cubicBezTo>
                    <a:cubicBezTo>
                      <a:pt x="992" y="436"/>
                      <a:pt x="1873" y="242"/>
                      <a:pt x="2771" y="242"/>
                    </a:cubicBezTo>
                    <a:cubicBezTo>
                      <a:pt x="2891" y="242"/>
                      <a:pt x="3011" y="245"/>
                      <a:pt x="3130" y="252"/>
                    </a:cubicBezTo>
                    <a:cubicBezTo>
                      <a:pt x="3133" y="252"/>
                      <a:pt x="3136" y="252"/>
                      <a:pt x="3139" y="252"/>
                    </a:cubicBezTo>
                    <a:cubicBezTo>
                      <a:pt x="3287" y="252"/>
                      <a:pt x="3311" y="20"/>
                      <a:pt x="3158" y="11"/>
                    </a:cubicBezTo>
                    <a:cubicBezTo>
                      <a:pt x="3031" y="4"/>
                      <a:pt x="2905" y="1"/>
                      <a:pt x="277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1" name="Google Shape;2221;p58"/>
              <p:cNvSpPr/>
              <p:nvPr/>
            </p:nvSpPr>
            <p:spPr>
              <a:xfrm>
                <a:off x="12975220" y="-851428"/>
                <a:ext cx="432406" cy="406756"/>
              </a:xfrm>
              <a:custGeom>
                <a:avLst/>
                <a:gdLst/>
                <a:ahLst/>
                <a:cxnLst/>
                <a:rect l="l" t="t" r="r" b="b"/>
                <a:pathLst>
                  <a:path w="2613" h="2458" extrusionOk="0">
                    <a:moveTo>
                      <a:pt x="1328" y="0"/>
                    </a:moveTo>
                    <a:cubicBezTo>
                      <a:pt x="1025" y="0"/>
                      <a:pt x="740" y="119"/>
                      <a:pt x="528" y="374"/>
                    </a:cubicBezTo>
                    <a:cubicBezTo>
                      <a:pt x="210" y="756"/>
                      <a:pt x="0" y="1273"/>
                      <a:pt x="229" y="1752"/>
                    </a:cubicBezTo>
                    <a:cubicBezTo>
                      <a:pt x="430" y="2173"/>
                      <a:pt x="889" y="2457"/>
                      <a:pt x="1355" y="2457"/>
                    </a:cubicBezTo>
                    <a:cubicBezTo>
                      <a:pt x="1379" y="2457"/>
                      <a:pt x="1403" y="2456"/>
                      <a:pt x="1428" y="2455"/>
                    </a:cubicBezTo>
                    <a:cubicBezTo>
                      <a:pt x="1578" y="2445"/>
                      <a:pt x="1726" y="2408"/>
                      <a:pt x="1867" y="2355"/>
                    </a:cubicBezTo>
                    <a:cubicBezTo>
                      <a:pt x="2314" y="2188"/>
                      <a:pt x="2582" y="1834"/>
                      <a:pt x="2609" y="1345"/>
                    </a:cubicBezTo>
                    <a:cubicBezTo>
                      <a:pt x="2612" y="1274"/>
                      <a:pt x="2610" y="1206"/>
                      <a:pt x="2607" y="1141"/>
                    </a:cubicBezTo>
                    <a:cubicBezTo>
                      <a:pt x="2568" y="614"/>
                      <a:pt x="2262" y="234"/>
                      <a:pt x="1720" y="63"/>
                    </a:cubicBezTo>
                    <a:cubicBezTo>
                      <a:pt x="1589" y="22"/>
                      <a:pt x="1457" y="0"/>
                      <a:pt x="132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2" name="Google Shape;2222;p58"/>
              <p:cNvSpPr/>
              <p:nvPr/>
            </p:nvSpPr>
            <p:spPr>
              <a:xfrm>
                <a:off x="12165849" y="-1186197"/>
                <a:ext cx="432240" cy="406756"/>
              </a:xfrm>
              <a:custGeom>
                <a:avLst/>
                <a:gdLst/>
                <a:ahLst/>
                <a:cxnLst/>
                <a:rect l="l" t="t" r="r" b="b"/>
                <a:pathLst>
                  <a:path w="2612" h="2458" extrusionOk="0">
                    <a:moveTo>
                      <a:pt x="1328" y="1"/>
                    </a:moveTo>
                    <a:cubicBezTo>
                      <a:pt x="1024" y="1"/>
                      <a:pt x="740" y="120"/>
                      <a:pt x="529" y="375"/>
                    </a:cubicBezTo>
                    <a:cubicBezTo>
                      <a:pt x="211" y="756"/>
                      <a:pt x="1" y="1274"/>
                      <a:pt x="229" y="1753"/>
                    </a:cubicBezTo>
                    <a:cubicBezTo>
                      <a:pt x="431" y="2174"/>
                      <a:pt x="889" y="2458"/>
                      <a:pt x="1356" y="2458"/>
                    </a:cubicBezTo>
                    <a:cubicBezTo>
                      <a:pt x="1380" y="2458"/>
                      <a:pt x="1404" y="2457"/>
                      <a:pt x="1428" y="2456"/>
                    </a:cubicBezTo>
                    <a:cubicBezTo>
                      <a:pt x="1578" y="2447"/>
                      <a:pt x="1726" y="2408"/>
                      <a:pt x="1867" y="2356"/>
                    </a:cubicBezTo>
                    <a:cubicBezTo>
                      <a:pt x="2314" y="2189"/>
                      <a:pt x="2581" y="1835"/>
                      <a:pt x="2610" y="1346"/>
                    </a:cubicBezTo>
                    <a:cubicBezTo>
                      <a:pt x="2612" y="1276"/>
                      <a:pt x="2611" y="1208"/>
                      <a:pt x="2607" y="1142"/>
                    </a:cubicBezTo>
                    <a:cubicBezTo>
                      <a:pt x="2569" y="615"/>
                      <a:pt x="2262" y="236"/>
                      <a:pt x="1721" y="64"/>
                    </a:cubicBezTo>
                    <a:cubicBezTo>
                      <a:pt x="1589" y="22"/>
                      <a:pt x="1457" y="1"/>
                      <a:pt x="132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3" name="Google Shape;2223;p58"/>
              <p:cNvSpPr/>
              <p:nvPr/>
            </p:nvSpPr>
            <p:spPr>
              <a:xfrm>
                <a:off x="12405136" y="-808403"/>
                <a:ext cx="487015" cy="458056"/>
              </a:xfrm>
              <a:custGeom>
                <a:avLst/>
                <a:gdLst/>
                <a:ahLst/>
                <a:cxnLst/>
                <a:rect l="l" t="t" r="r" b="b"/>
                <a:pathLst>
                  <a:path w="2943" h="2768" extrusionOk="0">
                    <a:moveTo>
                      <a:pt x="1497" y="0"/>
                    </a:moveTo>
                    <a:cubicBezTo>
                      <a:pt x="1155" y="0"/>
                      <a:pt x="835" y="134"/>
                      <a:pt x="596" y="421"/>
                    </a:cubicBezTo>
                    <a:cubicBezTo>
                      <a:pt x="239" y="851"/>
                      <a:pt x="1" y="1435"/>
                      <a:pt x="259" y="1973"/>
                    </a:cubicBezTo>
                    <a:cubicBezTo>
                      <a:pt x="486" y="2447"/>
                      <a:pt x="1002" y="2767"/>
                      <a:pt x="1527" y="2767"/>
                    </a:cubicBezTo>
                    <a:cubicBezTo>
                      <a:pt x="1554" y="2767"/>
                      <a:pt x="1582" y="2766"/>
                      <a:pt x="1609" y="2765"/>
                    </a:cubicBezTo>
                    <a:cubicBezTo>
                      <a:pt x="1777" y="2754"/>
                      <a:pt x="1945" y="2712"/>
                      <a:pt x="2103" y="2653"/>
                    </a:cubicBezTo>
                    <a:cubicBezTo>
                      <a:pt x="2606" y="2465"/>
                      <a:pt x="2908" y="2065"/>
                      <a:pt x="2938" y="1515"/>
                    </a:cubicBezTo>
                    <a:cubicBezTo>
                      <a:pt x="2942" y="1436"/>
                      <a:pt x="2942" y="1359"/>
                      <a:pt x="2937" y="1285"/>
                    </a:cubicBezTo>
                    <a:cubicBezTo>
                      <a:pt x="2895" y="692"/>
                      <a:pt x="2548" y="264"/>
                      <a:pt x="1939" y="71"/>
                    </a:cubicBezTo>
                    <a:cubicBezTo>
                      <a:pt x="1790" y="24"/>
                      <a:pt x="1641" y="0"/>
                      <a:pt x="149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4" name="Google Shape;2224;p58"/>
              <p:cNvSpPr/>
              <p:nvPr/>
            </p:nvSpPr>
            <p:spPr>
              <a:xfrm>
                <a:off x="12251403" y="-1132250"/>
                <a:ext cx="116500" cy="149596"/>
              </a:xfrm>
              <a:custGeom>
                <a:avLst/>
                <a:gdLst/>
                <a:ahLst/>
                <a:cxnLst/>
                <a:rect l="l" t="t" r="r" b="b"/>
                <a:pathLst>
                  <a:path w="704" h="904" extrusionOk="0">
                    <a:moveTo>
                      <a:pt x="545" y="0"/>
                    </a:moveTo>
                    <a:cubicBezTo>
                      <a:pt x="528" y="0"/>
                      <a:pt x="509" y="5"/>
                      <a:pt x="490" y="15"/>
                    </a:cubicBezTo>
                    <a:cubicBezTo>
                      <a:pt x="205" y="169"/>
                      <a:pt x="18" y="445"/>
                      <a:pt x="4" y="772"/>
                    </a:cubicBezTo>
                    <a:cubicBezTo>
                      <a:pt x="0" y="857"/>
                      <a:pt x="70" y="904"/>
                      <a:pt x="135" y="904"/>
                    </a:cubicBezTo>
                    <a:cubicBezTo>
                      <a:pt x="190" y="904"/>
                      <a:pt x="241" y="871"/>
                      <a:pt x="244" y="800"/>
                    </a:cubicBezTo>
                    <a:cubicBezTo>
                      <a:pt x="255" y="563"/>
                      <a:pt x="374" y="352"/>
                      <a:pt x="585" y="239"/>
                    </a:cubicBezTo>
                    <a:cubicBezTo>
                      <a:pt x="704" y="174"/>
                      <a:pt x="651" y="0"/>
                      <a:pt x="54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5" name="Google Shape;2225;p58"/>
              <p:cNvSpPr/>
              <p:nvPr/>
            </p:nvSpPr>
            <p:spPr>
              <a:xfrm>
                <a:off x="12498633" y="-752801"/>
                <a:ext cx="125932" cy="178887"/>
              </a:xfrm>
              <a:custGeom>
                <a:avLst/>
                <a:gdLst/>
                <a:ahLst/>
                <a:cxnLst/>
                <a:rect l="l" t="t" r="r" b="b"/>
                <a:pathLst>
                  <a:path w="761" h="1081" extrusionOk="0">
                    <a:moveTo>
                      <a:pt x="600" y="0"/>
                    </a:moveTo>
                    <a:cubicBezTo>
                      <a:pt x="583" y="0"/>
                      <a:pt x="565" y="5"/>
                      <a:pt x="546" y="14"/>
                    </a:cubicBezTo>
                    <a:cubicBezTo>
                      <a:pt x="188" y="201"/>
                      <a:pt x="34" y="560"/>
                      <a:pt x="6" y="949"/>
                    </a:cubicBezTo>
                    <a:cubicBezTo>
                      <a:pt x="0" y="1034"/>
                      <a:pt x="69" y="1080"/>
                      <a:pt x="134" y="1080"/>
                    </a:cubicBezTo>
                    <a:cubicBezTo>
                      <a:pt x="189" y="1080"/>
                      <a:pt x="242" y="1047"/>
                      <a:pt x="246" y="976"/>
                    </a:cubicBezTo>
                    <a:cubicBezTo>
                      <a:pt x="267" y="681"/>
                      <a:pt x="361" y="383"/>
                      <a:pt x="642" y="238"/>
                    </a:cubicBezTo>
                    <a:cubicBezTo>
                      <a:pt x="760" y="175"/>
                      <a:pt x="706" y="0"/>
                      <a:pt x="60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6" name="Google Shape;2226;p58"/>
              <p:cNvSpPr/>
              <p:nvPr/>
            </p:nvSpPr>
            <p:spPr>
              <a:xfrm>
                <a:off x="13043233" y="-783912"/>
                <a:ext cx="117162" cy="165648"/>
              </a:xfrm>
              <a:custGeom>
                <a:avLst/>
                <a:gdLst/>
                <a:ahLst/>
                <a:cxnLst/>
                <a:rect l="l" t="t" r="r" b="b"/>
                <a:pathLst>
                  <a:path w="708" h="1001" extrusionOk="0">
                    <a:moveTo>
                      <a:pt x="553" y="0"/>
                    </a:moveTo>
                    <a:cubicBezTo>
                      <a:pt x="536" y="0"/>
                      <a:pt x="517" y="5"/>
                      <a:pt x="498" y="16"/>
                    </a:cubicBezTo>
                    <a:cubicBezTo>
                      <a:pt x="179" y="196"/>
                      <a:pt x="0" y="535"/>
                      <a:pt x="49" y="901"/>
                    </a:cubicBezTo>
                    <a:cubicBezTo>
                      <a:pt x="59" y="969"/>
                      <a:pt x="111" y="1000"/>
                      <a:pt x="164" y="1000"/>
                    </a:cubicBezTo>
                    <a:cubicBezTo>
                      <a:pt x="232" y="1000"/>
                      <a:pt x="300" y="951"/>
                      <a:pt x="289" y="865"/>
                    </a:cubicBezTo>
                    <a:cubicBezTo>
                      <a:pt x="254" y="614"/>
                      <a:pt x="369" y="364"/>
                      <a:pt x="592" y="238"/>
                    </a:cubicBezTo>
                    <a:cubicBezTo>
                      <a:pt x="707" y="173"/>
                      <a:pt x="656" y="0"/>
                      <a:pt x="553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0" name="Google Shape;2227;p58"/>
          <p:cNvGrpSpPr/>
          <p:nvPr/>
        </p:nvGrpSpPr>
        <p:grpSpPr>
          <a:xfrm>
            <a:off x="0" y="3936466"/>
            <a:ext cx="671995" cy="1207034"/>
            <a:chOff x="9952902" y="1048000"/>
            <a:chExt cx="807783" cy="1450937"/>
          </a:xfrm>
        </p:grpSpPr>
        <p:sp>
          <p:nvSpPr>
            <p:cNvPr id="2228" name="Google Shape;2228;p58"/>
            <p:cNvSpPr/>
            <p:nvPr/>
          </p:nvSpPr>
          <p:spPr>
            <a:xfrm>
              <a:off x="9964275" y="1048006"/>
              <a:ext cx="796410" cy="1450924"/>
            </a:xfrm>
            <a:custGeom>
              <a:avLst/>
              <a:gdLst/>
              <a:ahLst/>
              <a:cxnLst/>
              <a:rect l="l" t="t" r="r" b="b"/>
              <a:pathLst>
                <a:path w="10344" h="18845" extrusionOk="0">
                  <a:moveTo>
                    <a:pt x="5130" y="0"/>
                  </a:moveTo>
                  <a:cubicBezTo>
                    <a:pt x="4838" y="0"/>
                    <a:pt x="4544" y="76"/>
                    <a:pt x="4255" y="252"/>
                  </a:cubicBezTo>
                  <a:cubicBezTo>
                    <a:pt x="3573" y="669"/>
                    <a:pt x="3126" y="1456"/>
                    <a:pt x="2919" y="2194"/>
                  </a:cubicBezTo>
                  <a:cubicBezTo>
                    <a:pt x="2668" y="3092"/>
                    <a:pt x="2624" y="4048"/>
                    <a:pt x="2792" y="4965"/>
                  </a:cubicBezTo>
                  <a:cubicBezTo>
                    <a:pt x="1675" y="5103"/>
                    <a:pt x="660" y="5878"/>
                    <a:pt x="232" y="6919"/>
                  </a:cubicBezTo>
                  <a:cubicBezTo>
                    <a:pt x="81" y="7289"/>
                    <a:pt x="0" y="7712"/>
                    <a:pt x="131" y="8089"/>
                  </a:cubicBezTo>
                  <a:cubicBezTo>
                    <a:pt x="326" y="8660"/>
                    <a:pt x="927" y="8973"/>
                    <a:pt x="1475" y="9228"/>
                  </a:cubicBezTo>
                  <a:cubicBezTo>
                    <a:pt x="797" y="9836"/>
                    <a:pt x="559" y="10860"/>
                    <a:pt x="823" y="11732"/>
                  </a:cubicBezTo>
                  <a:cubicBezTo>
                    <a:pt x="1089" y="12602"/>
                    <a:pt x="1816" y="13301"/>
                    <a:pt x="2674" y="13604"/>
                  </a:cubicBezTo>
                  <a:cubicBezTo>
                    <a:pt x="2687" y="13609"/>
                    <a:pt x="2700" y="13612"/>
                    <a:pt x="2715" y="13617"/>
                  </a:cubicBezTo>
                  <a:cubicBezTo>
                    <a:pt x="3010" y="13717"/>
                    <a:pt x="3326" y="13769"/>
                    <a:pt x="3639" y="13769"/>
                  </a:cubicBezTo>
                  <a:cubicBezTo>
                    <a:pt x="4082" y="13769"/>
                    <a:pt x="4521" y="13665"/>
                    <a:pt x="4893" y="13444"/>
                  </a:cubicBezTo>
                  <a:lnTo>
                    <a:pt x="4893" y="13444"/>
                  </a:lnTo>
                  <a:lnTo>
                    <a:pt x="4810" y="17097"/>
                  </a:lnTo>
                  <a:cubicBezTo>
                    <a:pt x="4762" y="17045"/>
                    <a:pt x="4706" y="16995"/>
                    <a:pt x="4636" y="16990"/>
                  </a:cubicBezTo>
                  <a:cubicBezTo>
                    <a:pt x="4633" y="16989"/>
                    <a:pt x="4629" y="16989"/>
                    <a:pt x="4626" y="16989"/>
                  </a:cubicBezTo>
                  <a:cubicBezTo>
                    <a:pt x="4502" y="16989"/>
                    <a:pt x="4426" y="17129"/>
                    <a:pt x="4394" y="17251"/>
                  </a:cubicBezTo>
                  <a:cubicBezTo>
                    <a:pt x="4360" y="17386"/>
                    <a:pt x="4345" y="17526"/>
                    <a:pt x="4346" y="17664"/>
                  </a:cubicBezTo>
                  <a:cubicBezTo>
                    <a:pt x="4213" y="17758"/>
                    <a:pt x="4124" y="17904"/>
                    <a:pt x="4040" y="18048"/>
                  </a:cubicBezTo>
                  <a:cubicBezTo>
                    <a:pt x="4108" y="17504"/>
                    <a:pt x="4089" y="16950"/>
                    <a:pt x="3985" y="16412"/>
                  </a:cubicBezTo>
                  <a:cubicBezTo>
                    <a:pt x="3959" y="16275"/>
                    <a:pt x="3920" y="16129"/>
                    <a:pt x="3810" y="16043"/>
                  </a:cubicBezTo>
                  <a:cubicBezTo>
                    <a:pt x="3751" y="15997"/>
                    <a:pt x="3683" y="15978"/>
                    <a:pt x="3611" y="15978"/>
                  </a:cubicBezTo>
                  <a:cubicBezTo>
                    <a:pt x="3452" y="15978"/>
                    <a:pt x="3280" y="16076"/>
                    <a:pt x="3165" y="16198"/>
                  </a:cubicBezTo>
                  <a:cubicBezTo>
                    <a:pt x="2693" y="16705"/>
                    <a:pt x="2720" y="17499"/>
                    <a:pt x="2893" y="18169"/>
                  </a:cubicBezTo>
                  <a:cubicBezTo>
                    <a:pt x="2677" y="18049"/>
                    <a:pt x="2454" y="17941"/>
                    <a:pt x="2226" y="17845"/>
                  </a:cubicBezTo>
                  <a:cubicBezTo>
                    <a:pt x="2168" y="17821"/>
                    <a:pt x="2099" y="17801"/>
                    <a:pt x="2036" y="17801"/>
                  </a:cubicBezTo>
                  <a:cubicBezTo>
                    <a:pt x="1977" y="17801"/>
                    <a:pt x="1924" y="17819"/>
                    <a:pt x="1893" y="17868"/>
                  </a:cubicBezTo>
                  <a:cubicBezTo>
                    <a:pt x="1862" y="17914"/>
                    <a:pt x="1866" y="17974"/>
                    <a:pt x="1872" y="18028"/>
                  </a:cubicBezTo>
                  <a:cubicBezTo>
                    <a:pt x="1911" y="18347"/>
                    <a:pt x="2082" y="18645"/>
                    <a:pt x="2332" y="18844"/>
                  </a:cubicBezTo>
                  <a:lnTo>
                    <a:pt x="5886" y="18844"/>
                  </a:lnTo>
                  <a:cubicBezTo>
                    <a:pt x="5896" y="18816"/>
                    <a:pt x="5908" y="18786"/>
                    <a:pt x="5917" y="18756"/>
                  </a:cubicBezTo>
                  <a:cubicBezTo>
                    <a:pt x="6259" y="18787"/>
                    <a:pt x="6602" y="18803"/>
                    <a:pt x="6944" y="18803"/>
                  </a:cubicBezTo>
                  <a:cubicBezTo>
                    <a:pt x="7232" y="18803"/>
                    <a:pt x="7519" y="18792"/>
                    <a:pt x="7805" y="18769"/>
                  </a:cubicBezTo>
                  <a:cubicBezTo>
                    <a:pt x="7869" y="18764"/>
                    <a:pt x="7939" y="18756"/>
                    <a:pt x="7984" y="18710"/>
                  </a:cubicBezTo>
                  <a:cubicBezTo>
                    <a:pt x="8019" y="18675"/>
                    <a:pt x="8031" y="18623"/>
                    <a:pt x="8042" y="18574"/>
                  </a:cubicBezTo>
                  <a:cubicBezTo>
                    <a:pt x="8097" y="18331"/>
                    <a:pt x="8129" y="18023"/>
                    <a:pt x="7922" y="17882"/>
                  </a:cubicBezTo>
                  <a:cubicBezTo>
                    <a:pt x="7850" y="17834"/>
                    <a:pt x="7762" y="17818"/>
                    <a:pt x="7675" y="17818"/>
                  </a:cubicBezTo>
                  <a:cubicBezTo>
                    <a:pt x="7654" y="17818"/>
                    <a:pt x="7634" y="17819"/>
                    <a:pt x="7613" y="17821"/>
                  </a:cubicBezTo>
                  <a:cubicBezTo>
                    <a:pt x="7361" y="17844"/>
                    <a:pt x="7120" y="17974"/>
                    <a:pt x="6963" y="18174"/>
                  </a:cubicBezTo>
                  <a:cubicBezTo>
                    <a:pt x="7031" y="17970"/>
                    <a:pt x="7084" y="17761"/>
                    <a:pt x="7120" y="17549"/>
                  </a:cubicBezTo>
                  <a:cubicBezTo>
                    <a:pt x="7137" y="17450"/>
                    <a:pt x="7138" y="17324"/>
                    <a:pt x="7050" y="17276"/>
                  </a:cubicBezTo>
                  <a:cubicBezTo>
                    <a:pt x="7027" y="17263"/>
                    <a:pt x="7002" y="17258"/>
                    <a:pt x="6977" y="17258"/>
                  </a:cubicBezTo>
                  <a:cubicBezTo>
                    <a:pt x="6939" y="17258"/>
                    <a:pt x="6900" y="17269"/>
                    <a:pt x="6865" y="17281"/>
                  </a:cubicBezTo>
                  <a:cubicBezTo>
                    <a:pt x="6572" y="17384"/>
                    <a:pt x="6323" y="17605"/>
                    <a:pt x="6187" y="17884"/>
                  </a:cubicBezTo>
                  <a:cubicBezTo>
                    <a:pt x="6386" y="17441"/>
                    <a:pt x="6527" y="16973"/>
                    <a:pt x="6605" y="16493"/>
                  </a:cubicBezTo>
                  <a:cubicBezTo>
                    <a:pt x="6630" y="16338"/>
                    <a:pt x="6624" y="16135"/>
                    <a:pt x="6477" y="16079"/>
                  </a:cubicBezTo>
                  <a:cubicBezTo>
                    <a:pt x="6454" y="16070"/>
                    <a:pt x="6431" y="16066"/>
                    <a:pt x="6408" y="16066"/>
                  </a:cubicBezTo>
                  <a:cubicBezTo>
                    <a:pt x="6332" y="16066"/>
                    <a:pt x="6256" y="16106"/>
                    <a:pt x="6189" y="16147"/>
                  </a:cubicBezTo>
                  <a:cubicBezTo>
                    <a:pt x="5903" y="16328"/>
                    <a:pt x="5658" y="16569"/>
                    <a:pt x="5470" y="16850"/>
                  </a:cubicBezTo>
                  <a:lnTo>
                    <a:pt x="5390" y="13339"/>
                  </a:lnTo>
                  <a:lnTo>
                    <a:pt x="5390" y="13339"/>
                  </a:lnTo>
                  <a:cubicBezTo>
                    <a:pt x="5685" y="13558"/>
                    <a:pt x="6060" y="13668"/>
                    <a:pt x="6426" y="13732"/>
                  </a:cubicBezTo>
                  <a:cubicBezTo>
                    <a:pt x="6687" y="13781"/>
                    <a:pt x="6955" y="13809"/>
                    <a:pt x="7222" y="13809"/>
                  </a:cubicBezTo>
                  <a:cubicBezTo>
                    <a:pt x="7284" y="13809"/>
                    <a:pt x="7346" y="13808"/>
                    <a:pt x="7407" y="13805"/>
                  </a:cubicBezTo>
                  <a:lnTo>
                    <a:pt x="7413" y="13805"/>
                  </a:lnTo>
                  <a:cubicBezTo>
                    <a:pt x="7523" y="13799"/>
                    <a:pt x="7634" y="13788"/>
                    <a:pt x="7745" y="13771"/>
                  </a:cubicBezTo>
                  <a:cubicBezTo>
                    <a:pt x="7771" y="13767"/>
                    <a:pt x="7796" y="13763"/>
                    <a:pt x="7821" y="13757"/>
                  </a:cubicBezTo>
                  <a:cubicBezTo>
                    <a:pt x="7849" y="13752"/>
                    <a:pt x="7876" y="13747"/>
                    <a:pt x="7904" y="13741"/>
                  </a:cubicBezTo>
                  <a:cubicBezTo>
                    <a:pt x="7918" y="13738"/>
                    <a:pt x="7931" y="13734"/>
                    <a:pt x="7944" y="13731"/>
                  </a:cubicBezTo>
                  <a:cubicBezTo>
                    <a:pt x="7967" y="13726"/>
                    <a:pt x="7990" y="13721"/>
                    <a:pt x="8012" y="13715"/>
                  </a:cubicBezTo>
                  <a:cubicBezTo>
                    <a:pt x="8089" y="13695"/>
                    <a:pt x="8165" y="13672"/>
                    <a:pt x="8240" y="13644"/>
                  </a:cubicBezTo>
                  <a:cubicBezTo>
                    <a:pt x="8245" y="13642"/>
                    <a:pt x="8250" y="13639"/>
                    <a:pt x="8255" y="13638"/>
                  </a:cubicBezTo>
                  <a:cubicBezTo>
                    <a:pt x="8765" y="13450"/>
                    <a:pt x="9222" y="13068"/>
                    <a:pt x="9431" y="12572"/>
                  </a:cubicBezTo>
                  <a:cubicBezTo>
                    <a:pt x="9459" y="12504"/>
                    <a:pt x="9483" y="12435"/>
                    <a:pt x="9502" y="12363"/>
                  </a:cubicBezTo>
                  <a:cubicBezTo>
                    <a:pt x="9573" y="12095"/>
                    <a:pt x="9558" y="11805"/>
                    <a:pt x="9472" y="11541"/>
                  </a:cubicBezTo>
                  <a:cubicBezTo>
                    <a:pt x="9464" y="11517"/>
                    <a:pt x="9457" y="11494"/>
                    <a:pt x="9447" y="11472"/>
                  </a:cubicBezTo>
                  <a:cubicBezTo>
                    <a:pt x="9442" y="11459"/>
                    <a:pt x="9438" y="11447"/>
                    <a:pt x="9433" y="11435"/>
                  </a:cubicBezTo>
                  <a:cubicBezTo>
                    <a:pt x="9317" y="11155"/>
                    <a:pt x="9113" y="10919"/>
                    <a:pt x="8840" y="10789"/>
                  </a:cubicBezTo>
                  <a:cubicBezTo>
                    <a:pt x="8892" y="10745"/>
                    <a:pt x="8942" y="10699"/>
                    <a:pt x="8993" y="10653"/>
                  </a:cubicBezTo>
                  <a:cubicBezTo>
                    <a:pt x="9026" y="10622"/>
                    <a:pt x="9058" y="10590"/>
                    <a:pt x="9092" y="10559"/>
                  </a:cubicBezTo>
                  <a:cubicBezTo>
                    <a:pt x="9172" y="10479"/>
                    <a:pt x="9253" y="10397"/>
                    <a:pt x="9328" y="10312"/>
                  </a:cubicBezTo>
                  <a:cubicBezTo>
                    <a:pt x="9344" y="10295"/>
                    <a:pt x="9359" y="10278"/>
                    <a:pt x="9372" y="10261"/>
                  </a:cubicBezTo>
                  <a:cubicBezTo>
                    <a:pt x="9417" y="10209"/>
                    <a:pt x="9460" y="10156"/>
                    <a:pt x="9503" y="10103"/>
                  </a:cubicBezTo>
                  <a:cubicBezTo>
                    <a:pt x="9532" y="10067"/>
                    <a:pt x="9559" y="10031"/>
                    <a:pt x="9585" y="9994"/>
                  </a:cubicBezTo>
                  <a:cubicBezTo>
                    <a:pt x="9802" y="9702"/>
                    <a:pt x="9979" y="9383"/>
                    <a:pt x="10100" y="9041"/>
                  </a:cubicBezTo>
                  <a:cubicBezTo>
                    <a:pt x="10116" y="8997"/>
                    <a:pt x="10128" y="8954"/>
                    <a:pt x="10143" y="8911"/>
                  </a:cubicBezTo>
                  <a:cubicBezTo>
                    <a:pt x="10343" y="8256"/>
                    <a:pt x="10327" y="7529"/>
                    <a:pt x="10022" y="6918"/>
                  </a:cubicBezTo>
                  <a:cubicBezTo>
                    <a:pt x="9982" y="6837"/>
                    <a:pt x="9936" y="6758"/>
                    <a:pt x="9885" y="6683"/>
                  </a:cubicBezTo>
                  <a:cubicBezTo>
                    <a:pt x="9872" y="6664"/>
                    <a:pt x="9859" y="6644"/>
                    <a:pt x="9846" y="6626"/>
                  </a:cubicBezTo>
                  <a:cubicBezTo>
                    <a:pt x="9501" y="6146"/>
                    <a:pt x="8956" y="5807"/>
                    <a:pt x="8370" y="5769"/>
                  </a:cubicBezTo>
                  <a:cubicBezTo>
                    <a:pt x="8345" y="5768"/>
                    <a:pt x="8322" y="5767"/>
                    <a:pt x="8297" y="5765"/>
                  </a:cubicBezTo>
                  <a:cubicBezTo>
                    <a:pt x="8308" y="5727"/>
                    <a:pt x="8318" y="5689"/>
                    <a:pt x="8328" y="5650"/>
                  </a:cubicBezTo>
                  <a:cubicBezTo>
                    <a:pt x="8333" y="5630"/>
                    <a:pt x="8336" y="5612"/>
                    <a:pt x="8340" y="5592"/>
                  </a:cubicBezTo>
                  <a:cubicBezTo>
                    <a:pt x="8359" y="5513"/>
                    <a:pt x="8375" y="5431"/>
                    <a:pt x="8386" y="5351"/>
                  </a:cubicBezTo>
                  <a:cubicBezTo>
                    <a:pt x="8391" y="5318"/>
                    <a:pt x="8395" y="5285"/>
                    <a:pt x="8401" y="5252"/>
                  </a:cubicBezTo>
                  <a:cubicBezTo>
                    <a:pt x="8411" y="5169"/>
                    <a:pt x="8418" y="5085"/>
                    <a:pt x="8424" y="5001"/>
                  </a:cubicBezTo>
                  <a:cubicBezTo>
                    <a:pt x="8448" y="4630"/>
                    <a:pt x="8424" y="4254"/>
                    <a:pt x="8370" y="3884"/>
                  </a:cubicBezTo>
                  <a:cubicBezTo>
                    <a:pt x="8197" y="2659"/>
                    <a:pt x="7684" y="1435"/>
                    <a:pt x="6718" y="661"/>
                  </a:cubicBezTo>
                  <a:lnTo>
                    <a:pt x="6717" y="661"/>
                  </a:lnTo>
                  <a:cubicBezTo>
                    <a:pt x="6703" y="650"/>
                    <a:pt x="6689" y="639"/>
                    <a:pt x="6675" y="629"/>
                  </a:cubicBezTo>
                  <a:cubicBezTo>
                    <a:pt x="6671" y="626"/>
                    <a:pt x="6667" y="621"/>
                    <a:pt x="6663" y="619"/>
                  </a:cubicBezTo>
                  <a:cubicBezTo>
                    <a:pt x="6650" y="610"/>
                    <a:pt x="6639" y="599"/>
                    <a:pt x="6625" y="591"/>
                  </a:cubicBezTo>
                  <a:cubicBezTo>
                    <a:pt x="6623" y="589"/>
                    <a:pt x="6621" y="588"/>
                    <a:pt x="6619" y="586"/>
                  </a:cubicBezTo>
                  <a:cubicBezTo>
                    <a:pt x="6603" y="573"/>
                    <a:pt x="6588" y="562"/>
                    <a:pt x="6572" y="551"/>
                  </a:cubicBezTo>
                  <a:lnTo>
                    <a:pt x="6569" y="549"/>
                  </a:lnTo>
                  <a:cubicBezTo>
                    <a:pt x="6553" y="537"/>
                    <a:pt x="6537" y="526"/>
                    <a:pt x="6522" y="515"/>
                  </a:cubicBezTo>
                  <a:cubicBezTo>
                    <a:pt x="6093" y="210"/>
                    <a:pt x="5615" y="0"/>
                    <a:pt x="5130" y="0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9" name="Google Shape;2229;p58"/>
            <p:cNvSpPr/>
            <p:nvPr/>
          </p:nvSpPr>
          <p:spPr>
            <a:xfrm>
              <a:off x="10285359" y="2284975"/>
              <a:ext cx="293803" cy="210574"/>
            </a:xfrm>
            <a:custGeom>
              <a:avLst/>
              <a:gdLst/>
              <a:ahLst/>
              <a:cxnLst/>
              <a:rect l="l" t="t" r="r" b="b"/>
              <a:pathLst>
                <a:path w="3816" h="2735" extrusionOk="0">
                  <a:moveTo>
                    <a:pt x="2091" y="0"/>
                  </a:moveTo>
                  <a:cubicBezTo>
                    <a:pt x="2016" y="0"/>
                    <a:pt x="1939" y="39"/>
                    <a:pt x="1873" y="81"/>
                  </a:cubicBezTo>
                  <a:cubicBezTo>
                    <a:pt x="1363" y="402"/>
                    <a:pt x="983" y="923"/>
                    <a:pt x="830" y="1507"/>
                  </a:cubicBezTo>
                  <a:cubicBezTo>
                    <a:pt x="739" y="1337"/>
                    <a:pt x="628" y="1179"/>
                    <a:pt x="498" y="1037"/>
                  </a:cubicBezTo>
                  <a:cubicBezTo>
                    <a:pt x="449" y="982"/>
                    <a:pt x="392" y="928"/>
                    <a:pt x="319" y="923"/>
                  </a:cubicBezTo>
                  <a:cubicBezTo>
                    <a:pt x="315" y="923"/>
                    <a:pt x="311" y="922"/>
                    <a:pt x="307" y="922"/>
                  </a:cubicBezTo>
                  <a:cubicBezTo>
                    <a:pt x="184" y="922"/>
                    <a:pt x="107" y="1063"/>
                    <a:pt x="76" y="1184"/>
                  </a:cubicBezTo>
                  <a:cubicBezTo>
                    <a:pt x="1" y="1482"/>
                    <a:pt x="14" y="1802"/>
                    <a:pt x="114" y="2094"/>
                  </a:cubicBezTo>
                  <a:lnTo>
                    <a:pt x="618" y="2554"/>
                  </a:lnTo>
                  <a:cubicBezTo>
                    <a:pt x="1279" y="2675"/>
                    <a:pt x="1952" y="2735"/>
                    <a:pt x="2624" y="2735"/>
                  </a:cubicBezTo>
                  <a:cubicBezTo>
                    <a:pt x="2913" y="2735"/>
                    <a:pt x="3202" y="2724"/>
                    <a:pt x="3491" y="2701"/>
                  </a:cubicBezTo>
                  <a:cubicBezTo>
                    <a:pt x="3555" y="2696"/>
                    <a:pt x="3625" y="2689"/>
                    <a:pt x="3670" y="2643"/>
                  </a:cubicBezTo>
                  <a:cubicBezTo>
                    <a:pt x="3705" y="2607"/>
                    <a:pt x="3718" y="2555"/>
                    <a:pt x="3728" y="2507"/>
                  </a:cubicBezTo>
                  <a:cubicBezTo>
                    <a:pt x="3784" y="2263"/>
                    <a:pt x="3815" y="1955"/>
                    <a:pt x="3608" y="1816"/>
                  </a:cubicBezTo>
                  <a:cubicBezTo>
                    <a:pt x="3538" y="1768"/>
                    <a:pt x="3453" y="1751"/>
                    <a:pt x="3366" y="1751"/>
                  </a:cubicBezTo>
                  <a:cubicBezTo>
                    <a:pt x="3344" y="1751"/>
                    <a:pt x="3322" y="1752"/>
                    <a:pt x="3300" y="1754"/>
                  </a:cubicBezTo>
                  <a:cubicBezTo>
                    <a:pt x="3048" y="1777"/>
                    <a:pt x="2806" y="1908"/>
                    <a:pt x="2649" y="2106"/>
                  </a:cubicBezTo>
                  <a:cubicBezTo>
                    <a:pt x="2717" y="1903"/>
                    <a:pt x="2769" y="1693"/>
                    <a:pt x="2806" y="1482"/>
                  </a:cubicBezTo>
                  <a:cubicBezTo>
                    <a:pt x="2823" y="1383"/>
                    <a:pt x="2824" y="1257"/>
                    <a:pt x="2736" y="1209"/>
                  </a:cubicBezTo>
                  <a:cubicBezTo>
                    <a:pt x="2713" y="1197"/>
                    <a:pt x="2688" y="1192"/>
                    <a:pt x="2663" y="1192"/>
                  </a:cubicBezTo>
                  <a:cubicBezTo>
                    <a:pt x="2625" y="1192"/>
                    <a:pt x="2586" y="1202"/>
                    <a:pt x="2551" y="1215"/>
                  </a:cubicBezTo>
                  <a:cubicBezTo>
                    <a:pt x="2258" y="1317"/>
                    <a:pt x="2010" y="1538"/>
                    <a:pt x="1874" y="1816"/>
                  </a:cubicBezTo>
                  <a:lnTo>
                    <a:pt x="1874" y="1816"/>
                  </a:lnTo>
                  <a:cubicBezTo>
                    <a:pt x="2073" y="1373"/>
                    <a:pt x="2214" y="906"/>
                    <a:pt x="2291" y="427"/>
                  </a:cubicBezTo>
                  <a:cubicBezTo>
                    <a:pt x="2316" y="271"/>
                    <a:pt x="2309" y="70"/>
                    <a:pt x="2161" y="13"/>
                  </a:cubicBezTo>
                  <a:cubicBezTo>
                    <a:pt x="2138" y="4"/>
                    <a:pt x="2114" y="0"/>
                    <a:pt x="209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0" name="Google Shape;2230;p58"/>
            <p:cNvSpPr/>
            <p:nvPr/>
          </p:nvSpPr>
          <p:spPr>
            <a:xfrm>
              <a:off x="9952902" y="1048000"/>
              <a:ext cx="796564" cy="1063497"/>
            </a:xfrm>
            <a:custGeom>
              <a:avLst/>
              <a:gdLst/>
              <a:ahLst/>
              <a:cxnLst/>
              <a:rect l="l" t="t" r="r" b="b"/>
              <a:pathLst>
                <a:path w="10346" h="13813" extrusionOk="0">
                  <a:moveTo>
                    <a:pt x="5130" y="0"/>
                  </a:moveTo>
                  <a:cubicBezTo>
                    <a:pt x="4838" y="0"/>
                    <a:pt x="4543" y="76"/>
                    <a:pt x="4255" y="253"/>
                  </a:cubicBezTo>
                  <a:cubicBezTo>
                    <a:pt x="3574" y="669"/>
                    <a:pt x="3126" y="1456"/>
                    <a:pt x="2919" y="2194"/>
                  </a:cubicBezTo>
                  <a:cubicBezTo>
                    <a:pt x="2668" y="3092"/>
                    <a:pt x="2624" y="4048"/>
                    <a:pt x="2792" y="4965"/>
                  </a:cubicBezTo>
                  <a:cubicBezTo>
                    <a:pt x="1676" y="5102"/>
                    <a:pt x="660" y="5878"/>
                    <a:pt x="233" y="6919"/>
                  </a:cubicBezTo>
                  <a:cubicBezTo>
                    <a:pt x="82" y="7290"/>
                    <a:pt x="0" y="7711"/>
                    <a:pt x="131" y="8090"/>
                  </a:cubicBezTo>
                  <a:cubicBezTo>
                    <a:pt x="328" y="8660"/>
                    <a:pt x="927" y="8973"/>
                    <a:pt x="1475" y="9227"/>
                  </a:cubicBezTo>
                  <a:cubicBezTo>
                    <a:pt x="798" y="9837"/>
                    <a:pt x="559" y="10860"/>
                    <a:pt x="824" y="11731"/>
                  </a:cubicBezTo>
                  <a:cubicBezTo>
                    <a:pt x="1089" y="12602"/>
                    <a:pt x="1818" y="13300"/>
                    <a:pt x="2675" y="13603"/>
                  </a:cubicBezTo>
                  <a:cubicBezTo>
                    <a:pt x="2982" y="13712"/>
                    <a:pt x="3313" y="13769"/>
                    <a:pt x="3641" y="13769"/>
                  </a:cubicBezTo>
                  <a:cubicBezTo>
                    <a:pt x="4224" y="13769"/>
                    <a:pt x="4799" y="13589"/>
                    <a:pt x="5226" y="13197"/>
                  </a:cubicBezTo>
                  <a:cubicBezTo>
                    <a:pt x="5540" y="13514"/>
                    <a:pt x="5990" y="13655"/>
                    <a:pt x="6429" y="13736"/>
                  </a:cubicBezTo>
                  <a:cubicBezTo>
                    <a:pt x="6692" y="13783"/>
                    <a:pt x="6962" y="13812"/>
                    <a:pt x="7231" y="13812"/>
                  </a:cubicBezTo>
                  <a:cubicBezTo>
                    <a:pt x="7582" y="13812"/>
                    <a:pt x="7930" y="13763"/>
                    <a:pt x="8259" y="13642"/>
                  </a:cubicBezTo>
                  <a:cubicBezTo>
                    <a:pt x="8839" y="13427"/>
                    <a:pt x="9347" y="12963"/>
                    <a:pt x="9505" y="12366"/>
                  </a:cubicBezTo>
                  <a:cubicBezTo>
                    <a:pt x="9663" y="11768"/>
                    <a:pt x="9400" y="11055"/>
                    <a:pt x="8841" y="10790"/>
                  </a:cubicBezTo>
                  <a:cubicBezTo>
                    <a:pt x="9393" y="10318"/>
                    <a:pt x="9859" y="9727"/>
                    <a:pt x="10101" y="9041"/>
                  </a:cubicBezTo>
                  <a:cubicBezTo>
                    <a:pt x="10345" y="8356"/>
                    <a:pt x="10346" y="7570"/>
                    <a:pt x="10021" y="6919"/>
                  </a:cubicBezTo>
                  <a:cubicBezTo>
                    <a:pt x="9696" y="6268"/>
                    <a:pt x="9023" y="5782"/>
                    <a:pt x="8295" y="5766"/>
                  </a:cubicBezTo>
                  <a:cubicBezTo>
                    <a:pt x="8469" y="5159"/>
                    <a:pt x="8458" y="4511"/>
                    <a:pt x="8369" y="3887"/>
                  </a:cubicBezTo>
                  <a:cubicBezTo>
                    <a:pt x="8196" y="2663"/>
                    <a:pt x="7683" y="1436"/>
                    <a:pt x="6718" y="662"/>
                  </a:cubicBezTo>
                  <a:cubicBezTo>
                    <a:pt x="6242" y="281"/>
                    <a:pt x="5691" y="0"/>
                    <a:pt x="513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1" name="Google Shape;2231;p58"/>
            <p:cNvSpPr/>
            <p:nvPr/>
          </p:nvSpPr>
          <p:spPr>
            <a:xfrm>
              <a:off x="10147618" y="1407328"/>
              <a:ext cx="429695" cy="1059494"/>
            </a:xfrm>
            <a:custGeom>
              <a:avLst/>
              <a:gdLst/>
              <a:ahLst/>
              <a:cxnLst/>
              <a:rect l="l" t="t" r="r" b="b"/>
              <a:pathLst>
                <a:path w="5581" h="13761" extrusionOk="0">
                  <a:moveTo>
                    <a:pt x="4418" y="1"/>
                  </a:moveTo>
                  <a:cubicBezTo>
                    <a:pt x="4333" y="1"/>
                    <a:pt x="4240" y="73"/>
                    <a:pt x="4258" y="183"/>
                  </a:cubicBezTo>
                  <a:cubicBezTo>
                    <a:pt x="4387" y="929"/>
                    <a:pt x="4434" y="1673"/>
                    <a:pt x="4407" y="2428"/>
                  </a:cubicBezTo>
                  <a:cubicBezTo>
                    <a:pt x="4386" y="3003"/>
                    <a:pt x="4179" y="3284"/>
                    <a:pt x="3589" y="3362"/>
                  </a:cubicBezTo>
                  <a:cubicBezTo>
                    <a:pt x="3451" y="3380"/>
                    <a:pt x="3312" y="3388"/>
                    <a:pt x="3172" y="3388"/>
                  </a:cubicBezTo>
                  <a:cubicBezTo>
                    <a:pt x="3031" y="3388"/>
                    <a:pt x="2889" y="3380"/>
                    <a:pt x="2747" y="3367"/>
                  </a:cubicBezTo>
                  <a:lnTo>
                    <a:pt x="2697" y="1124"/>
                  </a:lnTo>
                  <a:cubicBezTo>
                    <a:pt x="2695" y="1077"/>
                    <a:pt x="2661" y="1040"/>
                    <a:pt x="2617" y="1040"/>
                  </a:cubicBezTo>
                  <a:cubicBezTo>
                    <a:pt x="2574" y="1040"/>
                    <a:pt x="2538" y="1077"/>
                    <a:pt x="2537" y="1124"/>
                  </a:cubicBezTo>
                  <a:lnTo>
                    <a:pt x="2505" y="2561"/>
                  </a:lnTo>
                  <a:cubicBezTo>
                    <a:pt x="2484" y="2560"/>
                    <a:pt x="2463" y="2560"/>
                    <a:pt x="2441" y="2560"/>
                  </a:cubicBezTo>
                  <a:cubicBezTo>
                    <a:pt x="2335" y="2560"/>
                    <a:pt x="2218" y="2565"/>
                    <a:pt x="2098" y="2565"/>
                  </a:cubicBezTo>
                  <a:cubicBezTo>
                    <a:pt x="1716" y="2565"/>
                    <a:pt x="1311" y="2520"/>
                    <a:pt x="1192" y="2151"/>
                  </a:cubicBezTo>
                  <a:cubicBezTo>
                    <a:pt x="1025" y="1643"/>
                    <a:pt x="1101" y="968"/>
                    <a:pt x="1176" y="451"/>
                  </a:cubicBezTo>
                  <a:cubicBezTo>
                    <a:pt x="1192" y="341"/>
                    <a:pt x="1096" y="269"/>
                    <a:pt x="1012" y="269"/>
                  </a:cubicBezTo>
                  <a:cubicBezTo>
                    <a:pt x="957" y="269"/>
                    <a:pt x="906" y="300"/>
                    <a:pt x="896" y="373"/>
                  </a:cubicBezTo>
                  <a:cubicBezTo>
                    <a:pt x="811" y="962"/>
                    <a:pt x="682" y="1824"/>
                    <a:pt x="965" y="2380"/>
                  </a:cubicBezTo>
                  <a:cubicBezTo>
                    <a:pt x="1185" y="2815"/>
                    <a:pt x="1661" y="2849"/>
                    <a:pt x="2116" y="2849"/>
                  </a:cubicBezTo>
                  <a:cubicBezTo>
                    <a:pt x="2203" y="2849"/>
                    <a:pt x="2288" y="2848"/>
                    <a:pt x="2371" y="2848"/>
                  </a:cubicBezTo>
                  <a:cubicBezTo>
                    <a:pt x="2415" y="2848"/>
                    <a:pt x="2458" y="2848"/>
                    <a:pt x="2500" y="2850"/>
                  </a:cubicBezTo>
                  <a:lnTo>
                    <a:pt x="2436" y="5711"/>
                  </a:lnTo>
                  <a:cubicBezTo>
                    <a:pt x="1898" y="5685"/>
                    <a:pt x="1305" y="5663"/>
                    <a:pt x="838" y="5428"/>
                  </a:cubicBezTo>
                  <a:cubicBezTo>
                    <a:pt x="217" y="5114"/>
                    <a:pt x="437" y="3775"/>
                    <a:pt x="524" y="3238"/>
                  </a:cubicBezTo>
                  <a:cubicBezTo>
                    <a:pt x="543" y="3129"/>
                    <a:pt x="449" y="3056"/>
                    <a:pt x="365" y="3056"/>
                  </a:cubicBezTo>
                  <a:cubicBezTo>
                    <a:pt x="309" y="3056"/>
                    <a:pt x="257" y="3088"/>
                    <a:pt x="245" y="3162"/>
                  </a:cubicBezTo>
                  <a:cubicBezTo>
                    <a:pt x="128" y="3871"/>
                    <a:pt x="1" y="4836"/>
                    <a:pt x="444" y="5463"/>
                  </a:cubicBezTo>
                  <a:cubicBezTo>
                    <a:pt x="616" y="5706"/>
                    <a:pt x="935" y="5798"/>
                    <a:pt x="1212" y="5853"/>
                  </a:cubicBezTo>
                  <a:cubicBezTo>
                    <a:pt x="1611" y="5934"/>
                    <a:pt x="2023" y="5970"/>
                    <a:pt x="2431" y="5998"/>
                  </a:cubicBezTo>
                  <a:lnTo>
                    <a:pt x="2258" y="13672"/>
                  </a:lnTo>
                  <a:cubicBezTo>
                    <a:pt x="2256" y="13720"/>
                    <a:pt x="2292" y="13761"/>
                    <a:pt x="2338" y="13761"/>
                  </a:cubicBezTo>
                  <a:lnTo>
                    <a:pt x="2903" y="13761"/>
                  </a:lnTo>
                  <a:cubicBezTo>
                    <a:pt x="2948" y="13761"/>
                    <a:pt x="2983" y="13720"/>
                    <a:pt x="2983" y="13672"/>
                  </a:cubicBezTo>
                  <a:lnTo>
                    <a:pt x="2826" y="6687"/>
                  </a:lnTo>
                  <a:lnTo>
                    <a:pt x="2826" y="6687"/>
                  </a:lnTo>
                  <a:cubicBezTo>
                    <a:pt x="2962" y="6695"/>
                    <a:pt x="3099" y="6700"/>
                    <a:pt x="3236" y="6700"/>
                  </a:cubicBezTo>
                  <a:cubicBezTo>
                    <a:pt x="3502" y="6700"/>
                    <a:pt x="3768" y="6682"/>
                    <a:pt x="4031" y="6641"/>
                  </a:cubicBezTo>
                  <a:cubicBezTo>
                    <a:pt x="4389" y="6584"/>
                    <a:pt x="4870" y="6541"/>
                    <a:pt x="5160" y="6290"/>
                  </a:cubicBezTo>
                  <a:cubicBezTo>
                    <a:pt x="5447" y="6039"/>
                    <a:pt x="5510" y="5732"/>
                    <a:pt x="5539" y="5365"/>
                  </a:cubicBezTo>
                  <a:cubicBezTo>
                    <a:pt x="5580" y="4804"/>
                    <a:pt x="5573" y="4236"/>
                    <a:pt x="5550" y="3674"/>
                  </a:cubicBezTo>
                  <a:cubicBezTo>
                    <a:pt x="5546" y="3581"/>
                    <a:pt x="5472" y="3534"/>
                    <a:pt x="5399" y="3534"/>
                  </a:cubicBezTo>
                  <a:cubicBezTo>
                    <a:pt x="5326" y="3534"/>
                    <a:pt x="5256" y="3581"/>
                    <a:pt x="5260" y="3674"/>
                  </a:cubicBezTo>
                  <a:cubicBezTo>
                    <a:pt x="5276" y="4051"/>
                    <a:pt x="5278" y="4426"/>
                    <a:pt x="5271" y="4803"/>
                  </a:cubicBezTo>
                  <a:cubicBezTo>
                    <a:pt x="5260" y="5274"/>
                    <a:pt x="5318" y="5855"/>
                    <a:pt x="4858" y="6134"/>
                  </a:cubicBezTo>
                  <a:cubicBezTo>
                    <a:pt x="4523" y="6338"/>
                    <a:pt x="3991" y="6362"/>
                    <a:pt x="3618" y="6395"/>
                  </a:cubicBezTo>
                  <a:cubicBezTo>
                    <a:pt x="3489" y="6407"/>
                    <a:pt x="3360" y="6412"/>
                    <a:pt x="3231" y="6412"/>
                  </a:cubicBezTo>
                  <a:cubicBezTo>
                    <a:pt x="3091" y="6412"/>
                    <a:pt x="2952" y="6407"/>
                    <a:pt x="2813" y="6397"/>
                  </a:cubicBezTo>
                  <a:lnTo>
                    <a:pt x="2752" y="3659"/>
                  </a:lnTo>
                  <a:lnTo>
                    <a:pt x="2752" y="3659"/>
                  </a:lnTo>
                  <a:cubicBezTo>
                    <a:pt x="2920" y="3675"/>
                    <a:pt x="3104" y="3689"/>
                    <a:pt x="3290" y="3689"/>
                  </a:cubicBezTo>
                  <a:cubicBezTo>
                    <a:pt x="3854" y="3689"/>
                    <a:pt x="4434" y="3564"/>
                    <a:pt x="4624" y="3023"/>
                  </a:cubicBezTo>
                  <a:cubicBezTo>
                    <a:pt x="4763" y="2633"/>
                    <a:pt x="4708" y="2126"/>
                    <a:pt x="4703" y="1721"/>
                  </a:cubicBezTo>
                  <a:cubicBezTo>
                    <a:pt x="4695" y="1180"/>
                    <a:pt x="4630" y="639"/>
                    <a:pt x="4539" y="106"/>
                  </a:cubicBezTo>
                  <a:cubicBezTo>
                    <a:pt x="4526" y="32"/>
                    <a:pt x="4474" y="1"/>
                    <a:pt x="441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2" name="Google Shape;2232;p58"/>
            <p:cNvSpPr/>
            <p:nvPr/>
          </p:nvSpPr>
          <p:spPr>
            <a:xfrm>
              <a:off x="10096341" y="2278045"/>
              <a:ext cx="319827" cy="220891"/>
            </a:xfrm>
            <a:custGeom>
              <a:avLst/>
              <a:gdLst/>
              <a:ahLst/>
              <a:cxnLst/>
              <a:rect l="l" t="t" r="r" b="b"/>
              <a:pathLst>
                <a:path w="4154" h="2869" extrusionOk="0">
                  <a:moveTo>
                    <a:pt x="1749" y="1"/>
                  </a:moveTo>
                  <a:cubicBezTo>
                    <a:pt x="1591" y="1"/>
                    <a:pt x="1419" y="99"/>
                    <a:pt x="1304" y="220"/>
                  </a:cubicBezTo>
                  <a:cubicBezTo>
                    <a:pt x="831" y="727"/>
                    <a:pt x="858" y="1521"/>
                    <a:pt x="1033" y="2191"/>
                  </a:cubicBezTo>
                  <a:cubicBezTo>
                    <a:pt x="815" y="2071"/>
                    <a:pt x="593" y="1964"/>
                    <a:pt x="364" y="1867"/>
                  </a:cubicBezTo>
                  <a:cubicBezTo>
                    <a:pt x="307" y="1843"/>
                    <a:pt x="238" y="1823"/>
                    <a:pt x="176" y="1823"/>
                  </a:cubicBezTo>
                  <a:cubicBezTo>
                    <a:pt x="116" y="1823"/>
                    <a:pt x="63" y="1841"/>
                    <a:pt x="31" y="1891"/>
                  </a:cubicBezTo>
                  <a:cubicBezTo>
                    <a:pt x="1" y="1937"/>
                    <a:pt x="4" y="1997"/>
                    <a:pt x="10" y="2050"/>
                  </a:cubicBezTo>
                  <a:cubicBezTo>
                    <a:pt x="50" y="2371"/>
                    <a:pt x="221" y="2669"/>
                    <a:pt x="472" y="2869"/>
                  </a:cubicBezTo>
                  <a:lnTo>
                    <a:pt x="4025" y="2869"/>
                  </a:lnTo>
                  <a:cubicBezTo>
                    <a:pt x="4047" y="2810"/>
                    <a:pt x="4067" y="2751"/>
                    <a:pt x="4085" y="2692"/>
                  </a:cubicBezTo>
                  <a:cubicBezTo>
                    <a:pt x="4130" y="2533"/>
                    <a:pt x="4154" y="2351"/>
                    <a:pt x="4067" y="2209"/>
                  </a:cubicBezTo>
                  <a:cubicBezTo>
                    <a:pt x="3991" y="2083"/>
                    <a:pt x="3845" y="2025"/>
                    <a:pt x="3695" y="2025"/>
                  </a:cubicBezTo>
                  <a:cubicBezTo>
                    <a:pt x="3616" y="2025"/>
                    <a:pt x="3536" y="2041"/>
                    <a:pt x="3465" y="2073"/>
                  </a:cubicBezTo>
                  <a:cubicBezTo>
                    <a:pt x="3260" y="2164"/>
                    <a:pt x="3110" y="2346"/>
                    <a:pt x="2970" y="2523"/>
                  </a:cubicBezTo>
                  <a:cubicBezTo>
                    <a:pt x="3042" y="2342"/>
                    <a:pt x="3075" y="2144"/>
                    <a:pt x="3063" y="1950"/>
                  </a:cubicBezTo>
                  <a:cubicBezTo>
                    <a:pt x="3059" y="1874"/>
                    <a:pt x="3047" y="1796"/>
                    <a:pt x="3006" y="1733"/>
                  </a:cubicBezTo>
                  <a:cubicBezTo>
                    <a:pt x="2948" y="1644"/>
                    <a:pt x="2846" y="1604"/>
                    <a:pt x="2739" y="1604"/>
                  </a:cubicBezTo>
                  <a:cubicBezTo>
                    <a:pt x="2664" y="1604"/>
                    <a:pt x="2587" y="1624"/>
                    <a:pt x="2523" y="1662"/>
                  </a:cubicBezTo>
                  <a:cubicBezTo>
                    <a:pt x="2367" y="1754"/>
                    <a:pt x="2269" y="1916"/>
                    <a:pt x="2179" y="2070"/>
                  </a:cubicBezTo>
                  <a:cubicBezTo>
                    <a:pt x="2247" y="1526"/>
                    <a:pt x="2227" y="972"/>
                    <a:pt x="2123" y="435"/>
                  </a:cubicBezTo>
                  <a:cubicBezTo>
                    <a:pt x="2097" y="298"/>
                    <a:pt x="2058" y="151"/>
                    <a:pt x="1949" y="67"/>
                  </a:cubicBezTo>
                  <a:cubicBezTo>
                    <a:pt x="1889" y="20"/>
                    <a:pt x="1821" y="1"/>
                    <a:pt x="174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233" name="Google Shape;2233;p58"/>
          <p:cNvSpPr txBox="1"/>
          <p:nvPr/>
        </p:nvSpPr>
        <p:spPr>
          <a:xfrm flipH="1">
            <a:off x="0" y="-1"/>
            <a:ext cx="9144000" cy="85931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zh-TW" altLang="en-US" sz="6600" dirty="0" smtClean="0">
                <a:latin typeface="標楷體" pitchFamily="65" charset="-120"/>
                <a:ea typeface="標楷體" pitchFamily="65" charset="-120"/>
              </a:rPr>
              <a:t>聖餐主日</a:t>
            </a:r>
            <a:endParaRPr lang="zh-TW" altLang="en-US" sz="6600" dirty="0">
              <a:latin typeface="標楷體" pitchFamily="65" charset="-120"/>
              <a:ea typeface="標楷體" pitchFamily="65" charset="-120"/>
            </a:endParaRPr>
          </a:p>
        </p:txBody>
      </p:sp>
      <p:grpSp>
        <p:nvGrpSpPr>
          <p:cNvPr id="11" name="Google Shape;2162;p58"/>
          <p:cNvGrpSpPr/>
          <p:nvPr/>
        </p:nvGrpSpPr>
        <p:grpSpPr>
          <a:xfrm rot="-5400000">
            <a:off x="7624565" y="4646037"/>
            <a:ext cx="485439" cy="509485"/>
            <a:chOff x="6" y="0"/>
            <a:chExt cx="604372" cy="672054"/>
          </a:xfrm>
        </p:grpSpPr>
        <p:sp>
          <p:nvSpPr>
            <p:cNvPr id="80" name="Google Shape;2163;p58"/>
            <p:cNvSpPr/>
            <p:nvPr/>
          </p:nvSpPr>
          <p:spPr>
            <a:xfrm>
              <a:off x="2013" y="0"/>
              <a:ext cx="600342" cy="672054"/>
            </a:xfrm>
            <a:custGeom>
              <a:avLst/>
              <a:gdLst/>
              <a:ahLst/>
              <a:cxnLst/>
              <a:rect l="l" t="t" r="r" b="b"/>
              <a:pathLst>
                <a:path w="6195" h="6935" extrusionOk="0">
                  <a:moveTo>
                    <a:pt x="1263" y="0"/>
                  </a:moveTo>
                  <a:lnTo>
                    <a:pt x="1263" y="0"/>
                  </a:lnTo>
                  <a:cubicBezTo>
                    <a:pt x="1064" y="40"/>
                    <a:pt x="871" y="98"/>
                    <a:pt x="701" y="182"/>
                  </a:cubicBezTo>
                  <a:cubicBezTo>
                    <a:pt x="698" y="201"/>
                    <a:pt x="700" y="222"/>
                    <a:pt x="701" y="240"/>
                  </a:cubicBezTo>
                  <a:cubicBezTo>
                    <a:pt x="728" y="657"/>
                    <a:pt x="875" y="1066"/>
                    <a:pt x="1115" y="1409"/>
                  </a:cubicBezTo>
                  <a:cubicBezTo>
                    <a:pt x="3" y="2361"/>
                    <a:pt x="0" y="3987"/>
                    <a:pt x="720" y="5218"/>
                  </a:cubicBezTo>
                  <a:cubicBezTo>
                    <a:pt x="723" y="5225"/>
                    <a:pt x="727" y="5229"/>
                    <a:pt x="730" y="5237"/>
                  </a:cubicBezTo>
                  <a:cubicBezTo>
                    <a:pt x="761" y="5231"/>
                    <a:pt x="794" y="5226"/>
                    <a:pt x="825" y="5221"/>
                  </a:cubicBezTo>
                  <a:cubicBezTo>
                    <a:pt x="835" y="5219"/>
                    <a:pt x="845" y="5217"/>
                    <a:pt x="853" y="5216"/>
                  </a:cubicBezTo>
                  <a:cubicBezTo>
                    <a:pt x="859" y="5214"/>
                    <a:pt x="866" y="5213"/>
                    <a:pt x="871" y="5213"/>
                  </a:cubicBezTo>
                  <a:cubicBezTo>
                    <a:pt x="965" y="5377"/>
                    <a:pt x="1077" y="5529"/>
                    <a:pt x="1192" y="5673"/>
                  </a:cubicBezTo>
                  <a:cubicBezTo>
                    <a:pt x="1489" y="6043"/>
                    <a:pt x="1862" y="6309"/>
                    <a:pt x="2295" y="6507"/>
                  </a:cubicBezTo>
                  <a:cubicBezTo>
                    <a:pt x="2910" y="6788"/>
                    <a:pt x="3573" y="6934"/>
                    <a:pt x="4239" y="6934"/>
                  </a:cubicBezTo>
                  <a:cubicBezTo>
                    <a:pt x="4599" y="6934"/>
                    <a:pt x="4959" y="6892"/>
                    <a:pt x="5313" y="6805"/>
                  </a:cubicBezTo>
                  <a:cubicBezTo>
                    <a:pt x="5417" y="6854"/>
                    <a:pt x="5530" y="6886"/>
                    <a:pt x="5646" y="6894"/>
                  </a:cubicBezTo>
                  <a:cubicBezTo>
                    <a:pt x="5658" y="6862"/>
                    <a:pt x="5649" y="6823"/>
                    <a:pt x="5640" y="6789"/>
                  </a:cubicBezTo>
                  <a:cubicBezTo>
                    <a:pt x="5627" y="6726"/>
                    <a:pt x="5609" y="6665"/>
                    <a:pt x="5590" y="6605"/>
                  </a:cubicBezTo>
                  <a:cubicBezTo>
                    <a:pt x="6014" y="5870"/>
                    <a:pt x="6194" y="5105"/>
                    <a:pt x="6144" y="4256"/>
                  </a:cubicBezTo>
                  <a:cubicBezTo>
                    <a:pt x="6101" y="3511"/>
                    <a:pt x="5821" y="2784"/>
                    <a:pt x="5358" y="2199"/>
                  </a:cubicBezTo>
                  <a:cubicBezTo>
                    <a:pt x="5377" y="2148"/>
                    <a:pt x="5397" y="2096"/>
                    <a:pt x="5413" y="2042"/>
                  </a:cubicBezTo>
                  <a:cubicBezTo>
                    <a:pt x="4799" y="1261"/>
                    <a:pt x="3842" y="801"/>
                    <a:pt x="2845" y="801"/>
                  </a:cubicBezTo>
                  <a:cubicBezTo>
                    <a:pt x="2816" y="801"/>
                    <a:pt x="2786" y="801"/>
                    <a:pt x="2756" y="802"/>
                  </a:cubicBezTo>
                  <a:cubicBezTo>
                    <a:pt x="2295" y="814"/>
                    <a:pt x="1831" y="933"/>
                    <a:pt x="1438" y="1173"/>
                  </a:cubicBezTo>
                  <a:cubicBezTo>
                    <a:pt x="1381" y="1071"/>
                    <a:pt x="1332" y="965"/>
                    <a:pt x="1294" y="854"/>
                  </a:cubicBezTo>
                  <a:cubicBezTo>
                    <a:pt x="1200" y="580"/>
                    <a:pt x="1178" y="275"/>
                    <a:pt x="1263" y="0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2" name="Google Shape;2164;p58"/>
            <p:cNvGrpSpPr/>
            <p:nvPr/>
          </p:nvGrpSpPr>
          <p:grpSpPr>
            <a:xfrm>
              <a:off x="11" y="8"/>
              <a:ext cx="604373" cy="672028"/>
              <a:chOff x="5789475" y="-1569693"/>
              <a:chExt cx="920457" cy="1023498"/>
            </a:xfrm>
          </p:grpSpPr>
          <p:sp>
            <p:nvSpPr>
              <p:cNvPr id="82" name="Google Shape;2165;p58"/>
              <p:cNvSpPr/>
              <p:nvPr/>
            </p:nvSpPr>
            <p:spPr>
              <a:xfrm>
                <a:off x="5889861" y="-1268093"/>
                <a:ext cx="820071" cy="721898"/>
              </a:xfrm>
              <a:custGeom>
                <a:avLst/>
                <a:gdLst/>
                <a:ahLst/>
                <a:cxnLst/>
                <a:rect l="l" t="t" r="r" b="b"/>
                <a:pathLst>
                  <a:path w="5555" h="4890" extrusionOk="0">
                    <a:moveTo>
                      <a:pt x="4588" y="1"/>
                    </a:moveTo>
                    <a:lnTo>
                      <a:pt x="0" y="2580"/>
                    </a:lnTo>
                    <a:cubicBezTo>
                      <a:pt x="79" y="2971"/>
                      <a:pt x="311" y="3324"/>
                      <a:pt x="556" y="3628"/>
                    </a:cubicBezTo>
                    <a:cubicBezTo>
                      <a:pt x="853" y="3998"/>
                      <a:pt x="1227" y="4265"/>
                      <a:pt x="1660" y="4462"/>
                    </a:cubicBezTo>
                    <a:cubicBezTo>
                      <a:pt x="2274" y="4744"/>
                      <a:pt x="2937" y="4890"/>
                      <a:pt x="3604" y="4890"/>
                    </a:cubicBezTo>
                    <a:cubicBezTo>
                      <a:pt x="3963" y="4890"/>
                      <a:pt x="4323" y="4847"/>
                      <a:pt x="4677" y="4760"/>
                    </a:cubicBezTo>
                    <a:cubicBezTo>
                      <a:pt x="4781" y="4810"/>
                      <a:pt x="4894" y="4841"/>
                      <a:pt x="5009" y="4849"/>
                    </a:cubicBezTo>
                    <a:cubicBezTo>
                      <a:pt x="5022" y="4817"/>
                      <a:pt x="5013" y="4778"/>
                      <a:pt x="5003" y="4745"/>
                    </a:cubicBezTo>
                    <a:cubicBezTo>
                      <a:pt x="4987" y="4683"/>
                      <a:pt x="4969" y="4624"/>
                      <a:pt x="4950" y="4563"/>
                    </a:cubicBezTo>
                    <a:cubicBezTo>
                      <a:pt x="5374" y="3830"/>
                      <a:pt x="5554" y="3062"/>
                      <a:pt x="5504" y="2214"/>
                    </a:cubicBezTo>
                    <a:cubicBezTo>
                      <a:pt x="5457" y="1403"/>
                      <a:pt x="5128" y="609"/>
                      <a:pt x="4588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" name="Google Shape;2166;p58"/>
              <p:cNvSpPr/>
              <p:nvPr/>
            </p:nvSpPr>
            <p:spPr>
              <a:xfrm>
                <a:off x="5898571" y="-1569693"/>
                <a:ext cx="165786" cy="263367"/>
              </a:xfrm>
              <a:custGeom>
                <a:avLst/>
                <a:gdLst/>
                <a:ahLst/>
                <a:cxnLst/>
                <a:rect l="l" t="t" r="r" b="b"/>
                <a:pathLst>
                  <a:path w="1123" h="1784" extrusionOk="0">
                    <a:moveTo>
                      <a:pt x="565" y="1"/>
                    </a:moveTo>
                    <a:cubicBezTo>
                      <a:pt x="367" y="39"/>
                      <a:pt x="173" y="98"/>
                      <a:pt x="3" y="182"/>
                    </a:cubicBezTo>
                    <a:cubicBezTo>
                      <a:pt x="1" y="200"/>
                      <a:pt x="2" y="221"/>
                      <a:pt x="3" y="239"/>
                    </a:cubicBezTo>
                    <a:cubicBezTo>
                      <a:pt x="42" y="824"/>
                      <a:pt x="314" y="1388"/>
                      <a:pt x="747" y="1783"/>
                    </a:cubicBezTo>
                    <a:cubicBezTo>
                      <a:pt x="875" y="1771"/>
                      <a:pt x="1001" y="1747"/>
                      <a:pt x="1123" y="1707"/>
                    </a:cubicBezTo>
                    <a:cubicBezTo>
                      <a:pt x="902" y="1454"/>
                      <a:pt x="703" y="1173"/>
                      <a:pt x="595" y="855"/>
                    </a:cubicBezTo>
                    <a:cubicBezTo>
                      <a:pt x="503" y="579"/>
                      <a:pt x="481" y="275"/>
                      <a:pt x="56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4" name="Google Shape;2167;p58"/>
              <p:cNvSpPr/>
              <p:nvPr/>
            </p:nvSpPr>
            <p:spPr>
              <a:xfrm>
                <a:off x="5789770" y="-1451592"/>
                <a:ext cx="805160" cy="654876"/>
              </a:xfrm>
              <a:custGeom>
                <a:avLst/>
                <a:gdLst/>
                <a:ahLst/>
                <a:cxnLst/>
                <a:rect l="l" t="t" r="r" b="b"/>
                <a:pathLst>
                  <a:path w="5454" h="4436" extrusionOk="0">
                    <a:moveTo>
                      <a:pt x="2882" y="0"/>
                    </a:moveTo>
                    <a:cubicBezTo>
                      <a:pt x="2854" y="0"/>
                      <a:pt x="2825" y="1"/>
                      <a:pt x="2797" y="2"/>
                    </a:cubicBezTo>
                    <a:cubicBezTo>
                      <a:pt x="2285" y="14"/>
                      <a:pt x="1772" y="158"/>
                      <a:pt x="1355" y="452"/>
                    </a:cubicBezTo>
                    <a:cubicBezTo>
                      <a:pt x="47" y="1375"/>
                      <a:pt x="1" y="3118"/>
                      <a:pt x="761" y="4416"/>
                    </a:cubicBezTo>
                    <a:cubicBezTo>
                      <a:pt x="764" y="4424"/>
                      <a:pt x="768" y="4429"/>
                      <a:pt x="770" y="4435"/>
                    </a:cubicBezTo>
                    <a:cubicBezTo>
                      <a:pt x="2683" y="4143"/>
                      <a:pt x="4848" y="3065"/>
                      <a:pt x="5453" y="1242"/>
                    </a:cubicBezTo>
                    <a:cubicBezTo>
                      <a:pt x="4838" y="460"/>
                      <a:pt x="3880" y="0"/>
                      <a:pt x="2882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5" name="Google Shape;2168;p58"/>
              <p:cNvSpPr/>
              <p:nvPr/>
            </p:nvSpPr>
            <p:spPr>
              <a:xfrm>
                <a:off x="5890156" y="-987455"/>
                <a:ext cx="752162" cy="441111"/>
              </a:xfrm>
              <a:custGeom>
                <a:avLst/>
                <a:gdLst/>
                <a:ahLst/>
                <a:cxnLst/>
                <a:rect l="l" t="t" r="r" b="b"/>
                <a:pathLst>
                  <a:path w="5095" h="2988" extrusionOk="0">
                    <a:moveTo>
                      <a:pt x="1204" y="1"/>
                    </a:moveTo>
                    <a:lnTo>
                      <a:pt x="0" y="678"/>
                    </a:lnTo>
                    <a:cubicBezTo>
                      <a:pt x="79" y="1068"/>
                      <a:pt x="310" y="1422"/>
                      <a:pt x="555" y="1726"/>
                    </a:cubicBezTo>
                    <a:cubicBezTo>
                      <a:pt x="852" y="2096"/>
                      <a:pt x="1226" y="2363"/>
                      <a:pt x="1659" y="2560"/>
                    </a:cubicBezTo>
                    <a:cubicBezTo>
                      <a:pt x="2274" y="2841"/>
                      <a:pt x="2938" y="2988"/>
                      <a:pt x="3604" y="2988"/>
                    </a:cubicBezTo>
                    <a:cubicBezTo>
                      <a:pt x="3963" y="2988"/>
                      <a:pt x="4323" y="2945"/>
                      <a:pt x="4676" y="2858"/>
                    </a:cubicBezTo>
                    <a:cubicBezTo>
                      <a:pt x="4780" y="2908"/>
                      <a:pt x="4894" y="2939"/>
                      <a:pt x="5009" y="2947"/>
                    </a:cubicBezTo>
                    <a:cubicBezTo>
                      <a:pt x="5021" y="2914"/>
                      <a:pt x="5012" y="2876"/>
                      <a:pt x="5004" y="2843"/>
                    </a:cubicBezTo>
                    <a:cubicBezTo>
                      <a:pt x="4987" y="2782"/>
                      <a:pt x="4968" y="2723"/>
                      <a:pt x="4949" y="2662"/>
                    </a:cubicBezTo>
                    <a:cubicBezTo>
                      <a:pt x="5001" y="2572"/>
                      <a:pt x="5051" y="2482"/>
                      <a:pt x="5094" y="2390"/>
                    </a:cubicBezTo>
                    <a:cubicBezTo>
                      <a:pt x="5025" y="2384"/>
                      <a:pt x="4957" y="2377"/>
                      <a:pt x="4891" y="2369"/>
                    </a:cubicBezTo>
                    <a:cubicBezTo>
                      <a:pt x="3776" y="2247"/>
                      <a:pt x="2640" y="1868"/>
                      <a:pt x="1873" y="1050"/>
                    </a:cubicBezTo>
                    <a:cubicBezTo>
                      <a:pt x="1586" y="743"/>
                      <a:pt x="1365" y="387"/>
                      <a:pt x="1204" y="1"/>
                    </a:cubicBezTo>
                    <a:close/>
                  </a:path>
                </a:pathLst>
              </a:custGeom>
              <a:solidFill>
                <a:srgbClr val="4D0029">
                  <a:alpha val="427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" name="Google Shape;2169;p58"/>
              <p:cNvSpPr/>
              <p:nvPr/>
            </p:nvSpPr>
            <p:spPr>
              <a:xfrm>
                <a:off x="5828301" y="-1450263"/>
                <a:ext cx="752014" cy="643656"/>
              </a:xfrm>
              <a:custGeom>
                <a:avLst/>
                <a:gdLst/>
                <a:ahLst/>
                <a:cxnLst/>
                <a:rect l="l" t="t" r="r" b="b"/>
                <a:pathLst>
                  <a:path w="5094" h="4360" extrusionOk="0">
                    <a:moveTo>
                      <a:pt x="1584" y="434"/>
                    </a:moveTo>
                    <a:cubicBezTo>
                      <a:pt x="1765" y="474"/>
                      <a:pt x="1948" y="509"/>
                      <a:pt x="2131" y="543"/>
                    </a:cubicBezTo>
                    <a:cubicBezTo>
                      <a:pt x="2093" y="729"/>
                      <a:pt x="2057" y="914"/>
                      <a:pt x="2024" y="1101"/>
                    </a:cubicBezTo>
                    <a:cubicBezTo>
                      <a:pt x="1839" y="1065"/>
                      <a:pt x="1655" y="1029"/>
                      <a:pt x="1472" y="988"/>
                    </a:cubicBezTo>
                    <a:cubicBezTo>
                      <a:pt x="1507" y="804"/>
                      <a:pt x="1544" y="619"/>
                      <a:pt x="1584" y="434"/>
                    </a:cubicBezTo>
                    <a:close/>
                    <a:moveTo>
                      <a:pt x="2233" y="562"/>
                    </a:moveTo>
                    <a:cubicBezTo>
                      <a:pt x="2417" y="595"/>
                      <a:pt x="2601" y="626"/>
                      <a:pt x="2787" y="653"/>
                    </a:cubicBezTo>
                    <a:cubicBezTo>
                      <a:pt x="2748" y="841"/>
                      <a:pt x="2714" y="1028"/>
                      <a:pt x="2683" y="1215"/>
                    </a:cubicBezTo>
                    <a:cubicBezTo>
                      <a:pt x="2497" y="1186"/>
                      <a:pt x="2312" y="1153"/>
                      <a:pt x="2126" y="1119"/>
                    </a:cubicBezTo>
                    <a:cubicBezTo>
                      <a:pt x="2159" y="934"/>
                      <a:pt x="2196" y="748"/>
                      <a:pt x="2233" y="562"/>
                    </a:cubicBezTo>
                    <a:close/>
                    <a:moveTo>
                      <a:pt x="2888" y="671"/>
                    </a:moveTo>
                    <a:cubicBezTo>
                      <a:pt x="3074" y="698"/>
                      <a:pt x="3259" y="725"/>
                      <a:pt x="3446" y="748"/>
                    </a:cubicBezTo>
                    <a:cubicBezTo>
                      <a:pt x="3410" y="935"/>
                      <a:pt x="3375" y="1123"/>
                      <a:pt x="3344" y="1311"/>
                    </a:cubicBezTo>
                    <a:cubicBezTo>
                      <a:pt x="3158" y="1286"/>
                      <a:pt x="2971" y="1260"/>
                      <a:pt x="2783" y="1232"/>
                    </a:cubicBezTo>
                    <a:cubicBezTo>
                      <a:pt x="2816" y="1043"/>
                      <a:pt x="2850" y="856"/>
                      <a:pt x="2888" y="671"/>
                    </a:cubicBezTo>
                    <a:close/>
                    <a:moveTo>
                      <a:pt x="3548" y="760"/>
                    </a:moveTo>
                    <a:cubicBezTo>
                      <a:pt x="3735" y="783"/>
                      <a:pt x="3922" y="804"/>
                      <a:pt x="4109" y="824"/>
                    </a:cubicBezTo>
                    <a:cubicBezTo>
                      <a:pt x="4073" y="1012"/>
                      <a:pt x="4039" y="1201"/>
                      <a:pt x="4010" y="1391"/>
                    </a:cubicBezTo>
                    <a:cubicBezTo>
                      <a:pt x="3822" y="1370"/>
                      <a:pt x="3634" y="1349"/>
                      <a:pt x="3447" y="1325"/>
                    </a:cubicBezTo>
                    <a:cubicBezTo>
                      <a:pt x="3478" y="1137"/>
                      <a:pt x="3511" y="948"/>
                      <a:pt x="3548" y="760"/>
                    </a:cubicBezTo>
                    <a:close/>
                    <a:moveTo>
                      <a:pt x="4212" y="834"/>
                    </a:moveTo>
                    <a:cubicBezTo>
                      <a:pt x="4399" y="854"/>
                      <a:pt x="4587" y="872"/>
                      <a:pt x="4774" y="888"/>
                    </a:cubicBezTo>
                    <a:cubicBezTo>
                      <a:pt x="4739" y="1076"/>
                      <a:pt x="4706" y="1265"/>
                      <a:pt x="4676" y="1455"/>
                    </a:cubicBezTo>
                    <a:cubicBezTo>
                      <a:pt x="4488" y="1438"/>
                      <a:pt x="4300" y="1420"/>
                      <a:pt x="4111" y="1400"/>
                    </a:cubicBezTo>
                    <a:cubicBezTo>
                      <a:pt x="4143" y="1212"/>
                      <a:pt x="4175" y="1023"/>
                      <a:pt x="4212" y="834"/>
                    </a:cubicBezTo>
                    <a:close/>
                    <a:moveTo>
                      <a:pt x="806" y="935"/>
                    </a:moveTo>
                    <a:cubicBezTo>
                      <a:pt x="988" y="982"/>
                      <a:pt x="1171" y="1027"/>
                      <a:pt x="1354" y="1066"/>
                    </a:cubicBezTo>
                    <a:cubicBezTo>
                      <a:pt x="1321" y="1253"/>
                      <a:pt x="1289" y="1437"/>
                      <a:pt x="1262" y="1624"/>
                    </a:cubicBezTo>
                    <a:cubicBezTo>
                      <a:pt x="1078" y="1581"/>
                      <a:pt x="893" y="1535"/>
                      <a:pt x="710" y="1487"/>
                    </a:cubicBezTo>
                    <a:cubicBezTo>
                      <a:pt x="740" y="1301"/>
                      <a:pt x="772" y="1118"/>
                      <a:pt x="806" y="935"/>
                    </a:cubicBezTo>
                    <a:close/>
                    <a:moveTo>
                      <a:pt x="1454" y="1087"/>
                    </a:moveTo>
                    <a:cubicBezTo>
                      <a:pt x="1638" y="1128"/>
                      <a:pt x="1822" y="1166"/>
                      <a:pt x="2008" y="1200"/>
                    </a:cubicBezTo>
                    <a:cubicBezTo>
                      <a:pt x="1976" y="1387"/>
                      <a:pt x="1946" y="1574"/>
                      <a:pt x="1920" y="1762"/>
                    </a:cubicBezTo>
                    <a:cubicBezTo>
                      <a:pt x="1734" y="1725"/>
                      <a:pt x="1548" y="1688"/>
                      <a:pt x="1362" y="1646"/>
                    </a:cubicBezTo>
                    <a:cubicBezTo>
                      <a:pt x="1391" y="1459"/>
                      <a:pt x="1422" y="1274"/>
                      <a:pt x="1454" y="1087"/>
                    </a:cubicBezTo>
                    <a:close/>
                    <a:moveTo>
                      <a:pt x="2108" y="1218"/>
                    </a:moveTo>
                    <a:cubicBezTo>
                      <a:pt x="2295" y="1254"/>
                      <a:pt x="2480" y="1285"/>
                      <a:pt x="2666" y="1315"/>
                    </a:cubicBezTo>
                    <a:cubicBezTo>
                      <a:pt x="2635" y="1502"/>
                      <a:pt x="2607" y="1691"/>
                      <a:pt x="2581" y="1879"/>
                    </a:cubicBezTo>
                    <a:cubicBezTo>
                      <a:pt x="2394" y="1849"/>
                      <a:pt x="2207" y="1816"/>
                      <a:pt x="2020" y="1781"/>
                    </a:cubicBezTo>
                    <a:cubicBezTo>
                      <a:pt x="2047" y="1592"/>
                      <a:pt x="2077" y="1405"/>
                      <a:pt x="2108" y="1218"/>
                    </a:cubicBezTo>
                    <a:close/>
                    <a:moveTo>
                      <a:pt x="2768" y="1331"/>
                    </a:moveTo>
                    <a:cubicBezTo>
                      <a:pt x="2955" y="1359"/>
                      <a:pt x="3140" y="1385"/>
                      <a:pt x="3328" y="1410"/>
                    </a:cubicBezTo>
                    <a:cubicBezTo>
                      <a:pt x="3299" y="1599"/>
                      <a:pt x="3271" y="1787"/>
                      <a:pt x="3244" y="1976"/>
                    </a:cubicBezTo>
                    <a:cubicBezTo>
                      <a:pt x="3056" y="1952"/>
                      <a:pt x="2870" y="1924"/>
                      <a:pt x="2683" y="1895"/>
                    </a:cubicBezTo>
                    <a:cubicBezTo>
                      <a:pt x="2709" y="1706"/>
                      <a:pt x="2737" y="1518"/>
                      <a:pt x="2768" y="1331"/>
                    </a:cubicBezTo>
                    <a:close/>
                    <a:moveTo>
                      <a:pt x="3431" y="1425"/>
                    </a:moveTo>
                    <a:cubicBezTo>
                      <a:pt x="3617" y="1448"/>
                      <a:pt x="3806" y="1471"/>
                      <a:pt x="3992" y="1492"/>
                    </a:cubicBezTo>
                    <a:cubicBezTo>
                      <a:pt x="3964" y="1680"/>
                      <a:pt x="3937" y="1870"/>
                      <a:pt x="3912" y="2059"/>
                    </a:cubicBezTo>
                    <a:cubicBezTo>
                      <a:pt x="3723" y="2038"/>
                      <a:pt x="3535" y="2016"/>
                      <a:pt x="3347" y="1991"/>
                    </a:cubicBezTo>
                    <a:cubicBezTo>
                      <a:pt x="3371" y="1802"/>
                      <a:pt x="3400" y="1613"/>
                      <a:pt x="3431" y="1425"/>
                    </a:cubicBezTo>
                    <a:close/>
                    <a:moveTo>
                      <a:pt x="4096" y="1502"/>
                    </a:moveTo>
                    <a:cubicBezTo>
                      <a:pt x="4284" y="1521"/>
                      <a:pt x="4472" y="1540"/>
                      <a:pt x="4660" y="1557"/>
                    </a:cubicBezTo>
                    <a:cubicBezTo>
                      <a:pt x="4632" y="1746"/>
                      <a:pt x="4604" y="1936"/>
                      <a:pt x="4580" y="2127"/>
                    </a:cubicBezTo>
                    <a:cubicBezTo>
                      <a:pt x="4392" y="2110"/>
                      <a:pt x="4201" y="2090"/>
                      <a:pt x="4013" y="2070"/>
                    </a:cubicBezTo>
                    <a:cubicBezTo>
                      <a:pt x="4038" y="1881"/>
                      <a:pt x="4065" y="1692"/>
                      <a:pt x="4096" y="1502"/>
                    </a:cubicBezTo>
                    <a:close/>
                    <a:moveTo>
                      <a:pt x="695" y="1586"/>
                    </a:moveTo>
                    <a:cubicBezTo>
                      <a:pt x="878" y="1634"/>
                      <a:pt x="1062" y="1679"/>
                      <a:pt x="1246" y="1723"/>
                    </a:cubicBezTo>
                    <a:cubicBezTo>
                      <a:pt x="1219" y="1908"/>
                      <a:pt x="1194" y="2095"/>
                      <a:pt x="1172" y="2283"/>
                    </a:cubicBezTo>
                    <a:cubicBezTo>
                      <a:pt x="986" y="2238"/>
                      <a:pt x="801" y="2191"/>
                      <a:pt x="617" y="2141"/>
                    </a:cubicBezTo>
                    <a:cubicBezTo>
                      <a:pt x="640" y="1955"/>
                      <a:pt x="666" y="1770"/>
                      <a:pt x="695" y="1586"/>
                    </a:cubicBezTo>
                    <a:close/>
                    <a:moveTo>
                      <a:pt x="1347" y="1745"/>
                    </a:moveTo>
                    <a:cubicBezTo>
                      <a:pt x="1533" y="1787"/>
                      <a:pt x="1720" y="1827"/>
                      <a:pt x="1905" y="1861"/>
                    </a:cubicBezTo>
                    <a:cubicBezTo>
                      <a:pt x="1879" y="2049"/>
                      <a:pt x="1856" y="2238"/>
                      <a:pt x="1833" y="2426"/>
                    </a:cubicBezTo>
                    <a:cubicBezTo>
                      <a:pt x="1647" y="2389"/>
                      <a:pt x="1460" y="2349"/>
                      <a:pt x="1272" y="2306"/>
                    </a:cubicBezTo>
                    <a:cubicBezTo>
                      <a:pt x="1294" y="2119"/>
                      <a:pt x="1320" y="1932"/>
                      <a:pt x="1347" y="1745"/>
                    </a:cubicBezTo>
                    <a:close/>
                    <a:moveTo>
                      <a:pt x="2008" y="1880"/>
                    </a:moveTo>
                    <a:cubicBezTo>
                      <a:pt x="2193" y="1916"/>
                      <a:pt x="2380" y="1948"/>
                      <a:pt x="2568" y="1978"/>
                    </a:cubicBezTo>
                    <a:cubicBezTo>
                      <a:pt x="2542" y="2168"/>
                      <a:pt x="2518" y="2356"/>
                      <a:pt x="2497" y="2545"/>
                    </a:cubicBezTo>
                    <a:cubicBezTo>
                      <a:pt x="2309" y="2514"/>
                      <a:pt x="2123" y="2481"/>
                      <a:pt x="1935" y="2445"/>
                    </a:cubicBezTo>
                    <a:cubicBezTo>
                      <a:pt x="1957" y="2256"/>
                      <a:pt x="1981" y="2068"/>
                      <a:pt x="2008" y="1880"/>
                    </a:cubicBezTo>
                    <a:close/>
                    <a:moveTo>
                      <a:pt x="2668" y="1995"/>
                    </a:moveTo>
                    <a:cubicBezTo>
                      <a:pt x="2856" y="2023"/>
                      <a:pt x="3044" y="2051"/>
                      <a:pt x="3231" y="2078"/>
                    </a:cubicBezTo>
                    <a:cubicBezTo>
                      <a:pt x="3207" y="2266"/>
                      <a:pt x="3185" y="2455"/>
                      <a:pt x="3164" y="2644"/>
                    </a:cubicBezTo>
                    <a:cubicBezTo>
                      <a:pt x="2976" y="2618"/>
                      <a:pt x="2788" y="2591"/>
                      <a:pt x="2599" y="2561"/>
                    </a:cubicBezTo>
                    <a:cubicBezTo>
                      <a:pt x="2620" y="2371"/>
                      <a:pt x="2643" y="2183"/>
                      <a:pt x="2668" y="1995"/>
                    </a:cubicBezTo>
                    <a:close/>
                    <a:moveTo>
                      <a:pt x="3333" y="2090"/>
                    </a:moveTo>
                    <a:cubicBezTo>
                      <a:pt x="3522" y="2115"/>
                      <a:pt x="3710" y="2137"/>
                      <a:pt x="3898" y="2158"/>
                    </a:cubicBezTo>
                    <a:cubicBezTo>
                      <a:pt x="3874" y="2349"/>
                      <a:pt x="3851" y="2539"/>
                      <a:pt x="3832" y="2728"/>
                    </a:cubicBezTo>
                    <a:cubicBezTo>
                      <a:pt x="3642" y="2707"/>
                      <a:pt x="3454" y="2684"/>
                      <a:pt x="3265" y="2659"/>
                    </a:cubicBezTo>
                    <a:cubicBezTo>
                      <a:pt x="3286" y="2470"/>
                      <a:pt x="3309" y="2279"/>
                      <a:pt x="3333" y="2090"/>
                    </a:cubicBezTo>
                    <a:close/>
                    <a:moveTo>
                      <a:pt x="603" y="2243"/>
                    </a:moveTo>
                    <a:cubicBezTo>
                      <a:pt x="789" y="2293"/>
                      <a:pt x="974" y="2340"/>
                      <a:pt x="1162" y="2384"/>
                    </a:cubicBezTo>
                    <a:cubicBezTo>
                      <a:pt x="1140" y="2570"/>
                      <a:pt x="1120" y="2758"/>
                      <a:pt x="1101" y="2946"/>
                    </a:cubicBezTo>
                    <a:cubicBezTo>
                      <a:pt x="913" y="2902"/>
                      <a:pt x="727" y="2853"/>
                      <a:pt x="541" y="2802"/>
                    </a:cubicBezTo>
                    <a:cubicBezTo>
                      <a:pt x="560" y="2616"/>
                      <a:pt x="581" y="2429"/>
                      <a:pt x="603" y="2243"/>
                    </a:cubicBezTo>
                    <a:close/>
                    <a:moveTo>
                      <a:pt x="1262" y="2409"/>
                    </a:moveTo>
                    <a:cubicBezTo>
                      <a:pt x="1448" y="2452"/>
                      <a:pt x="1634" y="2492"/>
                      <a:pt x="1822" y="2528"/>
                    </a:cubicBezTo>
                    <a:cubicBezTo>
                      <a:pt x="1802" y="2715"/>
                      <a:pt x="1783" y="2904"/>
                      <a:pt x="1764" y="3093"/>
                    </a:cubicBezTo>
                    <a:cubicBezTo>
                      <a:pt x="1576" y="3055"/>
                      <a:pt x="1387" y="3014"/>
                      <a:pt x="1202" y="2972"/>
                    </a:cubicBezTo>
                    <a:cubicBezTo>
                      <a:pt x="1220" y="2783"/>
                      <a:pt x="1240" y="2596"/>
                      <a:pt x="1262" y="2409"/>
                    </a:cubicBezTo>
                    <a:close/>
                    <a:moveTo>
                      <a:pt x="1924" y="2545"/>
                    </a:moveTo>
                    <a:cubicBezTo>
                      <a:pt x="2110" y="2581"/>
                      <a:pt x="2298" y="2614"/>
                      <a:pt x="2485" y="2645"/>
                    </a:cubicBezTo>
                    <a:cubicBezTo>
                      <a:pt x="2465" y="2836"/>
                      <a:pt x="2448" y="3025"/>
                      <a:pt x="2431" y="3214"/>
                    </a:cubicBezTo>
                    <a:cubicBezTo>
                      <a:pt x="2243" y="3183"/>
                      <a:pt x="2055" y="3149"/>
                      <a:pt x="1866" y="3113"/>
                    </a:cubicBezTo>
                    <a:cubicBezTo>
                      <a:pt x="1883" y="2922"/>
                      <a:pt x="1903" y="2734"/>
                      <a:pt x="1924" y="2545"/>
                    </a:cubicBezTo>
                    <a:close/>
                    <a:moveTo>
                      <a:pt x="2589" y="2661"/>
                    </a:moveTo>
                    <a:cubicBezTo>
                      <a:pt x="2777" y="2691"/>
                      <a:pt x="2965" y="2719"/>
                      <a:pt x="3154" y="2745"/>
                    </a:cubicBezTo>
                    <a:cubicBezTo>
                      <a:pt x="3133" y="2936"/>
                      <a:pt x="3116" y="3125"/>
                      <a:pt x="3098" y="3315"/>
                    </a:cubicBezTo>
                    <a:cubicBezTo>
                      <a:pt x="2909" y="3288"/>
                      <a:pt x="2721" y="3260"/>
                      <a:pt x="2532" y="3230"/>
                    </a:cubicBezTo>
                    <a:cubicBezTo>
                      <a:pt x="2549" y="3041"/>
                      <a:pt x="2568" y="2851"/>
                      <a:pt x="2589" y="2661"/>
                    </a:cubicBezTo>
                    <a:close/>
                    <a:moveTo>
                      <a:pt x="530" y="2904"/>
                    </a:moveTo>
                    <a:cubicBezTo>
                      <a:pt x="716" y="2954"/>
                      <a:pt x="902" y="3003"/>
                      <a:pt x="1091" y="3047"/>
                    </a:cubicBezTo>
                    <a:cubicBezTo>
                      <a:pt x="1074" y="3235"/>
                      <a:pt x="1058" y="3423"/>
                      <a:pt x="1042" y="3613"/>
                    </a:cubicBezTo>
                    <a:cubicBezTo>
                      <a:pt x="854" y="3568"/>
                      <a:pt x="666" y="3518"/>
                      <a:pt x="479" y="3466"/>
                    </a:cubicBezTo>
                    <a:cubicBezTo>
                      <a:pt x="495" y="3278"/>
                      <a:pt x="512" y="3092"/>
                      <a:pt x="530" y="2904"/>
                    </a:cubicBezTo>
                    <a:close/>
                    <a:moveTo>
                      <a:pt x="1193" y="3072"/>
                    </a:moveTo>
                    <a:cubicBezTo>
                      <a:pt x="1380" y="3115"/>
                      <a:pt x="1566" y="3156"/>
                      <a:pt x="1757" y="3193"/>
                    </a:cubicBezTo>
                    <a:cubicBezTo>
                      <a:pt x="1738" y="3383"/>
                      <a:pt x="1722" y="3573"/>
                      <a:pt x="1710" y="3762"/>
                    </a:cubicBezTo>
                    <a:cubicBezTo>
                      <a:pt x="1519" y="3724"/>
                      <a:pt x="1331" y="3683"/>
                      <a:pt x="1145" y="3638"/>
                    </a:cubicBezTo>
                    <a:cubicBezTo>
                      <a:pt x="1158" y="3449"/>
                      <a:pt x="1174" y="3260"/>
                      <a:pt x="1193" y="3072"/>
                    </a:cubicBezTo>
                    <a:close/>
                    <a:moveTo>
                      <a:pt x="1856" y="3213"/>
                    </a:moveTo>
                    <a:cubicBezTo>
                      <a:pt x="2044" y="3250"/>
                      <a:pt x="2232" y="3283"/>
                      <a:pt x="2421" y="3315"/>
                    </a:cubicBezTo>
                    <a:cubicBezTo>
                      <a:pt x="2406" y="3505"/>
                      <a:pt x="2390" y="3695"/>
                      <a:pt x="2377" y="3887"/>
                    </a:cubicBezTo>
                    <a:cubicBezTo>
                      <a:pt x="2187" y="3855"/>
                      <a:pt x="1998" y="3821"/>
                      <a:pt x="1810" y="3783"/>
                    </a:cubicBezTo>
                    <a:cubicBezTo>
                      <a:pt x="1825" y="3594"/>
                      <a:pt x="1838" y="3402"/>
                      <a:pt x="1856" y="3213"/>
                    </a:cubicBezTo>
                    <a:close/>
                    <a:moveTo>
                      <a:pt x="473" y="3569"/>
                    </a:moveTo>
                    <a:cubicBezTo>
                      <a:pt x="660" y="3621"/>
                      <a:pt x="848" y="3669"/>
                      <a:pt x="1036" y="3715"/>
                    </a:cubicBezTo>
                    <a:cubicBezTo>
                      <a:pt x="1022" y="3904"/>
                      <a:pt x="1009" y="4092"/>
                      <a:pt x="996" y="4282"/>
                    </a:cubicBezTo>
                    <a:cubicBezTo>
                      <a:pt x="807" y="4237"/>
                      <a:pt x="619" y="4187"/>
                      <a:pt x="432" y="4134"/>
                    </a:cubicBezTo>
                    <a:cubicBezTo>
                      <a:pt x="443" y="3946"/>
                      <a:pt x="458" y="3757"/>
                      <a:pt x="473" y="3569"/>
                    </a:cubicBezTo>
                    <a:close/>
                    <a:moveTo>
                      <a:pt x="2360" y="1"/>
                    </a:moveTo>
                    <a:lnTo>
                      <a:pt x="2360" y="1"/>
                    </a:lnTo>
                    <a:cubicBezTo>
                      <a:pt x="2323" y="4"/>
                      <a:pt x="2287" y="9"/>
                      <a:pt x="2251" y="14"/>
                    </a:cubicBezTo>
                    <a:cubicBezTo>
                      <a:pt x="2218" y="156"/>
                      <a:pt x="2183" y="299"/>
                      <a:pt x="2154" y="443"/>
                    </a:cubicBezTo>
                    <a:cubicBezTo>
                      <a:pt x="1971" y="409"/>
                      <a:pt x="1788" y="374"/>
                      <a:pt x="1606" y="335"/>
                    </a:cubicBezTo>
                    <a:cubicBezTo>
                      <a:pt x="1619" y="275"/>
                      <a:pt x="1633" y="215"/>
                      <a:pt x="1647" y="157"/>
                    </a:cubicBezTo>
                    <a:lnTo>
                      <a:pt x="1647" y="157"/>
                    </a:lnTo>
                    <a:cubicBezTo>
                      <a:pt x="1607" y="171"/>
                      <a:pt x="1568" y="187"/>
                      <a:pt x="1530" y="203"/>
                    </a:cubicBezTo>
                    <a:cubicBezTo>
                      <a:pt x="1522" y="239"/>
                      <a:pt x="1513" y="277"/>
                      <a:pt x="1504" y="314"/>
                    </a:cubicBezTo>
                    <a:cubicBezTo>
                      <a:pt x="1456" y="303"/>
                      <a:pt x="1409" y="292"/>
                      <a:pt x="1362" y="281"/>
                    </a:cubicBezTo>
                    <a:cubicBezTo>
                      <a:pt x="1318" y="304"/>
                      <a:pt x="1273" y="328"/>
                      <a:pt x="1231" y="353"/>
                    </a:cubicBezTo>
                    <a:cubicBezTo>
                      <a:pt x="1314" y="372"/>
                      <a:pt x="1398" y="393"/>
                      <a:pt x="1482" y="412"/>
                    </a:cubicBezTo>
                    <a:cubicBezTo>
                      <a:pt x="1443" y="596"/>
                      <a:pt x="1404" y="780"/>
                      <a:pt x="1371" y="966"/>
                    </a:cubicBezTo>
                    <a:cubicBezTo>
                      <a:pt x="1188" y="924"/>
                      <a:pt x="1005" y="881"/>
                      <a:pt x="823" y="834"/>
                    </a:cubicBezTo>
                    <a:cubicBezTo>
                      <a:pt x="837" y="762"/>
                      <a:pt x="853" y="690"/>
                      <a:pt x="868" y="618"/>
                    </a:cubicBezTo>
                    <a:lnTo>
                      <a:pt x="868" y="618"/>
                    </a:lnTo>
                    <a:cubicBezTo>
                      <a:pt x="822" y="659"/>
                      <a:pt x="779" y="701"/>
                      <a:pt x="737" y="742"/>
                    </a:cubicBezTo>
                    <a:cubicBezTo>
                      <a:pt x="733" y="763"/>
                      <a:pt x="728" y="785"/>
                      <a:pt x="723" y="806"/>
                    </a:cubicBezTo>
                    <a:cubicBezTo>
                      <a:pt x="711" y="803"/>
                      <a:pt x="698" y="799"/>
                      <a:pt x="686" y="796"/>
                    </a:cubicBezTo>
                    <a:cubicBezTo>
                      <a:pt x="660" y="824"/>
                      <a:pt x="636" y="851"/>
                      <a:pt x="612" y="879"/>
                    </a:cubicBezTo>
                    <a:cubicBezTo>
                      <a:pt x="643" y="888"/>
                      <a:pt x="672" y="898"/>
                      <a:pt x="704" y="905"/>
                    </a:cubicBezTo>
                    <a:cubicBezTo>
                      <a:pt x="670" y="1088"/>
                      <a:pt x="639" y="1271"/>
                      <a:pt x="608" y="1456"/>
                    </a:cubicBezTo>
                    <a:cubicBezTo>
                      <a:pt x="502" y="1427"/>
                      <a:pt x="394" y="1395"/>
                      <a:pt x="289" y="1363"/>
                    </a:cubicBezTo>
                    <a:cubicBezTo>
                      <a:pt x="273" y="1394"/>
                      <a:pt x="258" y="1425"/>
                      <a:pt x="244" y="1456"/>
                    </a:cubicBezTo>
                    <a:cubicBezTo>
                      <a:pt x="361" y="1490"/>
                      <a:pt x="476" y="1525"/>
                      <a:pt x="593" y="1557"/>
                    </a:cubicBezTo>
                    <a:cubicBezTo>
                      <a:pt x="565" y="1741"/>
                      <a:pt x="538" y="1927"/>
                      <a:pt x="514" y="2112"/>
                    </a:cubicBezTo>
                    <a:cubicBezTo>
                      <a:pt x="366" y="2070"/>
                      <a:pt x="216" y="2027"/>
                      <a:pt x="69" y="1981"/>
                    </a:cubicBezTo>
                    <a:cubicBezTo>
                      <a:pt x="61" y="2014"/>
                      <a:pt x="54" y="2048"/>
                      <a:pt x="49" y="2081"/>
                    </a:cubicBezTo>
                    <a:cubicBezTo>
                      <a:pt x="200" y="2127"/>
                      <a:pt x="350" y="2171"/>
                      <a:pt x="502" y="2212"/>
                    </a:cubicBezTo>
                    <a:cubicBezTo>
                      <a:pt x="478" y="2399"/>
                      <a:pt x="457" y="2586"/>
                      <a:pt x="439" y="2772"/>
                    </a:cubicBezTo>
                    <a:cubicBezTo>
                      <a:pt x="293" y="2730"/>
                      <a:pt x="146" y="2687"/>
                      <a:pt x="1" y="2641"/>
                    </a:cubicBezTo>
                    <a:lnTo>
                      <a:pt x="1" y="2641"/>
                    </a:lnTo>
                    <a:cubicBezTo>
                      <a:pt x="1" y="2677"/>
                      <a:pt x="2" y="2712"/>
                      <a:pt x="3" y="2748"/>
                    </a:cubicBezTo>
                    <a:cubicBezTo>
                      <a:pt x="144" y="2792"/>
                      <a:pt x="287" y="2834"/>
                      <a:pt x="429" y="2874"/>
                    </a:cubicBezTo>
                    <a:cubicBezTo>
                      <a:pt x="410" y="3062"/>
                      <a:pt x="393" y="3250"/>
                      <a:pt x="377" y="3438"/>
                    </a:cubicBezTo>
                    <a:cubicBezTo>
                      <a:pt x="278" y="3409"/>
                      <a:pt x="180" y="3378"/>
                      <a:pt x="80" y="3349"/>
                    </a:cubicBezTo>
                    <a:lnTo>
                      <a:pt x="80" y="3349"/>
                    </a:lnTo>
                    <a:cubicBezTo>
                      <a:pt x="89" y="3387"/>
                      <a:pt x="99" y="3424"/>
                      <a:pt x="108" y="3462"/>
                    </a:cubicBezTo>
                    <a:cubicBezTo>
                      <a:pt x="195" y="3488"/>
                      <a:pt x="282" y="3516"/>
                      <a:pt x="369" y="3540"/>
                    </a:cubicBezTo>
                    <a:cubicBezTo>
                      <a:pt x="355" y="3722"/>
                      <a:pt x="342" y="3904"/>
                      <a:pt x="330" y="4087"/>
                    </a:cubicBezTo>
                    <a:cubicBezTo>
                      <a:pt x="359" y="4150"/>
                      <a:pt x="389" y="4212"/>
                      <a:pt x="421" y="4272"/>
                    </a:cubicBezTo>
                    <a:cubicBezTo>
                      <a:pt x="423" y="4261"/>
                      <a:pt x="423" y="4249"/>
                      <a:pt x="423" y="4239"/>
                    </a:cubicBezTo>
                    <a:cubicBezTo>
                      <a:pt x="577" y="4282"/>
                      <a:pt x="732" y="4321"/>
                      <a:pt x="886" y="4359"/>
                    </a:cubicBezTo>
                    <a:cubicBezTo>
                      <a:pt x="959" y="4344"/>
                      <a:pt x="1032" y="4328"/>
                      <a:pt x="1106" y="4311"/>
                    </a:cubicBezTo>
                    <a:cubicBezTo>
                      <a:pt x="1103" y="4309"/>
                      <a:pt x="1100" y="4309"/>
                      <a:pt x="1096" y="4308"/>
                    </a:cubicBezTo>
                    <a:cubicBezTo>
                      <a:pt x="1108" y="4119"/>
                      <a:pt x="1120" y="3929"/>
                      <a:pt x="1134" y="3739"/>
                    </a:cubicBezTo>
                    <a:cubicBezTo>
                      <a:pt x="1323" y="3784"/>
                      <a:pt x="1511" y="3825"/>
                      <a:pt x="1699" y="3864"/>
                    </a:cubicBezTo>
                    <a:cubicBezTo>
                      <a:pt x="1692" y="3961"/>
                      <a:pt x="1687" y="4057"/>
                      <a:pt x="1680" y="4154"/>
                    </a:cubicBezTo>
                    <a:cubicBezTo>
                      <a:pt x="1716" y="4144"/>
                      <a:pt x="1751" y="4131"/>
                      <a:pt x="1785" y="4121"/>
                    </a:cubicBezTo>
                    <a:cubicBezTo>
                      <a:pt x="1790" y="4042"/>
                      <a:pt x="1794" y="3963"/>
                      <a:pt x="1799" y="3884"/>
                    </a:cubicBezTo>
                    <a:cubicBezTo>
                      <a:pt x="1941" y="3912"/>
                      <a:pt x="2082" y="3937"/>
                      <a:pt x="2223" y="3962"/>
                    </a:cubicBezTo>
                    <a:cubicBezTo>
                      <a:pt x="2309" y="3927"/>
                      <a:pt x="2394" y="3893"/>
                      <a:pt x="2479" y="3856"/>
                    </a:cubicBezTo>
                    <a:cubicBezTo>
                      <a:pt x="2491" y="3682"/>
                      <a:pt x="2504" y="3507"/>
                      <a:pt x="2520" y="3333"/>
                    </a:cubicBezTo>
                    <a:cubicBezTo>
                      <a:pt x="2708" y="3363"/>
                      <a:pt x="2897" y="3392"/>
                      <a:pt x="3087" y="3418"/>
                    </a:cubicBezTo>
                    <a:cubicBezTo>
                      <a:pt x="3082" y="3465"/>
                      <a:pt x="3080" y="3512"/>
                      <a:pt x="3076" y="3558"/>
                    </a:cubicBezTo>
                    <a:cubicBezTo>
                      <a:pt x="3113" y="3538"/>
                      <a:pt x="3148" y="3517"/>
                      <a:pt x="3184" y="3496"/>
                    </a:cubicBezTo>
                    <a:cubicBezTo>
                      <a:pt x="3185" y="3475"/>
                      <a:pt x="3186" y="3454"/>
                      <a:pt x="3189" y="3431"/>
                    </a:cubicBezTo>
                    <a:cubicBezTo>
                      <a:pt x="3217" y="3435"/>
                      <a:pt x="3247" y="3438"/>
                      <a:pt x="3275" y="3441"/>
                    </a:cubicBezTo>
                    <a:cubicBezTo>
                      <a:pt x="3321" y="3414"/>
                      <a:pt x="3367" y="3386"/>
                      <a:pt x="3411" y="3356"/>
                    </a:cubicBezTo>
                    <a:cubicBezTo>
                      <a:pt x="3339" y="3347"/>
                      <a:pt x="3269" y="3340"/>
                      <a:pt x="3196" y="3330"/>
                    </a:cubicBezTo>
                    <a:cubicBezTo>
                      <a:pt x="3212" y="3140"/>
                      <a:pt x="3231" y="2950"/>
                      <a:pt x="3250" y="2760"/>
                    </a:cubicBezTo>
                    <a:cubicBezTo>
                      <a:pt x="3443" y="2784"/>
                      <a:pt x="3631" y="2807"/>
                      <a:pt x="3822" y="2830"/>
                    </a:cubicBezTo>
                    <a:cubicBezTo>
                      <a:pt x="3812" y="2916"/>
                      <a:pt x="3806" y="3003"/>
                      <a:pt x="3798" y="3088"/>
                    </a:cubicBezTo>
                    <a:cubicBezTo>
                      <a:pt x="3835" y="3058"/>
                      <a:pt x="3872" y="3029"/>
                      <a:pt x="3908" y="2999"/>
                    </a:cubicBezTo>
                    <a:cubicBezTo>
                      <a:pt x="3914" y="2946"/>
                      <a:pt x="3918" y="2894"/>
                      <a:pt x="3923" y="2842"/>
                    </a:cubicBezTo>
                    <a:lnTo>
                      <a:pt x="4076" y="2858"/>
                    </a:lnTo>
                    <a:cubicBezTo>
                      <a:pt x="4110" y="2827"/>
                      <a:pt x="4143" y="2796"/>
                      <a:pt x="4175" y="2766"/>
                    </a:cubicBezTo>
                    <a:cubicBezTo>
                      <a:pt x="4095" y="2758"/>
                      <a:pt x="4013" y="2750"/>
                      <a:pt x="3933" y="2741"/>
                    </a:cubicBezTo>
                    <a:cubicBezTo>
                      <a:pt x="3952" y="2550"/>
                      <a:pt x="3974" y="2361"/>
                      <a:pt x="3999" y="2171"/>
                    </a:cubicBezTo>
                    <a:cubicBezTo>
                      <a:pt x="4188" y="2192"/>
                      <a:pt x="4377" y="2210"/>
                      <a:pt x="4565" y="2227"/>
                    </a:cubicBezTo>
                    <a:cubicBezTo>
                      <a:pt x="4560" y="2274"/>
                      <a:pt x="4555" y="2323"/>
                      <a:pt x="4549" y="2370"/>
                    </a:cubicBezTo>
                    <a:cubicBezTo>
                      <a:pt x="4611" y="2295"/>
                      <a:pt x="4671" y="2219"/>
                      <a:pt x="4727" y="2140"/>
                    </a:cubicBezTo>
                    <a:cubicBezTo>
                      <a:pt x="4713" y="2138"/>
                      <a:pt x="4697" y="2137"/>
                      <a:pt x="4682" y="2136"/>
                    </a:cubicBezTo>
                    <a:cubicBezTo>
                      <a:pt x="4707" y="1945"/>
                      <a:pt x="4733" y="1756"/>
                      <a:pt x="4764" y="1566"/>
                    </a:cubicBezTo>
                    <a:lnTo>
                      <a:pt x="5050" y="1589"/>
                    </a:lnTo>
                    <a:cubicBezTo>
                      <a:pt x="5066" y="1557"/>
                      <a:pt x="5078" y="1524"/>
                      <a:pt x="5093" y="1490"/>
                    </a:cubicBezTo>
                    <a:cubicBezTo>
                      <a:pt x="4989" y="1482"/>
                      <a:pt x="4884" y="1473"/>
                      <a:pt x="4779" y="1464"/>
                    </a:cubicBezTo>
                    <a:cubicBezTo>
                      <a:pt x="4810" y="1275"/>
                      <a:pt x="4842" y="1085"/>
                      <a:pt x="4878" y="897"/>
                    </a:cubicBezTo>
                    <a:lnTo>
                      <a:pt x="4885" y="897"/>
                    </a:lnTo>
                    <a:cubicBezTo>
                      <a:pt x="4844" y="857"/>
                      <a:pt x="4802" y="820"/>
                      <a:pt x="4760" y="783"/>
                    </a:cubicBezTo>
                    <a:cubicBezTo>
                      <a:pt x="4583" y="767"/>
                      <a:pt x="4407" y="751"/>
                      <a:pt x="4231" y="734"/>
                    </a:cubicBezTo>
                    <a:cubicBezTo>
                      <a:pt x="4248" y="638"/>
                      <a:pt x="4269" y="543"/>
                      <a:pt x="4289" y="449"/>
                    </a:cubicBezTo>
                    <a:cubicBezTo>
                      <a:pt x="4258" y="431"/>
                      <a:pt x="4226" y="412"/>
                      <a:pt x="4195" y="395"/>
                    </a:cubicBezTo>
                    <a:cubicBezTo>
                      <a:pt x="4172" y="505"/>
                      <a:pt x="4148" y="615"/>
                      <a:pt x="4127" y="725"/>
                    </a:cubicBezTo>
                    <a:cubicBezTo>
                      <a:pt x="3940" y="705"/>
                      <a:pt x="3754" y="684"/>
                      <a:pt x="3567" y="660"/>
                    </a:cubicBezTo>
                    <a:cubicBezTo>
                      <a:pt x="3600" y="496"/>
                      <a:pt x="3636" y="331"/>
                      <a:pt x="3675" y="166"/>
                    </a:cubicBezTo>
                    <a:lnTo>
                      <a:pt x="3577" y="135"/>
                    </a:lnTo>
                    <a:cubicBezTo>
                      <a:pt x="3537" y="304"/>
                      <a:pt x="3500" y="476"/>
                      <a:pt x="3464" y="647"/>
                    </a:cubicBezTo>
                    <a:cubicBezTo>
                      <a:pt x="3279" y="623"/>
                      <a:pt x="3093" y="597"/>
                      <a:pt x="2908" y="570"/>
                    </a:cubicBezTo>
                    <a:cubicBezTo>
                      <a:pt x="2945" y="386"/>
                      <a:pt x="2987" y="202"/>
                      <a:pt x="3031" y="19"/>
                    </a:cubicBezTo>
                    <a:cubicBezTo>
                      <a:pt x="2998" y="15"/>
                      <a:pt x="2963" y="9"/>
                      <a:pt x="2929" y="5"/>
                    </a:cubicBezTo>
                    <a:cubicBezTo>
                      <a:pt x="2884" y="187"/>
                      <a:pt x="2844" y="370"/>
                      <a:pt x="2805" y="554"/>
                    </a:cubicBezTo>
                    <a:cubicBezTo>
                      <a:pt x="2621" y="526"/>
                      <a:pt x="2437" y="496"/>
                      <a:pt x="2254" y="463"/>
                    </a:cubicBezTo>
                    <a:cubicBezTo>
                      <a:pt x="2287" y="308"/>
                      <a:pt x="2323" y="155"/>
                      <a:pt x="2360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7" name="Google Shape;2170;p58"/>
              <p:cNvSpPr/>
              <p:nvPr/>
            </p:nvSpPr>
            <p:spPr>
              <a:xfrm>
                <a:off x="5789475" y="-1417933"/>
                <a:ext cx="353420" cy="621217"/>
              </a:xfrm>
              <a:custGeom>
                <a:avLst/>
                <a:gdLst/>
                <a:ahLst/>
                <a:cxnLst/>
                <a:rect l="l" t="t" r="r" b="b"/>
                <a:pathLst>
                  <a:path w="2394" h="4208" extrusionOk="0">
                    <a:moveTo>
                      <a:pt x="1756" y="1"/>
                    </a:moveTo>
                    <a:lnTo>
                      <a:pt x="1756" y="1"/>
                    </a:lnTo>
                    <a:cubicBezTo>
                      <a:pt x="1617" y="62"/>
                      <a:pt x="1481" y="135"/>
                      <a:pt x="1356" y="224"/>
                    </a:cubicBezTo>
                    <a:cubicBezTo>
                      <a:pt x="46" y="1147"/>
                      <a:pt x="0" y="2890"/>
                      <a:pt x="762" y="4188"/>
                    </a:cubicBezTo>
                    <a:cubicBezTo>
                      <a:pt x="766" y="4196"/>
                      <a:pt x="770" y="4201"/>
                      <a:pt x="772" y="4207"/>
                    </a:cubicBezTo>
                    <a:cubicBezTo>
                      <a:pt x="1306" y="4125"/>
                      <a:pt x="1860" y="3982"/>
                      <a:pt x="2394" y="3779"/>
                    </a:cubicBezTo>
                    <a:cubicBezTo>
                      <a:pt x="1865" y="3122"/>
                      <a:pt x="1592" y="2270"/>
                      <a:pt x="1572" y="1425"/>
                    </a:cubicBezTo>
                    <a:cubicBezTo>
                      <a:pt x="1562" y="944"/>
                      <a:pt x="1630" y="464"/>
                      <a:pt x="1756" y="1"/>
                    </a:cubicBezTo>
                    <a:close/>
                  </a:path>
                </a:pathLst>
              </a:custGeom>
              <a:solidFill>
                <a:srgbClr val="4D0029">
                  <a:alpha val="427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8" name="Google Shape;2171;p58"/>
              <p:cNvSpPr/>
              <p:nvPr/>
            </p:nvSpPr>
            <p:spPr>
              <a:xfrm>
                <a:off x="6592414" y="-1027166"/>
                <a:ext cx="81786" cy="247276"/>
              </a:xfrm>
              <a:custGeom>
                <a:avLst/>
                <a:gdLst/>
                <a:ahLst/>
                <a:cxnLst/>
                <a:rect l="l" t="t" r="r" b="b"/>
                <a:pathLst>
                  <a:path w="554" h="1675" extrusionOk="0">
                    <a:moveTo>
                      <a:pt x="187" y="1"/>
                    </a:moveTo>
                    <a:cubicBezTo>
                      <a:pt x="93" y="1"/>
                      <a:pt x="1" y="75"/>
                      <a:pt x="43" y="187"/>
                    </a:cubicBezTo>
                    <a:cubicBezTo>
                      <a:pt x="196" y="605"/>
                      <a:pt x="249" y="1037"/>
                      <a:pt x="180" y="1481"/>
                    </a:cubicBezTo>
                    <a:cubicBezTo>
                      <a:pt x="161" y="1598"/>
                      <a:pt x="261" y="1674"/>
                      <a:pt x="351" y="1674"/>
                    </a:cubicBezTo>
                    <a:cubicBezTo>
                      <a:pt x="410" y="1674"/>
                      <a:pt x="464" y="1641"/>
                      <a:pt x="477" y="1562"/>
                    </a:cubicBezTo>
                    <a:cubicBezTo>
                      <a:pt x="554" y="1064"/>
                      <a:pt x="514" y="579"/>
                      <a:pt x="340" y="107"/>
                    </a:cubicBezTo>
                    <a:cubicBezTo>
                      <a:pt x="313" y="33"/>
                      <a:pt x="250" y="1"/>
                      <a:pt x="18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3" name="Google Shape;2200;p58"/>
          <p:cNvGrpSpPr/>
          <p:nvPr/>
        </p:nvGrpSpPr>
        <p:grpSpPr>
          <a:xfrm>
            <a:off x="8727201" y="3925326"/>
            <a:ext cx="416799" cy="572715"/>
            <a:chOff x="8430725" y="132438"/>
            <a:chExt cx="592549" cy="814209"/>
          </a:xfrm>
        </p:grpSpPr>
        <p:sp>
          <p:nvSpPr>
            <p:cNvPr id="90" name="Google Shape;2201;p58"/>
            <p:cNvSpPr/>
            <p:nvPr/>
          </p:nvSpPr>
          <p:spPr>
            <a:xfrm flipH="1">
              <a:off x="8430725" y="132441"/>
              <a:ext cx="592548" cy="814207"/>
            </a:xfrm>
            <a:custGeom>
              <a:avLst/>
              <a:gdLst/>
              <a:ahLst/>
              <a:cxnLst/>
              <a:rect l="l" t="t" r="r" b="b"/>
              <a:pathLst>
                <a:path w="5825" h="8004" extrusionOk="0">
                  <a:moveTo>
                    <a:pt x="375" y="1"/>
                  </a:moveTo>
                  <a:cubicBezTo>
                    <a:pt x="240" y="1"/>
                    <a:pt x="110" y="107"/>
                    <a:pt x="59" y="236"/>
                  </a:cubicBezTo>
                  <a:cubicBezTo>
                    <a:pt x="1" y="388"/>
                    <a:pt x="27" y="560"/>
                    <a:pt x="73" y="717"/>
                  </a:cubicBezTo>
                  <a:cubicBezTo>
                    <a:pt x="247" y="1318"/>
                    <a:pt x="717" y="1822"/>
                    <a:pt x="1301" y="2043"/>
                  </a:cubicBezTo>
                  <a:cubicBezTo>
                    <a:pt x="974" y="2955"/>
                    <a:pt x="867" y="3934"/>
                    <a:pt x="992" y="4901"/>
                  </a:cubicBezTo>
                  <a:cubicBezTo>
                    <a:pt x="990" y="4901"/>
                    <a:pt x="989" y="4903"/>
                    <a:pt x="989" y="4903"/>
                  </a:cubicBezTo>
                  <a:cubicBezTo>
                    <a:pt x="733" y="5004"/>
                    <a:pt x="513" y="5474"/>
                    <a:pt x="414" y="5715"/>
                  </a:cubicBezTo>
                  <a:cubicBezTo>
                    <a:pt x="293" y="6005"/>
                    <a:pt x="268" y="6348"/>
                    <a:pt x="407" y="6629"/>
                  </a:cubicBezTo>
                  <a:cubicBezTo>
                    <a:pt x="518" y="6557"/>
                    <a:pt x="626" y="6481"/>
                    <a:pt x="722" y="6399"/>
                  </a:cubicBezTo>
                  <a:cubicBezTo>
                    <a:pt x="725" y="6441"/>
                    <a:pt x="728" y="6482"/>
                    <a:pt x="736" y="6519"/>
                  </a:cubicBezTo>
                  <a:cubicBezTo>
                    <a:pt x="806" y="7039"/>
                    <a:pt x="1105" y="7525"/>
                    <a:pt x="1539" y="7821"/>
                  </a:cubicBezTo>
                  <a:cubicBezTo>
                    <a:pt x="1653" y="7899"/>
                    <a:pt x="1777" y="7965"/>
                    <a:pt x="1912" y="7991"/>
                  </a:cubicBezTo>
                  <a:cubicBezTo>
                    <a:pt x="1955" y="7999"/>
                    <a:pt x="1999" y="8003"/>
                    <a:pt x="2042" y="8003"/>
                  </a:cubicBezTo>
                  <a:cubicBezTo>
                    <a:pt x="2339" y="8003"/>
                    <a:pt x="2630" y="7811"/>
                    <a:pt x="2775" y="7545"/>
                  </a:cubicBezTo>
                  <a:cubicBezTo>
                    <a:pt x="2940" y="7241"/>
                    <a:pt x="2935" y="6866"/>
                    <a:pt x="2824" y="6537"/>
                  </a:cubicBezTo>
                  <a:cubicBezTo>
                    <a:pt x="2744" y="6302"/>
                    <a:pt x="2599" y="6048"/>
                    <a:pt x="2421" y="5821"/>
                  </a:cubicBezTo>
                  <a:cubicBezTo>
                    <a:pt x="2487" y="5804"/>
                    <a:pt x="2552" y="5783"/>
                    <a:pt x="2616" y="5758"/>
                  </a:cubicBezTo>
                  <a:lnTo>
                    <a:pt x="2534" y="5644"/>
                  </a:lnTo>
                  <a:cubicBezTo>
                    <a:pt x="2409" y="5473"/>
                    <a:pt x="2278" y="5304"/>
                    <a:pt x="2116" y="5169"/>
                  </a:cubicBezTo>
                  <a:cubicBezTo>
                    <a:pt x="1883" y="4973"/>
                    <a:pt x="1621" y="4902"/>
                    <a:pt x="1324" y="4879"/>
                  </a:cubicBezTo>
                  <a:cubicBezTo>
                    <a:pt x="1298" y="4877"/>
                    <a:pt x="1271" y="4875"/>
                    <a:pt x="1245" y="4874"/>
                  </a:cubicBezTo>
                  <a:cubicBezTo>
                    <a:pt x="1146" y="4104"/>
                    <a:pt x="1199" y="3328"/>
                    <a:pt x="1397" y="2589"/>
                  </a:cubicBezTo>
                  <a:cubicBezTo>
                    <a:pt x="1802" y="3116"/>
                    <a:pt x="2268" y="3581"/>
                    <a:pt x="2788" y="3982"/>
                  </a:cubicBezTo>
                  <a:cubicBezTo>
                    <a:pt x="2745" y="4212"/>
                    <a:pt x="2745" y="4472"/>
                    <a:pt x="2751" y="4637"/>
                  </a:cubicBezTo>
                  <a:cubicBezTo>
                    <a:pt x="2761" y="4969"/>
                    <a:pt x="2886" y="5303"/>
                    <a:pt x="3141" y="5503"/>
                  </a:cubicBezTo>
                  <a:cubicBezTo>
                    <a:pt x="3215" y="5382"/>
                    <a:pt x="3285" y="5260"/>
                    <a:pt x="3341" y="5135"/>
                  </a:cubicBezTo>
                  <a:cubicBezTo>
                    <a:pt x="3362" y="5173"/>
                    <a:pt x="3383" y="5209"/>
                    <a:pt x="3405" y="5244"/>
                  </a:cubicBezTo>
                  <a:cubicBezTo>
                    <a:pt x="3698" y="5701"/>
                    <a:pt x="4195" y="6014"/>
                    <a:pt x="4738" y="6086"/>
                  </a:cubicBezTo>
                  <a:cubicBezTo>
                    <a:pt x="4799" y="6093"/>
                    <a:pt x="4860" y="6098"/>
                    <a:pt x="4922" y="6098"/>
                  </a:cubicBezTo>
                  <a:cubicBezTo>
                    <a:pt x="5005" y="6098"/>
                    <a:pt x="5088" y="6089"/>
                    <a:pt x="5168" y="6066"/>
                  </a:cubicBezTo>
                  <a:cubicBezTo>
                    <a:pt x="5523" y="5965"/>
                    <a:pt x="5775" y="5596"/>
                    <a:pt x="5801" y="5229"/>
                  </a:cubicBezTo>
                  <a:cubicBezTo>
                    <a:pt x="5825" y="4859"/>
                    <a:pt x="5657" y="4508"/>
                    <a:pt x="5410" y="4252"/>
                  </a:cubicBezTo>
                  <a:cubicBezTo>
                    <a:pt x="5232" y="4068"/>
                    <a:pt x="4982" y="3897"/>
                    <a:pt x="4714" y="3770"/>
                  </a:cubicBezTo>
                  <a:cubicBezTo>
                    <a:pt x="4770" y="3721"/>
                    <a:pt x="4822" y="3670"/>
                    <a:pt x="4872" y="3615"/>
                  </a:cubicBezTo>
                  <a:cubicBezTo>
                    <a:pt x="4829" y="3592"/>
                    <a:pt x="4787" y="3570"/>
                    <a:pt x="4744" y="3547"/>
                  </a:cubicBezTo>
                  <a:cubicBezTo>
                    <a:pt x="4550" y="3445"/>
                    <a:pt x="4351" y="3350"/>
                    <a:pt x="4137" y="3299"/>
                  </a:cubicBezTo>
                  <a:cubicBezTo>
                    <a:pt x="4045" y="3277"/>
                    <a:pt x="3955" y="3267"/>
                    <a:pt x="3866" y="3267"/>
                  </a:cubicBezTo>
                  <a:cubicBezTo>
                    <a:pt x="3660" y="3267"/>
                    <a:pt x="3461" y="3321"/>
                    <a:pt x="3254" y="3406"/>
                  </a:cubicBezTo>
                  <a:cubicBezTo>
                    <a:pt x="3143" y="3452"/>
                    <a:pt x="3028" y="3500"/>
                    <a:pt x="2945" y="3589"/>
                  </a:cubicBezTo>
                  <a:cubicBezTo>
                    <a:pt x="2913" y="3625"/>
                    <a:pt x="2884" y="3670"/>
                    <a:pt x="2860" y="3722"/>
                  </a:cubicBezTo>
                  <a:cubicBezTo>
                    <a:pt x="2341" y="3310"/>
                    <a:pt x="1879" y="2832"/>
                    <a:pt x="1479" y="2290"/>
                  </a:cubicBezTo>
                  <a:cubicBezTo>
                    <a:pt x="1486" y="2268"/>
                    <a:pt x="1494" y="2245"/>
                    <a:pt x="1501" y="2223"/>
                  </a:cubicBezTo>
                  <a:cubicBezTo>
                    <a:pt x="1966" y="2460"/>
                    <a:pt x="2489" y="2588"/>
                    <a:pt x="3012" y="2589"/>
                  </a:cubicBezTo>
                  <a:cubicBezTo>
                    <a:pt x="3148" y="2589"/>
                    <a:pt x="3287" y="2582"/>
                    <a:pt x="3414" y="2531"/>
                  </a:cubicBezTo>
                  <a:cubicBezTo>
                    <a:pt x="3540" y="2481"/>
                    <a:pt x="3654" y="2385"/>
                    <a:pt x="3696" y="2255"/>
                  </a:cubicBezTo>
                  <a:cubicBezTo>
                    <a:pt x="3745" y="2102"/>
                    <a:pt x="3682" y="1926"/>
                    <a:pt x="3569" y="1810"/>
                  </a:cubicBezTo>
                  <a:cubicBezTo>
                    <a:pt x="3455" y="1694"/>
                    <a:pt x="3300" y="1629"/>
                    <a:pt x="3143" y="1588"/>
                  </a:cubicBezTo>
                  <a:cubicBezTo>
                    <a:pt x="2996" y="1550"/>
                    <a:pt x="2844" y="1531"/>
                    <a:pt x="2692" y="1531"/>
                  </a:cubicBezTo>
                  <a:cubicBezTo>
                    <a:pt x="2321" y="1531"/>
                    <a:pt x="1950" y="1643"/>
                    <a:pt x="1642" y="1851"/>
                  </a:cubicBezTo>
                  <a:cubicBezTo>
                    <a:pt x="1820" y="1420"/>
                    <a:pt x="2051" y="1009"/>
                    <a:pt x="2332" y="622"/>
                  </a:cubicBezTo>
                  <a:cubicBezTo>
                    <a:pt x="2401" y="528"/>
                    <a:pt x="2314" y="429"/>
                    <a:pt x="2224" y="429"/>
                  </a:cubicBezTo>
                  <a:cubicBezTo>
                    <a:pt x="2189" y="429"/>
                    <a:pt x="2154" y="444"/>
                    <a:pt x="2127" y="481"/>
                  </a:cubicBezTo>
                  <a:cubicBezTo>
                    <a:pt x="1850" y="860"/>
                    <a:pt x="1621" y="1265"/>
                    <a:pt x="1439" y="1689"/>
                  </a:cubicBezTo>
                  <a:cubicBezTo>
                    <a:pt x="1324" y="1083"/>
                    <a:pt x="1072" y="499"/>
                    <a:pt x="606" y="108"/>
                  </a:cubicBezTo>
                  <a:cubicBezTo>
                    <a:pt x="558" y="68"/>
                    <a:pt x="504" y="28"/>
                    <a:pt x="444" y="10"/>
                  </a:cubicBezTo>
                  <a:cubicBezTo>
                    <a:pt x="421" y="4"/>
                    <a:pt x="398" y="1"/>
                    <a:pt x="375" y="1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4" name="Google Shape;2202;p58"/>
            <p:cNvGrpSpPr/>
            <p:nvPr/>
          </p:nvGrpSpPr>
          <p:grpSpPr>
            <a:xfrm flipH="1">
              <a:off x="8430707" y="132436"/>
              <a:ext cx="592548" cy="814203"/>
              <a:chOff x="8718313" y="645768"/>
              <a:chExt cx="891985" cy="1225657"/>
            </a:xfrm>
          </p:grpSpPr>
          <p:sp>
            <p:nvSpPr>
              <p:cNvPr id="92" name="Google Shape;2203;p58"/>
              <p:cNvSpPr/>
              <p:nvPr/>
            </p:nvSpPr>
            <p:spPr>
              <a:xfrm>
                <a:off x="8718313" y="645768"/>
                <a:ext cx="228929" cy="318664"/>
              </a:xfrm>
              <a:custGeom>
                <a:avLst/>
                <a:gdLst/>
                <a:ahLst/>
                <a:cxnLst/>
                <a:rect l="l" t="t" r="r" b="b"/>
                <a:pathLst>
                  <a:path w="1495" h="2081" extrusionOk="0">
                    <a:moveTo>
                      <a:pt x="375" y="0"/>
                    </a:moveTo>
                    <a:cubicBezTo>
                      <a:pt x="240" y="0"/>
                      <a:pt x="109" y="106"/>
                      <a:pt x="59" y="236"/>
                    </a:cubicBezTo>
                    <a:cubicBezTo>
                      <a:pt x="1" y="390"/>
                      <a:pt x="27" y="560"/>
                      <a:pt x="73" y="717"/>
                    </a:cubicBezTo>
                    <a:cubicBezTo>
                      <a:pt x="253" y="1337"/>
                      <a:pt x="749" y="1854"/>
                      <a:pt x="1360" y="2064"/>
                    </a:cubicBezTo>
                    <a:lnTo>
                      <a:pt x="1495" y="2080"/>
                    </a:lnTo>
                    <a:cubicBezTo>
                      <a:pt x="1424" y="1344"/>
                      <a:pt x="1173" y="584"/>
                      <a:pt x="606" y="108"/>
                    </a:cubicBezTo>
                    <a:cubicBezTo>
                      <a:pt x="558" y="68"/>
                      <a:pt x="506" y="27"/>
                      <a:pt x="444" y="10"/>
                    </a:cubicBezTo>
                    <a:cubicBezTo>
                      <a:pt x="421" y="3"/>
                      <a:pt x="398" y="0"/>
                      <a:pt x="37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" name="Google Shape;2204;p58"/>
              <p:cNvSpPr/>
              <p:nvPr/>
            </p:nvSpPr>
            <p:spPr>
              <a:xfrm>
                <a:off x="8941271" y="880211"/>
                <a:ext cx="350668" cy="162318"/>
              </a:xfrm>
              <a:custGeom>
                <a:avLst/>
                <a:gdLst/>
                <a:ahLst/>
                <a:cxnLst/>
                <a:rect l="l" t="t" r="r" b="b"/>
                <a:pathLst>
                  <a:path w="2290" h="1060" extrusionOk="0">
                    <a:moveTo>
                      <a:pt x="1236" y="1"/>
                    </a:moveTo>
                    <a:cubicBezTo>
                      <a:pt x="790" y="1"/>
                      <a:pt x="344" y="162"/>
                      <a:pt x="10" y="456"/>
                    </a:cubicBezTo>
                    <a:lnTo>
                      <a:pt x="0" y="671"/>
                    </a:lnTo>
                    <a:cubicBezTo>
                      <a:pt x="478" y="923"/>
                      <a:pt x="1017" y="1057"/>
                      <a:pt x="1556" y="1060"/>
                    </a:cubicBezTo>
                    <a:cubicBezTo>
                      <a:pt x="1692" y="1060"/>
                      <a:pt x="1830" y="1051"/>
                      <a:pt x="1958" y="1001"/>
                    </a:cubicBezTo>
                    <a:cubicBezTo>
                      <a:pt x="2084" y="952"/>
                      <a:pt x="2198" y="856"/>
                      <a:pt x="2240" y="726"/>
                    </a:cubicBezTo>
                    <a:cubicBezTo>
                      <a:pt x="2289" y="571"/>
                      <a:pt x="2226" y="397"/>
                      <a:pt x="2112" y="281"/>
                    </a:cubicBezTo>
                    <a:cubicBezTo>
                      <a:pt x="1999" y="163"/>
                      <a:pt x="1844" y="99"/>
                      <a:pt x="1687" y="58"/>
                    </a:cubicBezTo>
                    <a:cubicBezTo>
                      <a:pt x="1539" y="19"/>
                      <a:pt x="1387" y="1"/>
                      <a:pt x="123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" name="Google Shape;2205;p58"/>
              <p:cNvSpPr/>
              <p:nvPr/>
            </p:nvSpPr>
            <p:spPr>
              <a:xfrm>
                <a:off x="8815704" y="711308"/>
                <a:ext cx="270581" cy="864113"/>
              </a:xfrm>
              <a:custGeom>
                <a:avLst/>
                <a:gdLst/>
                <a:ahLst/>
                <a:cxnLst/>
                <a:rect l="l" t="t" r="r" b="b"/>
                <a:pathLst>
                  <a:path w="1767" h="5643" extrusionOk="0">
                    <a:moveTo>
                      <a:pt x="1590" y="0"/>
                    </a:moveTo>
                    <a:cubicBezTo>
                      <a:pt x="1554" y="0"/>
                      <a:pt x="1519" y="16"/>
                      <a:pt x="1492" y="53"/>
                    </a:cubicBezTo>
                    <a:cubicBezTo>
                      <a:pt x="336" y="1640"/>
                      <a:pt x="0" y="3677"/>
                      <a:pt x="594" y="5548"/>
                    </a:cubicBezTo>
                    <a:cubicBezTo>
                      <a:pt x="615" y="5613"/>
                      <a:pt x="671" y="5643"/>
                      <a:pt x="726" y="5643"/>
                    </a:cubicBezTo>
                    <a:cubicBezTo>
                      <a:pt x="798" y="5643"/>
                      <a:pt x="866" y="5591"/>
                      <a:pt x="839" y="5503"/>
                    </a:cubicBezTo>
                    <a:cubicBezTo>
                      <a:pt x="263" y="3689"/>
                      <a:pt x="575" y="1733"/>
                      <a:pt x="1697" y="194"/>
                    </a:cubicBezTo>
                    <a:cubicBezTo>
                      <a:pt x="1767" y="100"/>
                      <a:pt x="1679" y="0"/>
                      <a:pt x="1590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" name="Google Shape;2206;p58"/>
              <p:cNvSpPr/>
              <p:nvPr/>
            </p:nvSpPr>
            <p:spPr>
              <a:xfrm>
                <a:off x="8901304" y="983269"/>
                <a:ext cx="413451" cy="361999"/>
              </a:xfrm>
              <a:custGeom>
                <a:avLst/>
                <a:gdLst/>
                <a:ahLst/>
                <a:cxnLst/>
                <a:rect l="l" t="t" r="r" b="b"/>
                <a:pathLst>
                  <a:path w="2700" h="2364" extrusionOk="0">
                    <a:moveTo>
                      <a:pt x="172" y="1"/>
                    </a:moveTo>
                    <a:cubicBezTo>
                      <a:pt x="85" y="1"/>
                      <a:pt x="0" y="115"/>
                      <a:pt x="70" y="211"/>
                    </a:cubicBezTo>
                    <a:cubicBezTo>
                      <a:pt x="708" y="1087"/>
                      <a:pt x="1503" y="1803"/>
                      <a:pt x="2440" y="2345"/>
                    </a:cubicBezTo>
                    <a:cubicBezTo>
                      <a:pt x="2462" y="2358"/>
                      <a:pt x="2484" y="2363"/>
                      <a:pt x="2506" y="2363"/>
                    </a:cubicBezTo>
                    <a:cubicBezTo>
                      <a:pt x="2617" y="2363"/>
                      <a:pt x="2699" y="2207"/>
                      <a:pt x="2581" y="2140"/>
                    </a:cubicBezTo>
                    <a:cubicBezTo>
                      <a:pt x="1661" y="1608"/>
                      <a:pt x="883" y="907"/>
                      <a:pt x="258" y="49"/>
                    </a:cubicBezTo>
                    <a:cubicBezTo>
                      <a:pt x="234" y="15"/>
                      <a:pt x="203" y="1"/>
                      <a:pt x="17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" name="Google Shape;2207;p58"/>
              <p:cNvSpPr/>
              <p:nvPr/>
            </p:nvSpPr>
            <p:spPr>
              <a:xfrm>
                <a:off x="8822288" y="1442202"/>
                <a:ext cx="346074" cy="429223"/>
              </a:xfrm>
              <a:custGeom>
                <a:avLst/>
                <a:gdLst/>
                <a:ahLst/>
                <a:cxnLst/>
                <a:rect l="l" t="t" r="r" b="b"/>
                <a:pathLst>
                  <a:path w="2260" h="2803" extrusionOk="0">
                    <a:moveTo>
                      <a:pt x="868" y="1"/>
                    </a:moveTo>
                    <a:cubicBezTo>
                      <a:pt x="745" y="1"/>
                      <a:pt x="622" y="43"/>
                      <a:pt x="480" y="111"/>
                    </a:cubicBezTo>
                    <a:cubicBezTo>
                      <a:pt x="60" y="313"/>
                      <a:pt x="0" y="909"/>
                      <a:pt x="55" y="1318"/>
                    </a:cubicBezTo>
                    <a:cubicBezTo>
                      <a:pt x="126" y="1839"/>
                      <a:pt x="425" y="2325"/>
                      <a:pt x="859" y="2620"/>
                    </a:cubicBezTo>
                    <a:cubicBezTo>
                      <a:pt x="973" y="2697"/>
                      <a:pt x="1097" y="2764"/>
                      <a:pt x="1231" y="2790"/>
                    </a:cubicBezTo>
                    <a:cubicBezTo>
                      <a:pt x="1274" y="2799"/>
                      <a:pt x="1317" y="2802"/>
                      <a:pt x="1360" y="2802"/>
                    </a:cubicBezTo>
                    <a:cubicBezTo>
                      <a:pt x="1657" y="2802"/>
                      <a:pt x="1948" y="2611"/>
                      <a:pt x="2094" y="2344"/>
                    </a:cubicBezTo>
                    <a:cubicBezTo>
                      <a:pt x="2260" y="2039"/>
                      <a:pt x="2255" y="1664"/>
                      <a:pt x="2144" y="1337"/>
                    </a:cubicBezTo>
                    <a:cubicBezTo>
                      <a:pt x="2041" y="1042"/>
                      <a:pt x="1841" y="718"/>
                      <a:pt x="1601" y="458"/>
                    </a:cubicBezTo>
                    <a:cubicBezTo>
                      <a:pt x="1474" y="318"/>
                      <a:pt x="1333" y="197"/>
                      <a:pt x="1193" y="106"/>
                    </a:cubicBezTo>
                    <a:cubicBezTo>
                      <a:pt x="1078" y="32"/>
                      <a:pt x="973" y="1"/>
                      <a:pt x="868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" name="Google Shape;2208;p58"/>
              <p:cNvSpPr/>
              <p:nvPr/>
            </p:nvSpPr>
            <p:spPr>
              <a:xfrm>
                <a:off x="8759658" y="1391669"/>
                <a:ext cx="359090" cy="269203"/>
              </a:xfrm>
              <a:custGeom>
                <a:avLst/>
                <a:gdLst/>
                <a:ahLst/>
                <a:cxnLst/>
                <a:rect l="l" t="t" r="r" b="b"/>
                <a:pathLst>
                  <a:path w="2345" h="1758" extrusionOk="0">
                    <a:moveTo>
                      <a:pt x="913" y="0"/>
                    </a:moveTo>
                    <a:cubicBezTo>
                      <a:pt x="847" y="0"/>
                      <a:pt x="781" y="7"/>
                      <a:pt x="720" y="31"/>
                    </a:cubicBezTo>
                    <a:cubicBezTo>
                      <a:pt x="464" y="133"/>
                      <a:pt x="244" y="602"/>
                      <a:pt x="145" y="844"/>
                    </a:cubicBezTo>
                    <a:cubicBezTo>
                      <a:pt x="24" y="1135"/>
                      <a:pt x="0" y="1477"/>
                      <a:pt x="138" y="1758"/>
                    </a:cubicBezTo>
                    <a:cubicBezTo>
                      <a:pt x="498" y="1524"/>
                      <a:pt x="819" y="1255"/>
                      <a:pt x="877" y="809"/>
                    </a:cubicBezTo>
                    <a:cubicBezTo>
                      <a:pt x="1129" y="942"/>
                      <a:pt x="1415" y="1009"/>
                      <a:pt x="1700" y="1009"/>
                    </a:cubicBezTo>
                    <a:cubicBezTo>
                      <a:pt x="1920" y="1009"/>
                      <a:pt x="2140" y="969"/>
                      <a:pt x="2345" y="889"/>
                    </a:cubicBezTo>
                    <a:cubicBezTo>
                      <a:pt x="2314" y="849"/>
                      <a:pt x="2288" y="811"/>
                      <a:pt x="2261" y="774"/>
                    </a:cubicBezTo>
                    <a:cubicBezTo>
                      <a:pt x="2136" y="601"/>
                      <a:pt x="2005" y="434"/>
                      <a:pt x="1843" y="298"/>
                    </a:cubicBezTo>
                    <a:cubicBezTo>
                      <a:pt x="1611" y="102"/>
                      <a:pt x="1349" y="31"/>
                      <a:pt x="1052" y="7"/>
                    </a:cubicBezTo>
                    <a:cubicBezTo>
                      <a:pt x="1006" y="4"/>
                      <a:pt x="959" y="0"/>
                      <a:pt x="91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" name="Google Shape;2209;p58"/>
              <p:cNvSpPr/>
              <p:nvPr/>
            </p:nvSpPr>
            <p:spPr>
              <a:xfrm>
                <a:off x="9173418" y="1188311"/>
                <a:ext cx="436880" cy="390941"/>
              </a:xfrm>
              <a:custGeom>
                <a:avLst/>
                <a:gdLst/>
                <a:ahLst/>
                <a:cxnLst/>
                <a:rect l="l" t="t" r="r" b="b"/>
                <a:pathLst>
                  <a:path w="2853" h="2553" extrusionOk="0">
                    <a:moveTo>
                      <a:pt x="911" y="0"/>
                    </a:moveTo>
                    <a:cubicBezTo>
                      <a:pt x="655" y="0"/>
                      <a:pt x="495" y="128"/>
                      <a:pt x="314" y="353"/>
                    </a:cubicBezTo>
                    <a:cubicBezTo>
                      <a:pt x="0" y="747"/>
                      <a:pt x="200" y="1338"/>
                      <a:pt x="429" y="1698"/>
                    </a:cubicBezTo>
                    <a:cubicBezTo>
                      <a:pt x="722" y="2155"/>
                      <a:pt x="1218" y="2469"/>
                      <a:pt x="1762" y="2540"/>
                    </a:cubicBezTo>
                    <a:cubicBezTo>
                      <a:pt x="1823" y="2548"/>
                      <a:pt x="1885" y="2552"/>
                      <a:pt x="1946" y="2552"/>
                    </a:cubicBezTo>
                    <a:cubicBezTo>
                      <a:pt x="2029" y="2552"/>
                      <a:pt x="2112" y="2544"/>
                      <a:pt x="2193" y="2520"/>
                    </a:cubicBezTo>
                    <a:cubicBezTo>
                      <a:pt x="2546" y="2420"/>
                      <a:pt x="2799" y="2051"/>
                      <a:pt x="2826" y="1684"/>
                    </a:cubicBezTo>
                    <a:cubicBezTo>
                      <a:pt x="2853" y="1317"/>
                      <a:pt x="2684" y="963"/>
                      <a:pt x="2436" y="707"/>
                    </a:cubicBezTo>
                    <a:cubicBezTo>
                      <a:pt x="2214" y="477"/>
                      <a:pt x="1881" y="269"/>
                      <a:pt x="1537" y="138"/>
                    </a:cubicBezTo>
                    <a:cubicBezTo>
                      <a:pt x="1354" y="68"/>
                      <a:pt x="1168" y="21"/>
                      <a:pt x="996" y="4"/>
                    </a:cubicBezTo>
                    <a:cubicBezTo>
                      <a:pt x="966" y="1"/>
                      <a:pt x="938" y="0"/>
                      <a:pt x="911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" name="Google Shape;2210;p58"/>
              <p:cNvSpPr/>
              <p:nvPr/>
            </p:nvSpPr>
            <p:spPr>
              <a:xfrm>
                <a:off x="9137432" y="1145894"/>
                <a:ext cx="327239" cy="342246"/>
              </a:xfrm>
              <a:custGeom>
                <a:avLst/>
                <a:gdLst/>
                <a:ahLst/>
                <a:cxnLst/>
                <a:rect l="l" t="t" r="r" b="b"/>
                <a:pathLst>
                  <a:path w="2137" h="2235" extrusionOk="0">
                    <a:moveTo>
                      <a:pt x="1132" y="1"/>
                    </a:moveTo>
                    <a:cubicBezTo>
                      <a:pt x="925" y="1"/>
                      <a:pt x="725" y="56"/>
                      <a:pt x="518" y="140"/>
                    </a:cubicBezTo>
                    <a:cubicBezTo>
                      <a:pt x="407" y="185"/>
                      <a:pt x="292" y="234"/>
                      <a:pt x="209" y="323"/>
                    </a:cubicBezTo>
                    <a:cubicBezTo>
                      <a:pt x="8" y="543"/>
                      <a:pt x="0" y="1093"/>
                      <a:pt x="9" y="1369"/>
                    </a:cubicBezTo>
                    <a:cubicBezTo>
                      <a:pt x="20" y="1700"/>
                      <a:pt x="144" y="2035"/>
                      <a:pt x="399" y="2235"/>
                    </a:cubicBezTo>
                    <a:cubicBezTo>
                      <a:pt x="642" y="1840"/>
                      <a:pt x="834" y="1432"/>
                      <a:pt x="696" y="983"/>
                    </a:cubicBezTo>
                    <a:lnTo>
                      <a:pt x="696" y="983"/>
                    </a:lnTo>
                    <a:cubicBezTo>
                      <a:pt x="703" y="983"/>
                      <a:pt x="710" y="983"/>
                      <a:pt x="717" y="983"/>
                    </a:cubicBezTo>
                    <a:cubicBezTo>
                      <a:pt x="1240" y="983"/>
                      <a:pt x="1771" y="747"/>
                      <a:pt x="2136" y="349"/>
                    </a:cubicBezTo>
                    <a:cubicBezTo>
                      <a:pt x="2093" y="326"/>
                      <a:pt x="2050" y="303"/>
                      <a:pt x="2008" y="281"/>
                    </a:cubicBezTo>
                    <a:cubicBezTo>
                      <a:pt x="1815" y="179"/>
                      <a:pt x="1616" y="84"/>
                      <a:pt x="1402" y="32"/>
                    </a:cubicBezTo>
                    <a:cubicBezTo>
                      <a:pt x="1310" y="11"/>
                      <a:pt x="1220" y="1"/>
                      <a:pt x="113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" name="Google Shape;2211;p58"/>
              <p:cNvSpPr/>
              <p:nvPr/>
            </p:nvSpPr>
            <p:spPr>
              <a:xfrm>
                <a:off x="8919527" y="1747698"/>
                <a:ext cx="150067" cy="74115"/>
              </a:xfrm>
              <a:custGeom>
                <a:avLst/>
                <a:gdLst/>
                <a:ahLst/>
                <a:cxnLst/>
                <a:rect l="l" t="t" r="r" b="b"/>
                <a:pathLst>
                  <a:path w="980" h="484" extrusionOk="0">
                    <a:moveTo>
                      <a:pt x="185" y="0"/>
                    </a:moveTo>
                    <a:cubicBezTo>
                      <a:pt x="89" y="0"/>
                      <a:pt x="0" y="115"/>
                      <a:pt x="84" y="204"/>
                    </a:cubicBezTo>
                    <a:cubicBezTo>
                      <a:pt x="254" y="387"/>
                      <a:pt x="481" y="484"/>
                      <a:pt x="726" y="484"/>
                    </a:cubicBezTo>
                    <a:cubicBezTo>
                      <a:pt x="758" y="484"/>
                      <a:pt x="791" y="482"/>
                      <a:pt x="824" y="478"/>
                    </a:cubicBezTo>
                    <a:cubicBezTo>
                      <a:pt x="980" y="463"/>
                      <a:pt x="941" y="232"/>
                      <a:pt x="792" y="232"/>
                    </a:cubicBezTo>
                    <a:cubicBezTo>
                      <a:pt x="788" y="232"/>
                      <a:pt x="783" y="232"/>
                      <a:pt x="778" y="233"/>
                    </a:cubicBezTo>
                    <a:cubicBezTo>
                      <a:pt x="757" y="235"/>
                      <a:pt x="737" y="236"/>
                      <a:pt x="716" y="236"/>
                    </a:cubicBezTo>
                    <a:cubicBezTo>
                      <a:pt x="549" y="236"/>
                      <a:pt x="389" y="164"/>
                      <a:pt x="274" y="40"/>
                    </a:cubicBezTo>
                    <a:cubicBezTo>
                      <a:pt x="247" y="12"/>
                      <a:pt x="215" y="0"/>
                      <a:pt x="18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" name="Google Shape;2212;p58"/>
              <p:cNvSpPr/>
              <p:nvPr/>
            </p:nvSpPr>
            <p:spPr>
              <a:xfrm>
                <a:off x="9357022" y="1473747"/>
                <a:ext cx="186359" cy="55586"/>
              </a:xfrm>
              <a:custGeom>
                <a:avLst/>
                <a:gdLst/>
                <a:ahLst/>
                <a:cxnLst/>
                <a:rect l="l" t="t" r="r" b="b"/>
                <a:pathLst>
                  <a:path w="1217" h="363" extrusionOk="0">
                    <a:moveTo>
                      <a:pt x="197" y="1"/>
                    </a:moveTo>
                    <a:cubicBezTo>
                      <a:pt x="83" y="1"/>
                      <a:pt x="1" y="157"/>
                      <a:pt x="120" y="223"/>
                    </a:cubicBezTo>
                    <a:cubicBezTo>
                      <a:pt x="284" y="315"/>
                      <a:pt x="462" y="362"/>
                      <a:pt x="640" y="362"/>
                    </a:cubicBezTo>
                    <a:cubicBezTo>
                      <a:pt x="792" y="362"/>
                      <a:pt x="945" y="328"/>
                      <a:pt x="1090" y="258"/>
                    </a:cubicBezTo>
                    <a:cubicBezTo>
                      <a:pt x="1216" y="196"/>
                      <a:pt x="1151" y="19"/>
                      <a:pt x="1038" y="19"/>
                    </a:cubicBezTo>
                    <a:cubicBezTo>
                      <a:pt x="1020" y="19"/>
                      <a:pt x="1002" y="23"/>
                      <a:pt x="982" y="33"/>
                    </a:cubicBezTo>
                    <a:cubicBezTo>
                      <a:pt x="870" y="87"/>
                      <a:pt x="750" y="115"/>
                      <a:pt x="631" y="115"/>
                    </a:cubicBezTo>
                    <a:cubicBezTo>
                      <a:pt x="505" y="115"/>
                      <a:pt x="378" y="83"/>
                      <a:pt x="262" y="18"/>
                    </a:cubicBezTo>
                    <a:cubicBezTo>
                      <a:pt x="240" y="6"/>
                      <a:pt x="218" y="1"/>
                      <a:pt x="19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5" name="Google Shape;2200;p58"/>
          <p:cNvGrpSpPr/>
          <p:nvPr/>
        </p:nvGrpSpPr>
        <p:grpSpPr>
          <a:xfrm>
            <a:off x="7769770" y="4248055"/>
            <a:ext cx="416799" cy="572715"/>
            <a:chOff x="8430725" y="132438"/>
            <a:chExt cx="592549" cy="814209"/>
          </a:xfrm>
        </p:grpSpPr>
        <p:sp>
          <p:nvSpPr>
            <p:cNvPr id="103" name="Google Shape;2201;p58"/>
            <p:cNvSpPr/>
            <p:nvPr/>
          </p:nvSpPr>
          <p:spPr>
            <a:xfrm flipH="1">
              <a:off x="8430725" y="132441"/>
              <a:ext cx="592548" cy="814207"/>
            </a:xfrm>
            <a:custGeom>
              <a:avLst/>
              <a:gdLst/>
              <a:ahLst/>
              <a:cxnLst/>
              <a:rect l="l" t="t" r="r" b="b"/>
              <a:pathLst>
                <a:path w="5825" h="8004" extrusionOk="0">
                  <a:moveTo>
                    <a:pt x="375" y="1"/>
                  </a:moveTo>
                  <a:cubicBezTo>
                    <a:pt x="240" y="1"/>
                    <a:pt x="110" y="107"/>
                    <a:pt x="59" y="236"/>
                  </a:cubicBezTo>
                  <a:cubicBezTo>
                    <a:pt x="1" y="388"/>
                    <a:pt x="27" y="560"/>
                    <a:pt x="73" y="717"/>
                  </a:cubicBezTo>
                  <a:cubicBezTo>
                    <a:pt x="247" y="1318"/>
                    <a:pt x="717" y="1822"/>
                    <a:pt x="1301" y="2043"/>
                  </a:cubicBezTo>
                  <a:cubicBezTo>
                    <a:pt x="974" y="2955"/>
                    <a:pt x="867" y="3934"/>
                    <a:pt x="992" y="4901"/>
                  </a:cubicBezTo>
                  <a:cubicBezTo>
                    <a:pt x="990" y="4901"/>
                    <a:pt x="989" y="4903"/>
                    <a:pt x="989" y="4903"/>
                  </a:cubicBezTo>
                  <a:cubicBezTo>
                    <a:pt x="733" y="5004"/>
                    <a:pt x="513" y="5474"/>
                    <a:pt x="414" y="5715"/>
                  </a:cubicBezTo>
                  <a:cubicBezTo>
                    <a:pt x="293" y="6005"/>
                    <a:pt x="268" y="6348"/>
                    <a:pt x="407" y="6629"/>
                  </a:cubicBezTo>
                  <a:cubicBezTo>
                    <a:pt x="518" y="6557"/>
                    <a:pt x="626" y="6481"/>
                    <a:pt x="722" y="6399"/>
                  </a:cubicBezTo>
                  <a:cubicBezTo>
                    <a:pt x="725" y="6441"/>
                    <a:pt x="728" y="6482"/>
                    <a:pt x="736" y="6519"/>
                  </a:cubicBezTo>
                  <a:cubicBezTo>
                    <a:pt x="806" y="7039"/>
                    <a:pt x="1105" y="7525"/>
                    <a:pt x="1539" y="7821"/>
                  </a:cubicBezTo>
                  <a:cubicBezTo>
                    <a:pt x="1653" y="7899"/>
                    <a:pt x="1777" y="7965"/>
                    <a:pt x="1912" y="7991"/>
                  </a:cubicBezTo>
                  <a:cubicBezTo>
                    <a:pt x="1955" y="7999"/>
                    <a:pt x="1999" y="8003"/>
                    <a:pt x="2042" y="8003"/>
                  </a:cubicBezTo>
                  <a:cubicBezTo>
                    <a:pt x="2339" y="8003"/>
                    <a:pt x="2630" y="7811"/>
                    <a:pt x="2775" y="7545"/>
                  </a:cubicBezTo>
                  <a:cubicBezTo>
                    <a:pt x="2940" y="7241"/>
                    <a:pt x="2935" y="6866"/>
                    <a:pt x="2824" y="6537"/>
                  </a:cubicBezTo>
                  <a:cubicBezTo>
                    <a:pt x="2744" y="6302"/>
                    <a:pt x="2599" y="6048"/>
                    <a:pt x="2421" y="5821"/>
                  </a:cubicBezTo>
                  <a:cubicBezTo>
                    <a:pt x="2487" y="5804"/>
                    <a:pt x="2552" y="5783"/>
                    <a:pt x="2616" y="5758"/>
                  </a:cubicBezTo>
                  <a:lnTo>
                    <a:pt x="2534" y="5644"/>
                  </a:lnTo>
                  <a:cubicBezTo>
                    <a:pt x="2409" y="5473"/>
                    <a:pt x="2278" y="5304"/>
                    <a:pt x="2116" y="5169"/>
                  </a:cubicBezTo>
                  <a:cubicBezTo>
                    <a:pt x="1883" y="4973"/>
                    <a:pt x="1621" y="4902"/>
                    <a:pt x="1324" y="4879"/>
                  </a:cubicBezTo>
                  <a:cubicBezTo>
                    <a:pt x="1298" y="4877"/>
                    <a:pt x="1271" y="4875"/>
                    <a:pt x="1245" y="4874"/>
                  </a:cubicBezTo>
                  <a:cubicBezTo>
                    <a:pt x="1146" y="4104"/>
                    <a:pt x="1199" y="3328"/>
                    <a:pt x="1397" y="2589"/>
                  </a:cubicBezTo>
                  <a:cubicBezTo>
                    <a:pt x="1802" y="3116"/>
                    <a:pt x="2268" y="3581"/>
                    <a:pt x="2788" y="3982"/>
                  </a:cubicBezTo>
                  <a:cubicBezTo>
                    <a:pt x="2745" y="4212"/>
                    <a:pt x="2745" y="4472"/>
                    <a:pt x="2751" y="4637"/>
                  </a:cubicBezTo>
                  <a:cubicBezTo>
                    <a:pt x="2761" y="4969"/>
                    <a:pt x="2886" y="5303"/>
                    <a:pt x="3141" y="5503"/>
                  </a:cubicBezTo>
                  <a:cubicBezTo>
                    <a:pt x="3215" y="5382"/>
                    <a:pt x="3285" y="5260"/>
                    <a:pt x="3341" y="5135"/>
                  </a:cubicBezTo>
                  <a:cubicBezTo>
                    <a:pt x="3362" y="5173"/>
                    <a:pt x="3383" y="5209"/>
                    <a:pt x="3405" y="5244"/>
                  </a:cubicBezTo>
                  <a:cubicBezTo>
                    <a:pt x="3698" y="5701"/>
                    <a:pt x="4195" y="6014"/>
                    <a:pt x="4738" y="6086"/>
                  </a:cubicBezTo>
                  <a:cubicBezTo>
                    <a:pt x="4799" y="6093"/>
                    <a:pt x="4860" y="6098"/>
                    <a:pt x="4922" y="6098"/>
                  </a:cubicBezTo>
                  <a:cubicBezTo>
                    <a:pt x="5005" y="6098"/>
                    <a:pt x="5088" y="6089"/>
                    <a:pt x="5168" y="6066"/>
                  </a:cubicBezTo>
                  <a:cubicBezTo>
                    <a:pt x="5523" y="5965"/>
                    <a:pt x="5775" y="5596"/>
                    <a:pt x="5801" y="5229"/>
                  </a:cubicBezTo>
                  <a:cubicBezTo>
                    <a:pt x="5825" y="4859"/>
                    <a:pt x="5657" y="4508"/>
                    <a:pt x="5410" y="4252"/>
                  </a:cubicBezTo>
                  <a:cubicBezTo>
                    <a:pt x="5232" y="4068"/>
                    <a:pt x="4982" y="3897"/>
                    <a:pt x="4714" y="3770"/>
                  </a:cubicBezTo>
                  <a:cubicBezTo>
                    <a:pt x="4770" y="3721"/>
                    <a:pt x="4822" y="3670"/>
                    <a:pt x="4872" y="3615"/>
                  </a:cubicBezTo>
                  <a:cubicBezTo>
                    <a:pt x="4829" y="3592"/>
                    <a:pt x="4787" y="3570"/>
                    <a:pt x="4744" y="3547"/>
                  </a:cubicBezTo>
                  <a:cubicBezTo>
                    <a:pt x="4550" y="3445"/>
                    <a:pt x="4351" y="3350"/>
                    <a:pt x="4137" y="3299"/>
                  </a:cubicBezTo>
                  <a:cubicBezTo>
                    <a:pt x="4045" y="3277"/>
                    <a:pt x="3955" y="3267"/>
                    <a:pt x="3866" y="3267"/>
                  </a:cubicBezTo>
                  <a:cubicBezTo>
                    <a:pt x="3660" y="3267"/>
                    <a:pt x="3461" y="3321"/>
                    <a:pt x="3254" y="3406"/>
                  </a:cubicBezTo>
                  <a:cubicBezTo>
                    <a:pt x="3143" y="3452"/>
                    <a:pt x="3028" y="3500"/>
                    <a:pt x="2945" y="3589"/>
                  </a:cubicBezTo>
                  <a:cubicBezTo>
                    <a:pt x="2913" y="3625"/>
                    <a:pt x="2884" y="3670"/>
                    <a:pt x="2860" y="3722"/>
                  </a:cubicBezTo>
                  <a:cubicBezTo>
                    <a:pt x="2341" y="3310"/>
                    <a:pt x="1879" y="2832"/>
                    <a:pt x="1479" y="2290"/>
                  </a:cubicBezTo>
                  <a:cubicBezTo>
                    <a:pt x="1486" y="2268"/>
                    <a:pt x="1494" y="2245"/>
                    <a:pt x="1501" y="2223"/>
                  </a:cubicBezTo>
                  <a:cubicBezTo>
                    <a:pt x="1966" y="2460"/>
                    <a:pt x="2489" y="2588"/>
                    <a:pt x="3012" y="2589"/>
                  </a:cubicBezTo>
                  <a:cubicBezTo>
                    <a:pt x="3148" y="2589"/>
                    <a:pt x="3287" y="2582"/>
                    <a:pt x="3414" y="2531"/>
                  </a:cubicBezTo>
                  <a:cubicBezTo>
                    <a:pt x="3540" y="2481"/>
                    <a:pt x="3654" y="2385"/>
                    <a:pt x="3696" y="2255"/>
                  </a:cubicBezTo>
                  <a:cubicBezTo>
                    <a:pt x="3745" y="2102"/>
                    <a:pt x="3682" y="1926"/>
                    <a:pt x="3569" y="1810"/>
                  </a:cubicBezTo>
                  <a:cubicBezTo>
                    <a:pt x="3455" y="1694"/>
                    <a:pt x="3300" y="1629"/>
                    <a:pt x="3143" y="1588"/>
                  </a:cubicBezTo>
                  <a:cubicBezTo>
                    <a:pt x="2996" y="1550"/>
                    <a:pt x="2844" y="1531"/>
                    <a:pt x="2692" y="1531"/>
                  </a:cubicBezTo>
                  <a:cubicBezTo>
                    <a:pt x="2321" y="1531"/>
                    <a:pt x="1950" y="1643"/>
                    <a:pt x="1642" y="1851"/>
                  </a:cubicBezTo>
                  <a:cubicBezTo>
                    <a:pt x="1820" y="1420"/>
                    <a:pt x="2051" y="1009"/>
                    <a:pt x="2332" y="622"/>
                  </a:cubicBezTo>
                  <a:cubicBezTo>
                    <a:pt x="2401" y="528"/>
                    <a:pt x="2314" y="429"/>
                    <a:pt x="2224" y="429"/>
                  </a:cubicBezTo>
                  <a:cubicBezTo>
                    <a:pt x="2189" y="429"/>
                    <a:pt x="2154" y="444"/>
                    <a:pt x="2127" y="481"/>
                  </a:cubicBezTo>
                  <a:cubicBezTo>
                    <a:pt x="1850" y="860"/>
                    <a:pt x="1621" y="1265"/>
                    <a:pt x="1439" y="1689"/>
                  </a:cubicBezTo>
                  <a:cubicBezTo>
                    <a:pt x="1324" y="1083"/>
                    <a:pt x="1072" y="499"/>
                    <a:pt x="606" y="108"/>
                  </a:cubicBezTo>
                  <a:cubicBezTo>
                    <a:pt x="558" y="68"/>
                    <a:pt x="504" y="28"/>
                    <a:pt x="444" y="10"/>
                  </a:cubicBezTo>
                  <a:cubicBezTo>
                    <a:pt x="421" y="4"/>
                    <a:pt x="398" y="1"/>
                    <a:pt x="375" y="1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6" name="Google Shape;2202;p58"/>
            <p:cNvGrpSpPr/>
            <p:nvPr/>
          </p:nvGrpSpPr>
          <p:grpSpPr>
            <a:xfrm flipH="1">
              <a:off x="8430707" y="132436"/>
              <a:ext cx="592548" cy="814203"/>
              <a:chOff x="8718313" y="645768"/>
              <a:chExt cx="891985" cy="1225657"/>
            </a:xfrm>
          </p:grpSpPr>
          <p:sp>
            <p:nvSpPr>
              <p:cNvPr id="105" name="Google Shape;2203;p58"/>
              <p:cNvSpPr/>
              <p:nvPr/>
            </p:nvSpPr>
            <p:spPr>
              <a:xfrm>
                <a:off x="8718313" y="645768"/>
                <a:ext cx="228929" cy="318664"/>
              </a:xfrm>
              <a:custGeom>
                <a:avLst/>
                <a:gdLst/>
                <a:ahLst/>
                <a:cxnLst/>
                <a:rect l="l" t="t" r="r" b="b"/>
                <a:pathLst>
                  <a:path w="1495" h="2081" extrusionOk="0">
                    <a:moveTo>
                      <a:pt x="375" y="0"/>
                    </a:moveTo>
                    <a:cubicBezTo>
                      <a:pt x="240" y="0"/>
                      <a:pt x="109" y="106"/>
                      <a:pt x="59" y="236"/>
                    </a:cubicBezTo>
                    <a:cubicBezTo>
                      <a:pt x="1" y="390"/>
                      <a:pt x="27" y="560"/>
                      <a:pt x="73" y="717"/>
                    </a:cubicBezTo>
                    <a:cubicBezTo>
                      <a:pt x="253" y="1337"/>
                      <a:pt x="749" y="1854"/>
                      <a:pt x="1360" y="2064"/>
                    </a:cubicBezTo>
                    <a:lnTo>
                      <a:pt x="1495" y="2080"/>
                    </a:lnTo>
                    <a:cubicBezTo>
                      <a:pt x="1424" y="1344"/>
                      <a:pt x="1173" y="584"/>
                      <a:pt x="606" y="108"/>
                    </a:cubicBezTo>
                    <a:cubicBezTo>
                      <a:pt x="558" y="68"/>
                      <a:pt x="506" y="27"/>
                      <a:pt x="444" y="10"/>
                    </a:cubicBezTo>
                    <a:cubicBezTo>
                      <a:pt x="421" y="3"/>
                      <a:pt x="398" y="0"/>
                      <a:pt x="37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6" name="Google Shape;2204;p58"/>
              <p:cNvSpPr/>
              <p:nvPr/>
            </p:nvSpPr>
            <p:spPr>
              <a:xfrm>
                <a:off x="8941271" y="880211"/>
                <a:ext cx="350668" cy="162318"/>
              </a:xfrm>
              <a:custGeom>
                <a:avLst/>
                <a:gdLst/>
                <a:ahLst/>
                <a:cxnLst/>
                <a:rect l="l" t="t" r="r" b="b"/>
                <a:pathLst>
                  <a:path w="2290" h="1060" extrusionOk="0">
                    <a:moveTo>
                      <a:pt x="1236" y="1"/>
                    </a:moveTo>
                    <a:cubicBezTo>
                      <a:pt x="790" y="1"/>
                      <a:pt x="344" y="162"/>
                      <a:pt x="10" y="456"/>
                    </a:cubicBezTo>
                    <a:lnTo>
                      <a:pt x="0" y="671"/>
                    </a:lnTo>
                    <a:cubicBezTo>
                      <a:pt x="478" y="923"/>
                      <a:pt x="1017" y="1057"/>
                      <a:pt x="1556" y="1060"/>
                    </a:cubicBezTo>
                    <a:cubicBezTo>
                      <a:pt x="1692" y="1060"/>
                      <a:pt x="1830" y="1051"/>
                      <a:pt x="1958" y="1001"/>
                    </a:cubicBezTo>
                    <a:cubicBezTo>
                      <a:pt x="2084" y="952"/>
                      <a:pt x="2198" y="856"/>
                      <a:pt x="2240" y="726"/>
                    </a:cubicBezTo>
                    <a:cubicBezTo>
                      <a:pt x="2289" y="571"/>
                      <a:pt x="2226" y="397"/>
                      <a:pt x="2112" y="281"/>
                    </a:cubicBezTo>
                    <a:cubicBezTo>
                      <a:pt x="1999" y="163"/>
                      <a:pt x="1844" y="99"/>
                      <a:pt x="1687" y="58"/>
                    </a:cubicBezTo>
                    <a:cubicBezTo>
                      <a:pt x="1539" y="19"/>
                      <a:pt x="1387" y="1"/>
                      <a:pt x="123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" name="Google Shape;2205;p58"/>
              <p:cNvSpPr/>
              <p:nvPr/>
            </p:nvSpPr>
            <p:spPr>
              <a:xfrm>
                <a:off x="8815704" y="711308"/>
                <a:ext cx="270581" cy="864113"/>
              </a:xfrm>
              <a:custGeom>
                <a:avLst/>
                <a:gdLst/>
                <a:ahLst/>
                <a:cxnLst/>
                <a:rect l="l" t="t" r="r" b="b"/>
                <a:pathLst>
                  <a:path w="1767" h="5643" extrusionOk="0">
                    <a:moveTo>
                      <a:pt x="1590" y="0"/>
                    </a:moveTo>
                    <a:cubicBezTo>
                      <a:pt x="1554" y="0"/>
                      <a:pt x="1519" y="16"/>
                      <a:pt x="1492" y="53"/>
                    </a:cubicBezTo>
                    <a:cubicBezTo>
                      <a:pt x="336" y="1640"/>
                      <a:pt x="0" y="3677"/>
                      <a:pt x="594" y="5548"/>
                    </a:cubicBezTo>
                    <a:cubicBezTo>
                      <a:pt x="615" y="5613"/>
                      <a:pt x="671" y="5643"/>
                      <a:pt x="726" y="5643"/>
                    </a:cubicBezTo>
                    <a:cubicBezTo>
                      <a:pt x="798" y="5643"/>
                      <a:pt x="866" y="5591"/>
                      <a:pt x="839" y="5503"/>
                    </a:cubicBezTo>
                    <a:cubicBezTo>
                      <a:pt x="263" y="3689"/>
                      <a:pt x="575" y="1733"/>
                      <a:pt x="1697" y="194"/>
                    </a:cubicBezTo>
                    <a:cubicBezTo>
                      <a:pt x="1767" y="100"/>
                      <a:pt x="1679" y="0"/>
                      <a:pt x="1590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8" name="Google Shape;2206;p58"/>
              <p:cNvSpPr/>
              <p:nvPr/>
            </p:nvSpPr>
            <p:spPr>
              <a:xfrm>
                <a:off x="8901304" y="983269"/>
                <a:ext cx="413451" cy="361999"/>
              </a:xfrm>
              <a:custGeom>
                <a:avLst/>
                <a:gdLst/>
                <a:ahLst/>
                <a:cxnLst/>
                <a:rect l="l" t="t" r="r" b="b"/>
                <a:pathLst>
                  <a:path w="2700" h="2364" extrusionOk="0">
                    <a:moveTo>
                      <a:pt x="172" y="1"/>
                    </a:moveTo>
                    <a:cubicBezTo>
                      <a:pt x="85" y="1"/>
                      <a:pt x="0" y="115"/>
                      <a:pt x="70" y="211"/>
                    </a:cubicBezTo>
                    <a:cubicBezTo>
                      <a:pt x="708" y="1087"/>
                      <a:pt x="1503" y="1803"/>
                      <a:pt x="2440" y="2345"/>
                    </a:cubicBezTo>
                    <a:cubicBezTo>
                      <a:pt x="2462" y="2358"/>
                      <a:pt x="2484" y="2363"/>
                      <a:pt x="2506" y="2363"/>
                    </a:cubicBezTo>
                    <a:cubicBezTo>
                      <a:pt x="2617" y="2363"/>
                      <a:pt x="2699" y="2207"/>
                      <a:pt x="2581" y="2140"/>
                    </a:cubicBezTo>
                    <a:cubicBezTo>
                      <a:pt x="1661" y="1608"/>
                      <a:pt x="883" y="907"/>
                      <a:pt x="258" y="49"/>
                    </a:cubicBezTo>
                    <a:cubicBezTo>
                      <a:pt x="234" y="15"/>
                      <a:pt x="203" y="1"/>
                      <a:pt x="17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9" name="Google Shape;2207;p58"/>
              <p:cNvSpPr/>
              <p:nvPr/>
            </p:nvSpPr>
            <p:spPr>
              <a:xfrm>
                <a:off x="8822288" y="1442202"/>
                <a:ext cx="346074" cy="429223"/>
              </a:xfrm>
              <a:custGeom>
                <a:avLst/>
                <a:gdLst/>
                <a:ahLst/>
                <a:cxnLst/>
                <a:rect l="l" t="t" r="r" b="b"/>
                <a:pathLst>
                  <a:path w="2260" h="2803" extrusionOk="0">
                    <a:moveTo>
                      <a:pt x="868" y="1"/>
                    </a:moveTo>
                    <a:cubicBezTo>
                      <a:pt x="745" y="1"/>
                      <a:pt x="622" y="43"/>
                      <a:pt x="480" y="111"/>
                    </a:cubicBezTo>
                    <a:cubicBezTo>
                      <a:pt x="60" y="313"/>
                      <a:pt x="0" y="909"/>
                      <a:pt x="55" y="1318"/>
                    </a:cubicBezTo>
                    <a:cubicBezTo>
                      <a:pt x="126" y="1839"/>
                      <a:pt x="425" y="2325"/>
                      <a:pt x="859" y="2620"/>
                    </a:cubicBezTo>
                    <a:cubicBezTo>
                      <a:pt x="973" y="2697"/>
                      <a:pt x="1097" y="2764"/>
                      <a:pt x="1231" y="2790"/>
                    </a:cubicBezTo>
                    <a:cubicBezTo>
                      <a:pt x="1274" y="2799"/>
                      <a:pt x="1317" y="2802"/>
                      <a:pt x="1360" y="2802"/>
                    </a:cubicBezTo>
                    <a:cubicBezTo>
                      <a:pt x="1657" y="2802"/>
                      <a:pt x="1948" y="2611"/>
                      <a:pt x="2094" y="2344"/>
                    </a:cubicBezTo>
                    <a:cubicBezTo>
                      <a:pt x="2260" y="2039"/>
                      <a:pt x="2255" y="1664"/>
                      <a:pt x="2144" y="1337"/>
                    </a:cubicBezTo>
                    <a:cubicBezTo>
                      <a:pt x="2041" y="1042"/>
                      <a:pt x="1841" y="718"/>
                      <a:pt x="1601" y="458"/>
                    </a:cubicBezTo>
                    <a:cubicBezTo>
                      <a:pt x="1474" y="318"/>
                      <a:pt x="1333" y="197"/>
                      <a:pt x="1193" y="106"/>
                    </a:cubicBezTo>
                    <a:cubicBezTo>
                      <a:pt x="1078" y="32"/>
                      <a:pt x="973" y="1"/>
                      <a:pt x="868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" name="Google Shape;2208;p58"/>
              <p:cNvSpPr/>
              <p:nvPr/>
            </p:nvSpPr>
            <p:spPr>
              <a:xfrm>
                <a:off x="8759658" y="1391669"/>
                <a:ext cx="359090" cy="269203"/>
              </a:xfrm>
              <a:custGeom>
                <a:avLst/>
                <a:gdLst/>
                <a:ahLst/>
                <a:cxnLst/>
                <a:rect l="l" t="t" r="r" b="b"/>
                <a:pathLst>
                  <a:path w="2345" h="1758" extrusionOk="0">
                    <a:moveTo>
                      <a:pt x="913" y="0"/>
                    </a:moveTo>
                    <a:cubicBezTo>
                      <a:pt x="847" y="0"/>
                      <a:pt x="781" y="7"/>
                      <a:pt x="720" y="31"/>
                    </a:cubicBezTo>
                    <a:cubicBezTo>
                      <a:pt x="464" y="133"/>
                      <a:pt x="244" y="602"/>
                      <a:pt x="145" y="844"/>
                    </a:cubicBezTo>
                    <a:cubicBezTo>
                      <a:pt x="24" y="1135"/>
                      <a:pt x="0" y="1477"/>
                      <a:pt x="138" y="1758"/>
                    </a:cubicBezTo>
                    <a:cubicBezTo>
                      <a:pt x="498" y="1524"/>
                      <a:pt x="819" y="1255"/>
                      <a:pt x="877" y="809"/>
                    </a:cubicBezTo>
                    <a:cubicBezTo>
                      <a:pt x="1129" y="942"/>
                      <a:pt x="1415" y="1009"/>
                      <a:pt x="1700" y="1009"/>
                    </a:cubicBezTo>
                    <a:cubicBezTo>
                      <a:pt x="1920" y="1009"/>
                      <a:pt x="2140" y="969"/>
                      <a:pt x="2345" y="889"/>
                    </a:cubicBezTo>
                    <a:cubicBezTo>
                      <a:pt x="2314" y="849"/>
                      <a:pt x="2288" y="811"/>
                      <a:pt x="2261" y="774"/>
                    </a:cubicBezTo>
                    <a:cubicBezTo>
                      <a:pt x="2136" y="601"/>
                      <a:pt x="2005" y="434"/>
                      <a:pt x="1843" y="298"/>
                    </a:cubicBezTo>
                    <a:cubicBezTo>
                      <a:pt x="1611" y="102"/>
                      <a:pt x="1349" y="31"/>
                      <a:pt x="1052" y="7"/>
                    </a:cubicBezTo>
                    <a:cubicBezTo>
                      <a:pt x="1006" y="4"/>
                      <a:pt x="959" y="0"/>
                      <a:pt x="91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" name="Google Shape;2209;p58"/>
              <p:cNvSpPr/>
              <p:nvPr/>
            </p:nvSpPr>
            <p:spPr>
              <a:xfrm>
                <a:off x="9173418" y="1188311"/>
                <a:ext cx="436880" cy="390941"/>
              </a:xfrm>
              <a:custGeom>
                <a:avLst/>
                <a:gdLst/>
                <a:ahLst/>
                <a:cxnLst/>
                <a:rect l="l" t="t" r="r" b="b"/>
                <a:pathLst>
                  <a:path w="2853" h="2553" extrusionOk="0">
                    <a:moveTo>
                      <a:pt x="911" y="0"/>
                    </a:moveTo>
                    <a:cubicBezTo>
                      <a:pt x="655" y="0"/>
                      <a:pt x="495" y="128"/>
                      <a:pt x="314" y="353"/>
                    </a:cubicBezTo>
                    <a:cubicBezTo>
                      <a:pt x="0" y="747"/>
                      <a:pt x="200" y="1338"/>
                      <a:pt x="429" y="1698"/>
                    </a:cubicBezTo>
                    <a:cubicBezTo>
                      <a:pt x="722" y="2155"/>
                      <a:pt x="1218" y="2469"/>
                      <a:pt x="1762" y="2540"/>
                    </a:cubicBezTo>
                    <a:cubicBezTo>
                      <a:pt x="1823" y="2548"/>
                      <a:pt x="1885" y="2552"/>
                      <a:pt x="1946" y="2552"/>
                    </a:cubicBezTo>
                    <a:cubicBezTo>
                      <a:pt x="2029" y="2552"/>
                      <a:pt x="2112" y="2544"/>
                      <a:pt x="2193" y="2520"/>
                    </a:cubicBezTo>
                    <a:cubicBezTo>
                      <a:pt x="2546" y="2420"/>
                      <a:pt x="2799" y="2051"/>
                      <a:pt x="2826" y="1684"/>
                    </a:cubicBezTo>
                    <a:cubicBezTo>
                      <a:pt x="2853" y="1317"/>
                      <a:pt x="2684" y="963"/>
                      <a:pt x="2436" y="707"/>
                    </a:cubicBezTo>
                    <a:cubicBezTo>
                      <a:pt x="2214" y="477"/>
                      <a:pt x="1881" y="269"/>
                      <a:pt x="1537" y="138"/>
                    </a:cubicBezTo>
                    <a:cubicBezTo>
                      <a:pt x="1354" y="68"/>
                      <a:pt x="1168" y="21"/>
                      <a:pt x="996" y="4"/>
                    </a:cubicBezTo>
                    <a:cubicBezTo>
                      <a:pt x="966" y="1"/>
                      <a:pt x="938" y="0"/>
                      <a:pt x="911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" name="Google Shape;2210;p58"/>
              <p:cNvSpPr/>
              <p:nvPr/>
            </p:nvSpPr>
            <p:spPr>
              <a:xfrm>
                <a:off x="9137432" y="1145894"/>
                <a:ext cx="327239" cy="342246"/>
              </a:xfrm>
              <a:custGeom>
                <a:avLst/>
                <a:gdLst/>
                <a:ahLst/>
                <a:cxnLst/>
                <a:rect l="l" t="t" r="r" b="b"/>
                <a:pathLst>
                  <a:path w="2137" h="2235" extrusionOk="0">
                    <a:moveTo>
                      <a:pt x="1132" y="1"/>
                    </a:moveTo>
                    <a:cubicBezTo>
                      <a:pt x="925" y="1"/>
                      <a:pt x="725" y="56"/>
                      <a:pt x="518" y="140"/>
                    </a:cubicBezTo>
                    <a:cubicBezTo>
                      <a:pt x="407" y="185"/>
                      <a:pt x="292" y="234"/>
                      <a:pt x="209" y="323"/>
                    </a:cubicBezTo>
                    <a:cubicBezTo>
                      <a:pt x="8" y="543"/>
                      <a:pt x="0" y="1093"/>
                      <a:pt x="9" y="1369"/>
                    </a:cubicBezTo>
                    <a:cubicBezTo>
                      <a:pt x="20" y="1700"/>
                      <a:pt x="144" y="2035"/>
                      <a:pt x="399" y="2235"/>
                    </a:cubicBezTo>
                    <a:cubicBezTo>
                      <a:pt x="642" y="1840"/>
                      <a:pt x="834" y="1432"/>
                      <a:pt x="696" y="983"/>
                    </a:cubicBezTo>
                    <a:lnTo>
                      <a:pt x="696" y="983"/>
                    </a:lnTo>
                    <a:cubicBezTo>
                      <a:pt x="703" y="983"/>
                      <a:pt x="710" y="983"/>
                      <a:pt x="717" y="983"/>
                    </a:cubicBezTo>
                    <a:cubicBezTo>
                      <a:pt x="1240" y="983"/>
                      <a:pt x="1771" y="747"/>
                      <a:pt x="2136" y="349"/>
                    </a:cubicBezTo>
                    <a:cubicBezTo>
                      <a:pt x="2093" y="326"/>
                      <a:pt x="2050" y="303"/>
                      <a:pt x="2008" y="281"/>
                    </a:cubicBezTo>
                    <a:cubicBezTo>
                      <a:pt x="1815" y="179"/>
                      <a:pt x="1616" y="84"/>
                      <a:pt x="1402" y="32"/>
                    </a:cubicBezTo>
                    <a:cubicBezTo>
                      <a:pt x="1310" y="11"/>
                      <a:pt x="1220" y="1"/>
                      <a:pt x="113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3" name="Google Shape;2211;p58"/>
              <p:cNvSpPr/>
              <p:nvPr/>
            </p:nvSpPr>
            <p:spPr>
              <a:xfrm>
                <a:off x="8919527" y="1747698"/>
                <a:ext cx="150067" cy="74115"/>
              </a:xfrm>
              <a:custGeom>
                <a:avLst/>
                <a:gdLst/>
                <a:ahLst/>
                <a:cxnLst/>
                <a:rect l="l" t="t" r="r" b="b"/>
                <a:pathLst>
                  <a:path w="980" h="484" extrusionOk="0">
                    <a:moveTo>
                      <a:pt x="185" y="0"/>
                    </a:moveTo>
                    <a:cubicBezTo>
                      <a:pt x="89" y="0"/>
                      <a:pt x="0" y="115"/>
                      <a:pt x="84" y="204"/>
                    </a:cubicBezTo>
                    <a:cubicBezTo>
                      <a:pt x="254" y="387"/>
                      <a:pt x="481" y="484"/>
                      <a:pt x="726" y="484"/>
                    </a:cubicBezTo>
                    <a:cubicBezTo>
                      <a:pt x="758" y="484"/>
                      <a:pt x="791" y="482"/>
                      <a:pt x="824" y="478"/>
                    </a:cubicBezTo>
                    <a:cubicBezTo>
                      <a:pt x="980" y="463"/>
                      <a:pt x="941" y="232"/>
                      <a:pt x="792" y="232"/>
                    </a:cubicBezTo>
                    <a:cubicBezTo>
                      <a:pt x="788" y="232"/>
                      <a:pt x="783" y="232"/>
                      <a:pt x="778" y="233"/>
                    </a:cubicBezTo>
                    <a:cubicBezTo>
                      <a:pt x="757" y="235"/>
                      <a:pt x="737" y="236"/>
                      <a:pt x="716" y="236"/>
                    </a:cubicBezTo>
                    <a:cubicBezTo>
                      <a:pt x="549" y="236"/>
                      <a:pt x="389" y="164"/>
                      <a:pt x="274" y="40"/>
                    </a:cubicBezTo>
                    <a:cubicBezTo>
                      <a:pt x="247" y="12"/>
                      <a:pt x="215" y="0"/>
                      <a:pt x="18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4" name="Google Shape;2212;p58"/>
              <p:cNvSpPr/>
              <p:nvPr/>
            </p:nvSpPr>
            <p:spPr>
              <a:xfrm>
                <a:off x="9357022" y="1473747"/>
                <a:ext cx="186359" cy="55586"/>
              </a:xfrm>
              <a:custGeom>
                <a:avLst/>
                <a:gdLst/>
                <a:ahLst/>
                <a:cxnLst/>
                <a:rect l="l" t="t" r="r" b="b"/>
                <a:pathLst>
                  <a:path w="1217" h="363" extrusionOk="0">
                    <a:moveTo>
                      <a:pt x="197" y="1"/>
                    </a:moveTo>
                    <a:cubicBezTo>
                      <a:pt x="83" y="1"/>
                      <a:pt x="1" y="157"/>
                      <a:pt x="120" y="223"/>
                    </a:cubicBezTo>
                    <a:cubicBezTo>
                      <a:pt x="284" y="315"/>
                      <a:pt x="462" y="362"/>
                      <a:pt x="640" y="362"/>
                    </a:cubicBezTo>
                    <a:cubicBezTo>
                      <a:pt x="792" y="362"/>
                      <a:pt x="945" y="328"/>
                      <a:pt x="1090" y="258"/>
                    </a:cubicBezTo>
                    <a:cubicBezTo>
                      <a:pt x="1216" y="196"/>
                      <a:pt x="1151" y="19"/>
                      <a:pt x="1038" y="19"/>
                    </a:cubicBezTo>
                    <a:cubicBezTo>
                      <a:pt x="1020" y="19"/>
                      <a:pt x="1002" y="23"/>
                      <a:pt x="982" y="33"/>
                    </a:cubicBezTo>
                    <a:cubicBezTo>
                      <a:pt x="870" y="87"/>
                      <a:pt x="750" y="115"/>
                      <a:pt x="631" y="115"/>
                    </a:cubicBezTo>
                    <a:cubicBezTo>
                      <a:pt x="505" y="115"/>
                      <a:pt x="378" y="83"/>
                      <a:pt x="262" y="18"/>
                    </a:cubicBezTo>
                    <a:cubicBezTo>
                      <a:pt x="240" y="6"/>
                      <a:pt x="218" y="1"/>
                      <a:pt x="19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7" name="Google Shape;2213;p58"/>
          <p:cNvGrpSpPr/>
          <p:nvPr/>
        </p:nvGrpSpPr>
        <p:grpSpPr>
          <a:xfrm flipH="1">
            <a:off x="2173043" y="4668819"/>
            <a:ext cx="450954" cy="474681"/>
            <a:chOff x="6439225" y="-732131"/>
            <a:chExt cx="903949" cy="819133"/>
          </a:xfrm>
        </p:grpSpPr>
        <p:sp>
          <p:nvSpPr>
            <p:cNvPr id="116" name="Google Shape;2214;p58"/>
            <p:cNvSpPr/>
            <p:nvPr/>
          </p:nvSpPr>
          <p:spPr>
            <a:xfrm>
              <a:off x="6439225" y="-731974"/>
              <a:ext cx="903949" cy="818825"/>
            </a:xfrm>
            <a:custGeom>
              <a:avLst/>
              <a:gdLst/>
              <a:ahLst/>
              <a:cxnLst/>
              <a:rect l="l" t="t" r="r" b="b"/>
              <a:pathLst>
                <a:path w="9156" h="8294" extrusionOk="0">
                  <a:moveTo>
                    <a:pt x="5329" y="0"/>
                  </a:moveTo>
                  <a:cubicBezTo>
                    <a:pt x="4954" y="385"/>
                    <a:pt x="4749" y="930"/>
                    <a:pt x="4777" y="1466"/>
                  </a:cubicBezTo>
                  <a:cubicBezTo>
                    <a:pt x="4807" y="1987"/>
                    <a:pt x="5056" y="2493"/>
                    <a:pt x="5451" y="2834"/>
                  </a:cubicBezTo>
                  <a:cubicBezTo>
                    <a:pt x="5211" y="3090"/>
                    <a:pt x="4989" y="3365"/>
                    <a:pt x="4781" y="3654"/>
                  </a:cubicBezTo>
                  <a:cubicBezTo>
                    <a:pt x="4671" y="3648"/>
                    <a:pt x="4561" y="3645"/>
                    <a:pt x="4450" y="3645"/>
                  </a:cubicBezTo>
                  <a:cubicBezTo>
                    <a:pt x="3784" y="3645"/>
                    <a:pt x="3127" y="3748"/>
                    <a:pt x="2523" y="4007"/>
                  </a:cubicBezTo>
                  <a:cubicBezTo>
                    <a:pt x="2393" y="3676"/>
                    <a:pt x="2120" y="3435"/>
                    <a:pt x="1721" y="3309"/>
                  </a:cubicBezTo>
                  <a:cubicBezTo>
                    <a:pt x="1589" y="3267"/>
                    <a:pt x="1457" y="3245"/>
                    <a:pt x="1328" y="3245"/>
                  </a:cubicBezTo>
                  <a:cubicBezTo>
                    <a:pt x="1024" y="3245"/>
                    <a:pt x="740" y="3365"/>
                    <a:pt x="529" y="3620"/>
                  </a:cubicBezTo>
                  <a:cubicBezTo>
                    <a:pt x="211" y="4002"/>
                    <a:pt x="1" y="4519"/>
                    <a:pt x="229" y="4997"/>
                  </a:cubicBezTo>
                  <a:cubicBezTo>
                    <a:pt x="431" y="5419"/>
                    <a:pt x="890" y="5703"/>
                    <a:pt x="1356" y="5703"/>
                  </a:cubicBezTo>
                  <a:cubicBezTo>
                    <a:pt x="1380" y="5703"/>
                    <a:pt x="1404" y="5702"/>
                    <a:pt x="1428" y="5701"/>
                  </a:cubicBezTo>
                  <a:cubicBezTo>
                    <a:pt x="1578" y="5692"/>
                    <a:pt x="1726" y="5654"/>
                    <a:pt x="1867" y="5602"/>
                  </a:cubicBezTo>
                  <a:cubicBezTo>
                    <a:pt x="2314" y="5433"/>
                    <a:pt x="2581" y="5080"/>
                    <a:pt x="2610" y="4591"/>
                  </a:cubicBezTo>
                  <a:cubicBezTo>
                    <a:pt x="2613" y="4520"/>
                    <a:pt x="2613" y="4452"/>
                    <a:pt x="2608" y="4387"/>
                  </a:cubicBezTo>
                  <a:cubicBezTo>
                    <a:pt x="2604" y="4337"/>
                    <a:pt x="2599" y="4287"/>
                    <a:pt x="2590" y="4240"/>
                  </a:cubicBezTo>
                  <a:cubicBezTo>
                    <a:pt x="3167" y="3986"/>
                    <a:pt x="3799" y="3886"/>
                    <a:pt x="4439" y="3886"/>
                  </a:cubicBezTo>
                  <a:cubicBezTo>
                    <a:pt x="4498" y="3886"/>
                    <a:pt x="4558" y="3887"/>
                    <a:pt x="4618" y="3889"/>
                  </a:cubicBezTo>
                  <a:cubicBezTo>
                    <a:pt x="4233" y="4463"/>
                    <a:pt x="3906" y="5082"/>
                    <a:pt x="3640" y="5699"/>
                  </a:cubicBezTo>
                  <a:cubicBezTo>
                    <a:pt x="3561" y="5660"/>
                    <a:pt x="3475" y="5626"/>
                    <a:pt x="3385" y="5597"/>
                  </a:cubicBezTo>
                  <a:cubicBezTo>
                    <a:pt x="3236" y="5551"/>
                    <a:pt x="3087" y="5526"/>
                    <a:pt x="2942" y="5526"/>
                  </a:cubicBezTo>
                  <a:cubicBezTo>
                    <a:pt x="2600" y="5526"/>
                    <a:pt x="2280" y="5660"/>
                    <a:pt x="2042" y="5948"/>
                  </a:cubicBezTo>
                  <a:cubicBezTo>
                    <a:pt x="1685" y="6377"/>
                    <a:pt x="1447" y="6961"/>
                    <a:pt x="1705" y="7498"/>
                  </a:cubicBezTo>
                  <a:cubicBezTo>
                    <a:pt x="1932" y="7973"/>
                    <a:pt x="2448" y="8294"/>
                    <a:pt x="2973" y="8294"/>
                  </a:cubicBezTo>
                  <a:cubicBezTo>
                    <a:pt x="3000" y="8294"/>
                    <a:pt x="3028" y="8293"/>
                    <a:pt x="3055" y="8291"/>
                  </a:cubicBezTo>
                  <a:cubicBezTo>
                    <a:pt x="3223" y="8281"/>
                    <a:pt x="3391" y="8239"/>
                    <a:pt x="3549" y="8178"/>
                  </a:cubicBezTo>
                  <a:cubicBezTo>
                    <a:pt x="4053" y="7991"/>
                    <a:pt x="4354" y="7591"/>
                    <a:pt x="4384" y="7041"/>
                  </a:cubicBezTo>
                  <a:cubicBezTo>
                    <a:pt x="4388" y="6962"/>
                    <a:pt x="4388" y="6886"/>
                    <a:pt x="4383" y="6811"/>
                  </a:cubicBezTo>
                  <a:cubicBezTo>
                    <a:pt x="4353" y="6390"/>
                    <a:pt x="4170" y="6053"/>
                    <a:pt x="3849" y="5823"/>
                  </a:cubicBezTo>
                  <a:cubicBezTo>
                    <a:pt x="4213" y="4971"/>
                    <a:pt x="4696" y="4108"/>
                    <a:pt x="5293" y="3372"/>
                  </a:cubicBezTo>
                  <a:cubicBezTo>
                    <a:pt x="5502" y="4037"/>
                    <a:pt x="5637" y="4714"/>
                    <a:pt x="5697" y="5401"/>
                  </a:cubicBezTo>
                  <a:cubicBezTo>
                    <a:pt x="5596" y="5459"/>
                    <a:pt x="5502" y="5540"/>
                    <a:pt x="5418" y="5640"/>
                  </a:cubicBezTo>
                  <a:cubicBezTo>
                    <a:pt x="5100" y="6022"/>
                    <a:pt x="4890" y="6540"/>
                    <a:pt x="5119" y="7017"/>
                  </a:cubicBezTo>
                  <a:cubicBezTo>
                    <a:pt x="5320" y="7439"/>
                    <a:pt x="5779" y="7723"/>
                    <a:pt x="6245" y="7723"/>
                  </a:cubicBezTo>
                  <a:cubicBezTo>
                    <a:pt x="6269" y="7723"/>
                    <a:pt x="6293" y="7723"/>
                    <a:pt x="6317" y="7721"/>
                  </a:cubicBezTo>
                  <a:cubicBezTo>
                    <a:pt x="6468" y="7712"/>
                    <a:pt x="6615" y="7674"/>
                    <a:pt x="6757" y="7622"/>
                  </a:cubicBezTo>
                  <a:cubicBezTo>
                    <a:pt x="7203" y="7454"/>
                    <a:pt x="7472" y="7100"/>
                    <a:pt x="7499" y="6612"/>
                  </a:cubicBezTo>
                  <a:cubicBezTo>
                    <a:pt x="7503" y="6541"/>
                    <a:pt x="7503" y="6473"/>
                    <a:pt x="7498" y="6408"/>
                  </a:cubicBezTo>
                  <a:cubicBezTo>
                    <a:pt x="7459" y="5881"/>
                    <a:pt x="7153" y="5500"/>
                    <a:pt x="6611" y="5329"/>
                  </a:cubicBezTo>
                  <a:cubicBezTo>
                    <a:pt x="6480" y="5287"/>
                    <a:pt x="6348" y="5266"/>
                    <a:pt x="6220" y="5266"/>
                  </a:cubicBezTo>
                  <a:cubicBezTo>
                    <a:pt x="6121" y="5266"/>
                    <a:pt x="6024" y="5279"/>
                    <a:pt x="5931" y="5305"/>
                  </a:cubicBezTo>
                  <a:cubicBezTo>
                    <a:pt x="5862" y="4601"/>
                    <a:pt x="5718" y="3909"/>
                    <a:pt x="5501" y="3226"/>
                  </a:cubicBezTo>
                  <a:cubicBezTo>
                    <a:pt x="5492" y="3201"/>
                    <a:pt x="5480" y="3183"/>
                    <a:pt x="5464" y="3172"/>
                  </a:cubicBezTo>
                  <a:cubicBezTo>
                    <a:pt x="5580" y="3037"/>
                    <a:pt x="5702" y="2908"/>
                    <a:pt x="5826" y="2786"/>
                  </a:cubicBezTo>
                  <a:lnTo>
                    <a:pt x="5865" y="2797"/>
                  </a:lnTo>
                  <a:cubicBezTo>
                    <a:pt x="6332" y="3211"/>
                    <a:pt x="6902" y="3509"/>
                    <a:pt x="7506" y="3659"/>
                  </a:cubicBezTo>
                  <a:cubicBezTo>
                    <a:pt x="7710" y="3709"/>
                    <a:pt x="7925" y="3739"/>
                    <a:pt x="8138" y="3739"/>
                  </a:cubicBezTo>
                  <a:cubicBezTo>
                    <a:pt x="8515" y="3739"/>
                    <a:pt x="8882" y="3644"/>
                    <a:pt x="9155" y="3393"/>
                  </a:cubicBezTo>
                  <a:cubicBezTo>
                    <a:pt x="8747" y="2932"/>
                    <a:pt x="8194" y="2592"/>
                    <a:pt x="7589" y="2470"/>
                  </a:cubicBezTo>
                  <a:cubicBezTo>
                    <a:pt x="7426" y="2437"/>
                    <a:pt x="7259" y="2420"/>
                    <a:pt x="7092" y="2420"/>
                  </a:cubicBezTo>
                  <a:cubicBezTo>
                    <a:pt x="6662" y="2420"/>
                    <a:pt x="6232" y="2530"/>
                    <a:pt x="5863" y="2750"/>
                  </a:cubicBezTo>
                  <a:cubicBezTo>
                    <a:pt x="6449" y="2180"/>
                    <a:pt x="7127" y="1741"/>
                    <a:pt x="7891" y="1527"/>
                  </a:cubicBezTo>
                  <a:cubicBezTo>
                    <a:pt x="8026" y="1488"/>
                    <a:pt x="8010" y="1283"/>
                    <a:pt x="7891" y="1283"/>
                  </a:cubicBezTo>
                  <a:cubicBezTo>
                    <a:pt x="7880" y="1283"/>
                    <a:pt x="7868" y="1285"/>
                    <a:pt x="7856" y="1288"/>
                  </a:cubicBezTo>
                  <a:cubicBezTo>
                    <a:pt x="7083" y="1505"/>
                    <a:pt x="6396" y="1934"/>
                    <a:pt x="5797" y="2489"/>
                  </a:cubicBezTo>
                  <a:cubicBezTo>
                    <a:pt x="5938" y="2107"/>
                    <a:pt x="6006" y="1698"/>
                    <a:pt x="5967" y="1295"/>
                  </a:cubicBezTo>
                  <a:cubicBezTo>
                    <a:pt x="5919" y="804"/>
                    <a:pt x="5701" y="323"/>
                    <a:pt x="5329" y="0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8" name="Google Shape;2215;p58"/>
            <p:cNvGrpSpPr/>
            <p:nvPr/>
          </p:nvGrpSpPr>
          <p:grpSpPr>
            <a:xfrm>
              <a:off x="6439239" y="-732129"/>
              <a:ext cx="903941" cy="819132"/>
              <a:chOff x="12165849" y="-1723350"/>
              <a:chExt cx="1515153" cy="1373003"/>
            </a:xfrm>
          </p:grpSpPr>
          <p:sp>
            <p:nvSpPr>
              <p:cNvPr id="118" name="Google Shape;2216;p58"/>
              <p:cNvSpPr/>
              <p:nvPr/>
            </p:nvSpPr>
            <p:spPr>
              <a:xfrm>
                <a:off x="13127298" y="-1322885"/>
                <a:ext cx="553704" cy="218768"/>
              </a:xfrm>
              <a:custGeom>
                <a:avLst/>
                <a:gdLst/>
                <a:ahLst/>
                <a:cxnLst/>
                <a:rect l="l" t="t" r="r" b="b"/>
                <a:pathLst>
                  <a:path w="3346" h="1322" extrusionOk="0">
                    <a:moveTo>
                      <a:pt x="1284" y="1"/>
                    </a:moveTo>
                    <a:cubicBezTo>
                      <a:pt x="832" y="1"/>
                      <a:pt x="380" y="122"/>
                      <a:pt x="0" y="363"/>
                    </a:cubicBezTo>
                    <a:lnTo>
                      <a:pt x="55" y="379"/>
                    </a:lnTo>
                    <a:cubicBezTo>
                      <a:pt x="522" y="793"/>
                      <a:pt x="1090" y="1091"/>
                      <a:pt x="1696" y="1240"/>
                    </a:cubicBezTo>
                    <a:cubicBezTo>
                      <a:pt x="1900" y="1291"/>
                      <a:pt x="2115" y="1322"/>
                      <a:pt x="2328" y="1322"/>
                    </a:cubicBezTo>
                    <a:cubicBezTo>
                      <a:pt x="2704" y="1322"/>
                      <a:pt x="3072" y="1226"/>
                      <a:pt x="3345" y="975"/>
                    </a:cubicBezTo>
                    <a:cubicBezTo>
                      <a:pt x="2937" y="513"/>
                      <a:pt x="2384" y="171"/>
                      <a:pt x="1779" y="50"/>
                    </a:cubicBezTo>
                    <a:cubicBezTo>
                      <a:pt x="1616" y="17"/>
                      <a:pt x="1450" y="1"/>
                      <a:pt x="1284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9" name="Google Shape;2217;p58"/>
              <p:cNvSpPr/>
              <p:nvPr/>
            </p:nvSpPr>
            <p:spPr>
              <a:xfrm>
                <a:off x="12951556" y="-1723350"/>
                <a:ext cx="209666" cy="473776"/>
              </a:xfrm>
              <a:custGeom>
                <a:avLst/>
                <a:gdLst/>
                <a:ahLst/>
                <a:cxnLst/>
                <a:rect l="l" t="t" r="r" b="b"/>
                <a:pathLst>
                  <a:path w="1267" h="2863" extrusionOk="0">
                    <a:moveTo>
                      <a:pt x="580" y="1"/>
                    </a:moveTo>
                    <a:cubicBezTo>
                      <a:pt x="205" y="385"/>
                      <a:pt x="0" y="930"/>
                      <a:pt x="28" y="1466"/>
                    </a:cubicBezTo>
                    <a:cubicBezTo>
                      <a:pt x="58" y="2002"/>
                      <a:pt x="321" y="2522"/>
                      <a:pt x="735" y="2863"/>
                    </a:cubicBezTo>
                    <a:lnTo>
                      <a:pt x="948" y="2730"/>
                    </a:lnTo>
                    <a:cubicBezTo>
                      <a:pt x="1155" y="2282"/>
                      <a:pt x="1266" y="1785"/>
                      <a:pt x="1218" y="1294"/>
                    </a:cubicBezTo>
                    <a:cubicBezTo>
                      <a:pt x="1169" y="805"/>
                      <a:pt x="952" y="324"/>
                      <a:pt x="58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0" name="Google Shape;2218;p58"/>
              <p:cNvSpPr/>
              <p:nvPr/>
            </p:nvSpPr>
            <p:spPr>
              <a:xfrm>
                <a:off x="12681325" y="-1511203"/>
                <a:ext cx="812850" cy="984124"/>
              </a:xfrm>
              <a:custGeom>
                <a:avLst/>
                <a:gdLst/>
                <a:ahLst/>
                <a:cxnLst/>
                <a:rect l="l" t="t" r="r" b="b"/>
                <a:pathLst>
                  <a:path w="4912" h="5947" extrusionOk="0">
                    <a:moveTo>
                      <a:pt x="4775" y="1"/>
                    </a:moveTo>
                    <a:cubicBezTo>
                      <a:pt x="4764" y="1"/>
                      <a:pt x="4753" y="2"/>
                      <a:pt x="4741" y="6"/>
                    </a:cubicBezTo>
                    <a:cubicBezTo>
                      <a:pt x="2292" y="694"/>
                      <a:pt x="708" y="3507"/>
                      <a:pt x="29" y="5779"/>
                    </a:cubicBezTo>
                    <a:cubicBezTo>
                      <a:pt x="0" y="5874"/>
                      <a:pt x="82" y="5946"/>
                      <a:pt x="156" y="5946"/>
                    </a:cubicBezTo>
                    <a:cubicBezTo>
                      <a:pt x="198" y="5946"/>
                      <a:pt x="238" y="5923"/>
                      <a:pt x="254" y="5869"/>
                    </a:cubicBezTo>
                    <a:cubicBezTo>
                      <a:pt x="902" y="3697"/>
                      <a:pt x="2422" y="905"/>
                      <a:pt x="4776" y="245"/>
                    </a:cubicBezTo>
                    <a:cubicBezTo>
                      <a:pt x="4912" y="207"/>
                      <a:pt x="4895" y="1"/>
                      <a:pt x="477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1" name="Google Shape;2219;p58"/>
              <p:cNvSpPr/>
              <p:nvPr/>
            </p:nvSpPr>
            <p:spPr>
              <a:xfrm>
                <a:off x="13033966" y="-1201421"/>
                <a:ext cx="123946" cy="565288"/>
              </a:xfrm>
              <a:custGeom>
                <a:avLst/>
                <a:gdLst/>
                <a:ahLst/>
                <a:cxnLst/>
                <a:rect l="l" t="t" r="r" b="b"/>
                <a:pathLst>
                  <a:path w="749" h="3416" extrusionOk="0">
                    <a:moveTo>
                      <a:pt x="157" y="1"/>
                    </a:moveTo>
                    <a:cubicBezTo>
                      <a:pt x="83" y="1"/>
                      <a:pt x="1" y="75"/>
                      <a:pt x="31" y="171"/>
                    </a:cubicBezTo>
                    <a:cubicBezTo>
                      <a:pt x="355" y="1182"/>
                      <a:pt x="508" y="2221"/>
                      <a:pt x="490" y="3284"/>
                    </a:cubicBezTo>
                    <a:cubicBezTo>
                      <a:pt x="488" y="3368"/>
                      <a:pt x="559" y="3415"/>
                      <a:pt x="624" y="3415"/>
                    </a:cubicBezTo>
                    <a:cubicBezTo>
                      <a:pt x="679" y="3415"/>
                      <a:pt x="729" y="3382"/>
                      <a:pt x="731" y="3311"/>
                    </a:cubicBezTo>
                    <a:cubicBezTo>
                      <a:pt x="748" y="2207"/>
                      <a:pt x="590" y="1129"/>
                      <a:pt x="253" y="76"/>
                    </a:cubicBezTo>
                    <a:cubicBezTo>
                      <a:pt x="236" y="23"/>
                      <a:pt x="198" y="1"/>
                      <a:pt x="157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2" name="Google Shape;2220;p58"/>
              <p:cNvSpPr/>
              <p:nvPr/>
            </p:nvSpPr>
            <p:spPr>
              <a:xfrm>
                <a:off x="12442534" y="-1120004"/>
                <a:ext cx="548078" cy="165979"/>
              </a:xfrm>
              <a:custGeom>
                <a:avLst/>
                <a:gdLst/>
                <a:ahLst/>
                <a:cxnLst/>
                <a:rect l="l" t="t" r="r" b="b"/>
                <a:pathLst>
                  <a:path w="3312" h="1003" extrusionOk="0">
                    <a:moveTo>
                      <a:pt x="2779" y="1"/>
                    </a:moveTo>
                    <a:cubicBezTo>
                      <a:pt x="1824" y="1"/>
                      <a:pt x="890" y="211"/>
                      <a:pt x="103" y="788"/>
                    </a:cubicBezTo>
                    <a:cubicBezTo>
                      <a:pt x="0" y="862"/>
                      <a:pt x="80" y="1003"/>
                      <a:pt x="180" y="1003"/>
                    </a:cubicBezTo>
                    <a:cubicBezTo>
                      <a:pt x="203" y="1003"/>
                      <a:pt x="227" y="996"/>
                      <a:pt x="251" y="979"/>
                    </a:cubicBezTo>
                    <a:cubicBezTo>
                      <a:pt x="992" y="436"/>
                      <a:pt x="1873" y="242"/>
                      <a:pt x="2771" y="242"/>
                    </a:cubicBezTo>
                    <a:cubicBezTo>
                      <a:pt x="2891" y="242"/>
                      <a:pt x="3011" y="245"/>
                      <a:pt x="3130" y="252"/>
                    </a:cubicBezTo>
                    <a:cubicBezTo>
                      <a:pt x="3133" y="252"/>
                      <a:pt x="3136" y="252"/>
                      <a:pt x="3139" y="252"/>
                    </a:cubicBezTo>
                    <a:cubicBezTo>
                      <a:pt x="3287" y="252"/>
                      <a:pt x="3311" y="20"/>
                      <a:pt x="3158" y="11"/>
                    </a:cubicBezTo>
                    <a:cubicBezTo>
                      <a:pt x="3031" y="4"/>
                      <a:pt x="2905" y="1"/>
                      <a:pt x="277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3" name="Google Shape;2221;p58"/>
              <p:cNvSpPr/>
              <p:nvPr/>
            </p:nvSpPr>
            <p:spPr>
              <a:xfrm>
                <a:off x="12975220" y="-851428"/>
                <a:ext cx="432406" cy="406756"/>
              </a:xfrm>
              <a:custGeom>
                <a:avLst/>
                <a:gdLst/>
                <a:ahLst/>
                <a:cxnLst/>
                <a:rect l="l" t="t" r="r" b="b"/>
                <a:pathLst>
                  <a:path w="2613" h="2458" extrusionOk="0">
                    <a:moveTo>
                      <a:pt x="1328" y="0"/>
                    </a:moveTo>
                    <a:cubicBezTo>
                      <a:pt x="1025" y="0"/>
                      <a:pt x="740" y="119"/>
                      <a:pt x="528" y="374"/>
                    </a:cubicBezTo>
                    <a:cubicBezTo>
                      <a:pt x="210" y="756"/>
                      <a:pt x="0" y="1273"/>
                      <a:pt x="229" y="1752"/>
                    </a:cubicBezTo>
                    <a:cubicBezTo>
                      <a:pt x="430" y="2173"/>
                      <a:pt x="889" y="2457"/>
                      <a:pt x="1355" y="2457"/>
                    </a:cubicBezTo>
                    <a:cubicBezTo>
                      <a:pt x="1379" y="2457"/>
                      <a:pt x="1403" y="2456"/>
                      <a:pt x="1428" y="2455"/>
                    </a:cubicBezTo>
                    <a:cubicBezTo>
                      <a:pt x="1578" y="2445"/>
                      <a:pt x="1726" y="2408"/>
                      <a:pt x="1867" y="2355"/>
                    </a:cubicBezTo>
                    <a:cubicBezTo>
                      <a:pt x="2314" y="2188"/>
                      <a:pt x="2582" y="1834"/>
                      <a:pt x="2609" y="1345"/>
                    </a:cubicBezTo>
                    <a:cubicBezTo>
                      <a:pt x="2612" y="1274"/>
                      <a:pt x="2610" y="1206"/>
                      <a:pt x="2607" y="1141"/>
                    </a:cubicBezTo>
                    <a:cubicBezTo>
                      <a:pt x="2568" y="614"/>
                      <a:pt x="2262" y="234"/>
                      <a:pt x="1720" y="63"/>
                    </a:cubicBezTo>
                    <a:cubicBezTo>
                      <a:pt x="1589" y="22"/>
                      <a:pt x="1457" y="0"/>
                      <a:pt x="132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4" name="Google Shape;2222;p58"/>
              <p:cNvSpPr/>
              <p:nvPr/>
            </p:nvSpPr>
            <p:spPr>
              <a:xfrm>
                <a:off x="12165849" y="-1186197"/>
                <a:ext cx="432240" cy="406756"/>
              </a:xfrm>
              <a:custGeom>
                <a:avLst/>
                <a:gdLst/>
                <a:ahLst/>
                <a:cxnLst/>
                <a:rect l="l" t="t" r="r" b="b"/>
                <a:pathLst>
                  <a:path w="2612" h="2458" extrusionOk="0">
                    <a:moveTo>
                      <a:pt x="1328" y="1"/>
                    </a:moveTo>
                    <a:cubicBezTo>
                      <a:pt x="1024" y="1"/>
                      <a:pt x="740" y="120"/>
                      <a:pt x="529" y="375"/>
                    </a:cubicBezTo>
                    <a:cubicBezTo>
                      <a:pt x="211" y="756"/>
                      <a:pt x="1" y="1274"/>
                      <a:pt x="229" y="1753"/>
                    </a:cubicBezTo>
                    <a:cubicBezTo>
                      <a:pt x="431" y="2174"/>
                      <a:pt x="889" y="2458"/>
                      <a:pt x="1356" y="2458"/>
                    </a:cubicBezTo>
                    <a:cubicBezTo>
                      <a:pt x="1380" y="2458"/>
                      <a:pt x="1404" y="2457"/>
                      <a:pt x="1428" y="2456"/>
                    </a:cubicBezTo>
                    <a:cubicBezTo>
                      <a:pt x="1578" y="2447"/>
                      <a:pt x="1726" y="2408"/>
                      <a:pt x="1867" y="2356"/>
                    </a:cubicBezTo>
                    <a:cubicBezTo>
                      <a:pt x="2314" y="2189"/>
                      <a:pt x="2581" y="1835"/>
                      <a:pt x="2610" y="1346"/>
                    </a:cubicBezTo>
                    <a:cubicBezTo>
                      <a:pt x="2612" y="1276"/>
                      <a:pt x="2611" y="1208"/>
                      <a:pt x="2607" y="1142"/>
                    </a:cubicBezTo>
                    <a:cubicBezTo>
                      <a:pt x="2569" y="615"/>
                      <a:pt x="2262" y="236"/>
                      <a:pt x="1721" y="64"/>
                    </a:cubicBezTo>
                    <a:cubicBezTo>
                      <a:pt x="1589" y="22"/>
                      <a:pt x="1457" y="1"/>
                      <a:pt x="132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5" name="Google Shape;2223;p58"/>
              <p:cNvSpPr/>
              <p:nvPr/>
            </p:nvSpPr>
            <p:spPr>
              <a:xfrm>
                <a:off x="12405136" y="-808403"/>
                <a:ext cx="487015" cy="458056"/>
              </a:xfrm>
              <a:custGeom>
                <a:avLst/>
                <a:gdLst/>
                <a:ahLst/>
                <a:cxnLst/>
                <a:rect l="l" t="t" r="r" b="b"/>
                <a:pathLst>
                  <a:path w="2943" h="2768" extrusionOk="0">
                    <a:moveTo>
                      <a:pt x="1497" y="0"/>
                    </a:moveTo>
                    <a:cubicBezTo>
                      <a:pt x="1155" y="0"/>
                      <a:pt x="835" y="134"/>
                      <a:pt x="596" y="421"/>
                    </a:cubicBezTo>
                    <a:cubicBezTo>
                      <a:pt x="239" y="851"/>
                      <a:pt x="1" y="1435"/>
                      <a:pt x="259" y="1973"/>
                    </a:cubicBezTo>
                    <a:cubicBezTo>
                      <a:pt x="486" y="2447"/>
                      <a:pt x="1002" y="2767"/>
                      <a:pt x="1527" y="2767"/>
                    </a:cubicBezTo>
                    <a:cubicBezTo>
                      <a:pt x="1554" y="2767"/>
                      <a:pt x="1582" y="2766"/>
                      <a:pt x="1609" y="2765"/>
                    </a:cubicBezTo>
                    <a:cubicBezTo>
                      <a:pt x="1777" y="2754"/>
                      <a:pt x="1945" y="2712"/>
                      <a:pt x="2103" y="2653"/>
                    </a:cubicBezTo>
                    <a:cubicBezTo>
                      <a:pt x="2606" y="2465"/>
                      <a:pt x="2908" y="2065"/>
                      <a:pt x="2938" y="1515"/>
                    </a:cubicBezTo>
                    <a:cubicBezTo>
                      <a:pt x="2942" y="1436"/>
                      <a:pt x="2942" y="1359"/>
                      <a:pt x="2937" y="1285"/>
                    </a:cubicBezTo>
                    <a:cubicBezTo>
                      <a:pt x="2895" y="692"/>
                      <a:pt x="2548" y="264"/>
                      <a:pt x="1939" y="71"/>
                    </a:cubicBezTo>
                    <a:cubicBezTo>
                      <a:pt x="1790" y="24"/>
                      <a:pt x="1641" y="0"/>
                      <a:pt x="149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6" name="Google Shape;2224;p58"/>
              <p:cNvSpPr/>
              <p:nvPr/>
            </p:nvSpPr>
            <p:spPr>
              <a:xfrm>
                <a:off x="12251403" y="-1132250"/>
                <a:ext cx="116500" cy="149596"/>
              </a:xfrm>
              <a:custGeom>
                <a:avLst/>
                <a:gdLst/>
                <a:ahLst/>
                <a:cxnLst/>
                <a:rect l="l" t="t" r="r" b="b"/>
                <a:pathLst>
                  <a:path w="704" h="904" extrusionOk="0">
                    <a:moveTo>
                      <a:pt x="545" y="0"/>
                    </a:moveTo>
                    <a:cubicBezTo>
                      <a:pt x="528" y="0"/>
                      <a:pt x="509" y="5"/>
                      <a:pt x="490" y="15"/>
                    </a:cubicBezTo>
                    <a:cubicBezTo>
                      <a:pt x="205" y="169"/>
                      <a:pt x="18" y="445"/>
                      <a:pt x="4" y="772"/>
                    </a:cubicBezTo>
                    <a:cubicBezTo>
                      <a:pt x="0" y="857"/>
                      <a:pt x="70" y="904"/>
                      <a:pt x="135" y="904"/>
                    </a:cubicBezTo>
                    <a:cubicBezTo>
                      <a:pt x="190" y="904"/>
                      <a:pt x="241" y="871"/>
                      <a:pt x="244" y="800"/>
                    </a:cubicBezTo>
                    <a:cubicBezTo>
                      <a:pt x="255" y="563"/>
                      <a:pt x="374" y="352"/>
                      <a:pt x="585" y="239"/>
                    </a:cubicBezTo>
                    <a:cubicBezTo>
                      <a:pt x="704" y="174"/>
                      <a:pt x="651" y="0"/>
                      <a:pt x="54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7" name="Google Shape;2225;p58"/>
              <p:cNvSpPr/>
              <p:nvPr/>
            </p:nvSpPr>
            <p:spPr>
              <a:xfrm>
                <a:off x="12498633" y="-752801"/>
                <a:ext cx="125932" cy="178887"/>
              </a:xfrm>
              <a:custGeom>
                <a:avLst/>
                <a:gdLst/>
                <a:ahLst/>
                <a:cxnLst/>
                <a:rect l="l" t="t" r="r" b="b"/>
                <a:pathLst>
                  <a:path w="761" h="1081" extrusionOk="0">
                    <a:moveTo>
                      <a:pt x="600" y="0"/>
                    </a:moveTo>
                    <a:cubicBezTo>
                      <a:pt x="583" y="0"/>
                      <a:pt x="565" y="5"/>
                      <a:pt x="546" y="14"/>
                    </a:cubicBezTo>
                    <a:cubicBezTo>
                      <a:pt x="188" y="201"/>
                      <a:pt x="34" y="560"/>
                      <a:pt x="6" y="949"/>
                    </a:cubicBezTo>
                    <a:cubicBezTo>
                      <a:pt x="0" y="1034"/>
                      <a:pt x="69" y="1080"/>
                      <a:pt x="134" y="1080"/>
                    </a:cubicBezTo>
                    <a:cubicBezTo>
                      <a:pt x="189" y="1080"/>
                      <a:pt x="242" y="1047"/>
                      <a:pt x="246" y="976"/>
                    </a:cubicBezTo>
                    <a:cubicBezTo>
                      <a:pt x="267" y="681"/>
                      <a:pt x="361" y="383"/>
                      <a:pt x="642" y="238"/>
                    </a:cubicBezTo>
                    <a:cubicBezTo>
                      <a:pt x="760" y="175"/>
                      <a:pt x="706" y="0"/>
                      <a:pt x="60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8" name="Google Shape;2226;p58"/>
              <p:cNvSpPr/>
              <p:nvPr/>
            </p:nvSpPr>
            <p:spPr>
              <a:xfrm>
                <a:off x="13043233" y="-783912"/>
                <a:ext cx="117162" cy="165648"/>
              </a:xfrm>
              <a:custGeom>
                <a:avLst/>
                <a:gdLst/>
                <a:ahLst/>
                <a:cxnLst/>
                <a:rect l="l" t="t" r="r" b="b"/>
                <a:pathLst>
                  <a:path w="708" h="1001" extrusionOk="0">
                    <a:moveTo>
                      <a:pt x="553" y="0"/>
                    </a:moveTo>
                    <a:cubicBezTo>
                      <a:pt x="536" y="0"/>
                      <a:pt x="517" y="5"/>
                      <a:pt x="498" y="16"/>
                    </a:cubicBezTo>
                    <a:cubicBezTo>
                      <a:pt x="179" y="196"/>
                      <a:pt x="0" y="535"/>
                      <a:pt x="49" y="901"/>
                    </a:cubicBezTo>
                    <a:cubicBezTo>
                      <a:pt x="59" y="969"/>
                      <a:pt x="111" y="1000"/>
                      <a:pt x="164" y="1000"/>
                    </a:cubicBezTo>
                    <a:cubicBezTo>
                      <a:pt x="232" y="1000"/>
                      <a:pt x="300" y="951"/>
                      <a:pt x="289" y="865"/>
                    </a:cubicBezTo>
                    <a:cubicBezTo>
                      <a:pt x="254" y="614"/>
                      <a:pt x="369" y="364"/>
                      <a:pt x="592" y="238"/>
                    </a:cubicBezTo>
                    <a:cubicBezTo>
                      <a:pt x="707" y="173"/>
                      <a:pt x="656" y="0"/>
                      <a:pt x="553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02" name="矩形 101"/>
          <p:cNvSpPr/>
          <p:nvPr/>
        </p:nvSpPr>
        <p:spPr>
          <a:xfrm>
            <a:off x="0" y="4620280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dirty="0" smtClean="0"/>
              <a:t>https://www.tmchurch.org/%E8%81%9A%E6%9C%83%E9%A0%88%E7%9F%A5/%E5%A5%89%E7%8D%BB%E5%8F%8A%E8%B2%A1%E5%8B%99%E8%99%95%E7%90%86%E8%AA%AA%E6%98%8E/</a:t>
            </a:r>
            <a:endParaRPr lang="zh-TW" altLang="en-US" dirty="0"/>
          </a:p>
        </p:txBody>
      </p:sp>
      <p:pic>
        <p:nvPicPr>
          <p:cNvPr id="104" name="圖片 103" descr="擷取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49854"/>
            <a:ext cx="9144000" cy="37866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8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矩形 124"/>
          <p:cNvSpPr/>
          <p:nvPr/>
        </p:nvSpPr>
        <p:spPr>
          <a:xfrm>
            <a:off x="0" y="0"/>
            <a:ext cx="9144000" cy="42627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altLang="zh-TW" sz="500" b="1" dirty="0" smtClean="0">
              <a:solidFill>
                <a:schemeClr val="accent1">
                  <a:lumMod val="60000"/>
                  <a:lumOff val="40000"/>
                </a:schemeClr>
              </a:solidFill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algn="ctr"/>
            <a:r>
              <a:rPr lang="zh-TW" altLang="en-US" sz="4000" b="1" dirty="0" smtClean="0">
                <a:solidFill>
                  <a:schemeClr val="accent6">
                    <a:lumMod val="25000"/>
                  </a:schemeClr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天父啊願祢聖經的話語</a:t>
            </a:r>
            <a:endParaRPr lang="en-US" altLang="zh-TW" sz="4000" b="1" dirty="0" smtClean="0">
              <a:solidFill>
                <a:schemeClr val="accent6">
                  <a:lumMod val="25000"/>
                </a:schemeClr>
              </a:solidFill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algn="ctr"/>
            <a:r>
              <a:rPr lang="zh-TW" altLang="en-US" sz="4000" b="1" dirty="0" smtClean="0">
                <a:solidFill>
                  <a:schemeClr val="accent6">
                    <a:lumMod val="25000"/>
                  </a:schemeClr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成為我們的準則</a:t>
            </a:r>
            <a:endParaRPr lang="en-US" altLang="zh-TW" sz="4000" b="1" dirty="0" smtClean="0">
              <a:solidFill>
                <a:schemeClr val="accent6">
                  <a:lumMod val="25000"/>
                </a:schemeClr>
              </a:solidFill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algn="ctr"/>
            <a:endParaRPr lang="en-US" altLang="zh-TW" sz="1000" b="1" dirty="0" smtClean="0">
              <a:solidFill>
                <a:schemeClr val="accent6">
                  <a:lumMod val="25000"/>
                </a:schemeClr>
              </a:solidFill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algn="ctr"/>
            <a:r>
              <a:rPr lang="zh-TW" altLang="en-US" sz="4000" b="1" dirty="0" smtClean="0">
                <a:solidFill>
                  <a:schemeClr val="accent6">
                    <a:lumMod val="25000"/>
                  </a:schemeClr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願主的聖靈 </a:t>
            </a:r>
            <a:endParaRPr lang="en-US" altLang="zh-TW" sz="4000" b="1" dirty="0" smtClean="0">
              <a:solidFill>
                <a:schemeClr val="accent6">
                  <a:lumMod val="25000"/>
                </a:schemeClr>
              </a:solidFill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algn="ctr"/>
            <a:r>
              <a:rPr lang="zh-TW" altLang="en-US" sz="4000" b="1" dirty="0" smtClean="0">
                <a:solidFill>
                  <a:schemeClr val="accent6">
                    <a:lumMod val="25000"/>
                  </a:schemeClr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成為我們的教師 </a:t>
            </a:r>
            <a:endParaRPr lang="en-US" altLang="zh-TW" sz="4000" b="1" dirty="0" smtClean="0">
              <a:solidFill>
                <a:schemeClr val="accent6">
                  <a:lumMod val="25000"/>
                </a:schemeClr>
              </a:solidFill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algn="ctr"/>
            <a:endParaRPr lang="zh-TW" altLang="en-US" sz="1600" b="1" dirty="0" smtClean="0">
              <a:solidFill>
                <a:schemeClr val="accent6">
                  <a:lumMod val="25000"/>
                </a:schemeClr>
              </a:solidFill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algn="ctr"/>
            <a:r>
              <a:rPr lang="zh-TW" altLang="en-US" sz="4000" b="1" dirty="0" smtClean="0">
                <a:solidFill>
                  <a:schemeClr val="accent6">
                    <a:lumMod val="25000"/>
                  </a:schemeClr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願主耶穌基督的無限榮光</a:t>
            </a:r>
            <a:endParaRPr lang="en-US" altLang="zh-TW" sz="4000" b="1" dirty="0" smtClean="0">
              <a:solidFill>
                <a:schemeClr val="accent6">
                  <a:lumMod val="25000"/>
                </a:schemeClr>
              </a:solidFill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algn="ctr"/>
            <a:r>
              <a:rPr lang="zh-TW" altLang="en-US" sz="4000" b="1" dirty="0" smtClean="0">
                <a:solidFill>
                  <a:schemeClr val="accent6">
                    <a:lumMod val="25000"/>
                  </a:schemeClr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成為我們心所切慕  阿們</a:t>
            </a:r>
            <a:endParaRPr lang="zh-TW" altLang="en-US" sz="4000" b="1" dirty="0">
              <a:solidFill>
                <a:schemeClr val="accent6">
                  <a:lumMod val="25000"/>
                </a:schemeClr>
              </a:solidFill>
            </a:endParaRPr>
          </a:p>
        </p:txBody>
      </p:sp>
      <p:grpSp>
        <p:nvGrpSpPr>
          <p:cNvPr id="3" name="Google Shape;1107;p39"/>
          <p:cNvGrpSpPr/>
          <p:nvPr/>
        </p:nvGrpSpPr>
        <p:grpSpPr>
          <a:xfrm rot="10800000">
            <a:off x="0" y="3878322"/>
            <a:ext cx="642975" cy="521556"/>
            <a:chOff x="8741325" y="-473481"/>
            <a:chExt cx="710484" cy="705794"/>
          </a:xfrm>
        </p:grpSpPr>
        <p:sp>
          <p:nvSpPr>
            <p:cNvPr id="4" name="Google Shape;1108;p39"/>
            <p:cNvSpPr/>
            <p:nvPr/>
          </p:nvSpPr>
          <p:spPr>
            <a:xfrm>
              <a:off x="8741325" y="-473481"/>
              <a:ext cx="710467" cy="705794"/>
            </a:xfrm>
            <a:custGeom>
              <a:avLst/>
              <a:gdLst/>
              <a:ahLst/>
              <a:cxnLst/>
              <a:rect l="l" t="t" r="r" b="b"/>
              <a:pathLst>
                <a:path w="10945" h="10873" extrusionOk="0">
                  <a:moveTo>
                    <a:pt x="6387" y="2117"/>
                  </a:moveTo>
                  <a:cubicBezTo>
                    <a:pt x="6385" y="2121"/>
                    <a:pt x="6383" y="2125"/>
                    <a:pt x="6382" y="2129"/>
                  </a:cubicBezTo>
                  <a:lnTo>
                    <a:pt x="6382" y="2129"/>
                  </a:lnTo>
                  <a:cubicBezTo>
                    <a:pt x="6384" y="2125"/>
                    <a:pt x="6385" y="2121"/>
                    <a:pt x="6387" y="2117"/>
                  </a:cubicBezTo>
                  <a:close/>
                  <a:moveTo>
                    <a:pt x="3007" y="6975"/>
                  </a:moveTo>
                  <a:cubicBezTo>
                    <a:pt x="3009" y="6975"/>
                    <a:pt x="3010" y="6976"/>
                    <a:pt x="3011" y="6977"/>
                  </a:cubicBezTo>
                  <a:lnTo>
                    <a:pt x="3011" y="6977"/>
                  </a:lnTo>
                  <a:cubicBezTo>
                    <a:pt x="3010" y="6976"/>
                    <a:pt x="3009" y="6975"/>
                    <a:pt x="3007" y="6975"/>
                  </a:cubicBezTo>
                  <a:close/>
                  <a:moveTo>
                    <a:pt x="765" y="8278"/>
                  </a:moveTo>
                  <a:lnTo>
                    <a:pt x="765" y="8278"/>
                  </a:lnTo>
                  <a:cubicBezTo>
                    <a:pt x="757" y="8281"/>
                    <a:pt x="749" y="8284"/>
                    <a:pt x="740" y="8287"/>
                  </a:cubicBezTo>
                  <a:cubicBezTo>
                    <a:pt x="749" y="8284"/>
                    <a:pt x="757" y="8281"/>
                    <a:pt x="765" y="8278"/>
                  </a:cubicBezTo>
                  <a:close/>
                  <a:moveTo>
                    <a:pt x="1105" y="0"/>
                  </a:moveTo>
                  <a:lnTo>
                    <a:pt x="1129" y="79"/>
                  </a:lnTo>
                  <a:lnTo>
                    <a:pt x="1145" y="130"/>
                  </a:lnTo>
                  <a:cubicBezTo>
                    <a:pt x="1146" y="132"/>
                    <a:pt x="1146" y="135"/>
                    <a:pt x="1147" y="138"/>
                  </a:cubicBezTo>
                  <a:cubicBezTo>
                    <a:pt x="1209" y="342"/>
                    <a:pt x="1274" y="553"/>
                    <a:pt x="1333" y="753"/>
                  </a:cubicBezTo>
                  <a:cubicBezTo>
                    <a:pt x="1377" y="906"/>
                    <a:pt x="1422" y="1071"/>
                    <a:pt x="1370" y="1219"/>
                  </a:cubicBezTo>
                  <a:cubicBezTo>
                    <a:pt x="1331" y="1331"/>
                    <a:pt x="1213" y="1420"/>
                    <a:pt x="1103" y="1420"/>
                  </a:cubicBezTo>
                  <a:cubicBezTo>
                    <a:pt x="1064" y="1420"/>
                    <a:pt x="1027" y="1410"/>
                    <a:pt x="995" y="1386"/>
                  </a:cubicBezTo>
                  <a:lnTo>
                    <a:pt x="995" y="1386"/>
                  </a:lnTo>
                  <a:cubicBezTo>
                    <a:pt x="1241" y="1636"/>
                    <a:pt x="1330" y="2007"/>
                    <a:pt x="1404" y="2350"/>
                  </a:cubicBezTo>
                  <a:cubicBezTo>
                    <a:pt x="1429" y="2464"/>
                    <a:pt x="1441" y="2592"/>
                    <a:pt x="1378" y="2690"/>
                  </a:cubicBezTo>
                  <a:cubicBezTo>
                    <a:pt x="1342" y="2749"/>
                    <a:pt x="1268" y="2786"/>
                    <a:pt x="1201" y="2786"/>
                  </a:cubicBezTo>
                  <a:cubicBezTo>
                    <a:pt x="1196" y="2786"/>
                    <a:pt x="1192" y="2786"/>
                    <a:pt x="1188" y="2786"/>
                  </a:cubicBezTo>
                  <a:lnTo>
                    <a:pt x="1188" y="2786"/>
                  </a:lnTo>
                  <a:cubicBezTo>
                    <a:pt x="1553" y="2998"/>
                    <a:pt x="1817" y="3377"/>
                    <a:pt x="1987" y="3765"/>
                  </a:cubicBezTo>
                  <a:cubicBezTo>
                    <a:pt x="2067" y="3950"/>
                    <a:pt x="2118" y="4166"/>
                    <a:pt x="2039" y="4352"/>
                  </a:cubicBezTo>
                  <a:cubicBezTo>
                    <a:pt x="1982" y="4485"/>
                    <a:pt x="1835" y="4584"/>
                    <a:pt x="1697" y="4584"/>
                  </a:cubicBezTo>
                  <a:cubicBezTo>
                    <a:pt x="1662" y="4584"/>
                    <a:pt x="1627" y="4577"/>
                    <a:pt x="1595" y="4563"/>
                  </a:cubicBezTo>
                  <a:lnTo>
                    <a:pt x="1595" y="4563"/>
                  </a:lnTo>
                  <a:cubicBezTo>
                    <a:pt x="1738" y="4660"/>
                    <a:pt x="1837" y="4853"/>
                    <a:pt x="1858" y="5020"/>
                  </a:cubicBezTo>
                  <a:cubicBezTo>
                    <a:pt x="1882" y="5207"/>
                    <a:pt x="1804" y="5403"/>
                    <a:pt x="1657" y="5523"/>
                  </a:cubicBezTo>
                  <a:cubicBezTo>
                    <a:pt x="1728" y="5511"/>
                    <a:pt x="1800" y="5504"/>
                    <a:pt x="1872" y="5504"/>
                  </a:cubicBezTo>
                  <a:cubicBezTo>
                    <a:pt x="2307" y="5504"/>
                    <a:pt x="2754" y="5729"/>
                    <a:pt x="3024" y="6070"/>
                  </a:cubicBezTo>
                  <a:cubicBezTo>
                    <a:pt x="3126" y="6045"/>
                    <a:pt x="3230" y="6034"/>
                    <a:pt x="3336" y="6034"/>
                  </a:cubicBezTo>
                  <a:cubicBezTo>
                    <a:pt x="3869" y="6034"/>
                    <a:pt x="4430" y="6331"/>
                    <a:pt x="4784" y="6724"/>
                  </a:cubicBezTo>
                  <a:cubicBezTo>
                    <a:pt x="4926" y="6883"/>
                    <a:pt x="5045" y="7095"/>
                    <a:pt x="4998" y="7304"/>
                  </a:cubicBezTo>
                  <a:cubicBezTo>
                    <a:pt x="4952" y="7509"/>
                    <a:pt x="4754" y="7653"/>
                    <a:pt x="4546" y="7691"/>
                  </a:cubicBezTo>
                  <a:cubicBezTo>
                    <a:pt x="4498" y="7700"/>
                    <a:pt x="4449" y="7704"/>
                    <a:pt x="4401" y="7704"/>
                  </a:cubicBezTo>
                  <a:cubicBezTo>
                    <a:pt x="4242" y="7704"/>
                    <a:pt x="4081" y="7662"/>
                    <a:pt x="3929" y="7611"/>
                  </a:cubicBezTo>
                  <a:cubicBezTo>
                    <a:pt x="3578" y="7493"/>
                    <a:pt x="3312" y="7195"/>
                    <a:pt x="3011" y="6977"/>
                  </a:cubicBezTo>
                  <a:lnTo>
                    <a:pt x="3011" y="6977"/>
                  </a:lnTo>
                  <a:cubicBezTo>
                    <a:pt x="3107" y="7050"/>
                    <a:pt x="3043" y="7286"/>
                    <a:pt x="2939" y="7353"/>
                  </a:cubicBezTo>
                  <a:cubicBezTo>
                    <a:pt x="2884" y="7389"/>
                    <a:pt x="2820" y="7402"/>
                    <a:pt x="2754" y="7402"/>
                  </a:cubicBezTo>
                  <a:cubicBezTo>
                    <a:pt x="2695" y="7402"/>
                    <a:pt x="2635" y="7392"/>
                    <a:pt x="2579" y="7377"/>
                  </a:cubicBezTo>
                  <a:cubicBezTo>
                    <a:pt x="2230" y="7287"/>
                    <a:pt x="1932" y="7071"/>
                    <a:pt x="1644" y="6859"/>
                  </a:cubicBezTo>
                  <a:cubicBezTo>
                    <a:pt x="1628" y="6971"/>
                    <a:pt x="1535" y="7100"/>
                    <a:pt x="1435" y="7152"/>
                  </a:cubicBezTo>
                  <a:cubicBezTo>
                    <a:pt x="1333" y="7205"/>
                    <a:pt x="1216" y="7219"/>
                    <a:pt x="1103" y="7224"/>
                  </a:cubicBezTo>
                  <a:cubicBezTo>
                    <a:pt x="1081" y="7225"/>
                    <a:pt x="1059" y="7226"/>
                    <a:pt x="1036" y="7226"/>
                  </a:cubicBezTo>
                  <a:cubicBezTo>
                    <a:pt x="673" y="7226"/>
                    <a:pt x="309" y="7122"/>
                    <a:pt x="0" y="6929"/>
                  </a:cubicBezTo>
                  <a:lnTo>
                    <a:pt x="0" y="6929"/>
                  </a:lnTo>
                  <a:cubicBezTo>
                    <a:pt x="165" y="7032"/>
                    <a:pt x="258" y="7154"/>
                    <a:pt x="425" y="7257"/>
                  </a:cubicBezTo>
                  <a:cubicBezTo>
                    <a:pt x="554" y="7336"/>
                    <a:pt x="683" y="7418"/>
                    <a:pt x="790" y="7528"/>
                  </a:cubicBezTo>
                  <a:cubicBezTo>
                    <a:pt x="894" y="7638"/>
                    <a:pt x="973" y="7780"/>
                    <a:pt x="974" y="7931"/>
                  </a:cubicBezTo>
                  <a:cubicBezTo>
                    <a:pt x="975" y="8074"/>
                    <a:pt x="895" y="8222"/>
                    <a:pt x="765" y="8278"/>
                  </a:cubicBezTo>
                  <a:lnTo>
                    <a:pt x="765" y="8278"/>
                  </a:lnTo>
                  <a:cubicBezTo>
                    <a:pt x="888" y="8233"/>
                    <a:pt x="1016" y="8215"/>
                    <a:pt x="1146" y="8215"/>
                  </a:cubicBezTo>
                  <a:cubicBezTo>
                    <a:pt x="1376" y="8215"/>
                    <a:pt x="1611" y="8270"/>
                    <a:pt x="1836" y="8328"/>
                  </a:cubicBezTo>
                  <a:cubicBezTo>
                    <a:pt x="2025" y="8376"/>
                    <a:pt x="2206" y="8454"/>
                    <a:pt x="2371" y="8558"/>
                  </a:cubicBezTo>
                  <a:cubicBezTo>
                    <a:pt x="2454" y="8610"/>
                    <a:pt x="2537" y="8673"/>
                    <a:pt x="2581" y="8762"/>
                  </a:cubicBezTo>
                  <a:cubicBezTo>
                    <a:pt x="2626" y="8850"/>
                    <a:pt x="2617" y="8971"/>
                    <a:pt x="2542" y="9033"/>
                  </a:cubicBezTo>
                  <a:cubicBezTo>
                    <a:pt x="2642" y="9001"/>
                    <a:pt x="2742" y="8990"/>
                    <a:pt x="2843" y="8990"/>
                  </a:cubicBezTo>
                  <a:cubicBezTo>
                    <a:pt x="3014" y="8990"/>
                    <a:pt x="3187" y="9021"/>
                    <a:pt x="3367" y="9026"/>
                  </a:cubicBezTo>
                  <a:cubicBezTo>
                    <a:pt x="3463" y="9030"/>
                    <a:pt x="3564" y="9040"/>
                    <a:pt x="3649" y="9086"/>
                  </a:cubicBezTo>
                  <a:cubicBezTo>
                    <a:pt x="3735" y="9131"/>
                    <a:pt x="3803" y="9220"/>
                    <a:pt x="3799" y="9317"/>
                  </a:cubicBezTo>
                  <a:cubicBezTo>
                    <a:pt x="3864" y="9178"/>
                    <a:pt x="4049" y="9107"/>
                    <a:pt x="4218" y="9107"/>
                  </a:cubicBezTo>
                  <a:cubicBezTo>
                    <a:pt x="4273" y="9107"/>
                    <a:pt x="4326" y="9115"/>
                    <a:pt x="4373" y="9130"/>
                  </a:cubicBezTo>
                  <a:cubicBezTo>
                    <a:pt x="4566" y="9191"/>
                    <a:pt x="4696" y="9408"/>
                    <a:pt x="4659" y="9609"/>
                  </a:cubicBezTo>
                  <a:cubicBezTo>
                    <a:pt x="4624" y="9802"/>
                    <a:pt x="4437" y="9954"/>
                    <a:pt x="4241" y="9954"/>
                  </a:cubicBezTo>
                  <a:cubicBezTo>
                    <a:pt x="4234" y="9954"/>
                    <a:pt x="4228" y="9954"/>
                    <a:pt x="4221" y="9954"/>
                  </a:cubicBezTo>
                  <a:lnTo>
                    <a:pt x="4221" y="9954"/>
                  </a:lnTo>
                  <a:cubicBezTo>
                    <a:pt x="4305" y="9965"/>
                    <a:pt x="4329" y="10152"/>
                    <a:pt x="4294" y="10229"/>
                  </a:cubicBezTo>
                  <a:cubicBezTo>
                    <a:pt x="4262" y="10306"/>
                    <a:pt x="4184" y="10353"/>
                    <a:pt x="4106" y="10389"/>
                  </a:cubicBezTo>
                  <a:cubicBezTo>
                    <a:pt x="3937" y="10466"/>
                    <a:pt x="3749" y="10505"/>
                    <a:pt x="3563" y="10505"/>
                  </a:cubicBezTo>
                  <a:cubicBezTo>
                    <a:pt x="3471" y="10505"/>
                    <a:pt x="3379" y="10496"/>
                    <a:pt x="3290" y="10476"/>
                  </a:cubicBezTo>
                  <a:lnTo>
                    <a:pt x="3290" y="10476"/>
                  </a:lnTo>
                  <a:cubicBezTo>
                    <a:pt x="3551" y="10727"/>
                    <a:pt x="3947" y="10873"/>
                    <a:pt x="4328" y="10873"/>
                  </a:cubicBezTo>
                  <a:cubicBezTo>
                    <a:pt x="4528" y="10873"/>
                    <a:pt x="4724" y="10833"/>
                    <a:pt x="4895" y="10746"/>
                  </a:cubicBezTo>
                  <a:cubicBezTo>
                    <a:pt x="5026" y="10680"/>
                    <a:pt x="5153" y="10589"/>
                    <a:pt x="5299" y="10577"/>
                  </a:cubicBezTo>
                  <a:cubicBezTo>
                    <a:pt x="5308" y="10576"/>
                    <a:pt x="5316" y="10576"/>
                    <a:pt x="5324" y="10576"/>
                  </a:cubicBezTo>
                  <a:cubicBezTo>
                    <a:pt x="5466" y="10576"/>
                    <a:pt x="5617" y="10683"/>
                    <a:pt x="5597" y="10821"/>
                  </a:cubicBezTo>
                  <a:cubicBezTo>
                    <a:pt x="5779" y="10544"/>
                    <a:pt x="6028" y="10243"/>
                    <a:pt x="6303" y="10058"/>
                  </a:cubicBezTo>
                  <a:cubicBezTo>
                    <a:pt x="6375" y="10009"/>
                    <a:pt x="6452" y="9964"/>
                    <a:pt x="6537" y="9955"/>
                  </a:cubicBezTo>
                  <a:cubicBezTo>
                    <a:pt x="6547" y="9953"/>
                    <a:pt x="6557" y="9953"/>
                    <a:pt x="6567" y="9953"/>
                  </a:cubicBezTo>
                  <a:cubicBezTo>
                    <a:pt x="6643" y="9953"/>
                    <a:pt x="6724" y="9988"/>
                    <a:pt x="6757" y="10056"/>
                  </a:cubicBezTo>
                  <a:cubicBezTo>
                    <a:pt x="7158" y="9615"/>
                    <a:pt x="7270" y="8955"/>
                    <a:pt x="7384" y="8352"/>
                  </a:cubicBezTo>
                  <a:cubicBezTo>
                    <a:pt x="7835" y="9114"/>
                    <a:pt x="8208" y="9896"/>
                    <a:pt x="8410" y="10607"/>
                  </a:cubicBezTo>
                  <a:cubicBezTo>
                    <a:pt x="8425" y="10657"/>
                    <a:pt x="8470" y="10686"/>
                    <a:pt x="8517" y="10686"/>
                  </a:cubicBezTo>
                  <a:cubicBezTo>
                    <a:pt x="8544" y="10686"/>
                    <a:pt x="8571" y="10677"/>
                    <a:pt x="8593" y="10656"/>
                  </a:cubicBezTo>
                  <a:cubicBezTo>
                    <a:pt x="8624" y="10628"/>
                    <a:pt x="8638" y="10583"/>
                    <a:pt x="8626" y="10542"/>
                  </a:cubicBezTo>
                  <a:cubicBezTo>
                    <a:pt x="8412" y="9814"/>
                    <a:pt x="8021" y="9004"/>
                    <a:pt x="7547" y="8218"/>
                  </a:cubicBezTo>
                  <a:lnTo>
                    <a:pt x="7547" y="8218"/>
                  </a:lnTo>
                  <a:cubicBezTo>
                    <a:pt x="7969" y="8438"/>
                    <a:pt x="8462" y="8580"/>
                    <a:pt x="8954" y="8627"/>
                  </a:cubicBezTo>
                  <a:cubicBezTo>
                    <a:pt x="8958" y="8627"/>
                    <a:pt x="8962" y="8628"/>
                    <a:pt x="8966" y="8628"/>
                  </a:cubicBezTo>
                  <a:cubicBezTo>
                    <a:pt x="8982" y="8629"/>
                    <a:pt x="8996" y="8631"/>
                    <a:pt x="9011" y="8632"/>
                  </a:cubicBezTo>
                  <a:cubicBezTo>
                    <a:pt x="9015" y="8632"/>
                    <a:pt x="9020" y="8632"/>
                    <a:pt x="9024" y="8633"/>
                  </a:cubicBezTo>
                  <a:cubicBezTo>
                    <a:pt x="9050" y="8636"/>
                    <a:pt x="9074" y="8637"/>
                    <a:pt x="9100" y="8638"/>
                  </a:cubicBezTo>
                  <a:cubicBezTo>
                    <a:pt x="9110" y="8638"/>
                    <a:pt x="9118" y="8639"/>
                    <a:pt x="9126" y="8639"/>
                  </a:cubicBezTo>
                  <a:cubicBezTo>
                    <a:pt x="9139" y="8639"/>
                    <a:pt x="9150" y="8641"/>
                    <a:pt x="9162" y="8641"/>
                  </a:cubicBezTo>
                  <a:cubicBezTo>
                    <a:pt x="9172" y="8641"/>
                    <a:pt x="9184" y="8642"/>
                    <a:pt x="9194" y="8642"/>
                  </a:cubicBezTo>
                  <a:cubicBezTo>
                    <a:pt x="9209" y="8642"/>
                    <a:pt x="9224" y="8643"/>
                    <a:pt x="9238" y="8643"/>
                  </a:cubicBezTo>
                  <a:cubicBezTo>
                    <a:pt x="9252" y="8643"/>
                    <a:pt x="9267" y="8643"/>
                    <a:pt x="9282" y="8644"/>
                  </a:cubicBezTo>
                  <a:lnTo>
                    <a:pt x="9374" y="8644"/>
                  </a:lnTo>
                  <a:cubicBezTo>
                    <a:pt x="9395" y="8644"/>
                    <a:pt x="9414" y="8643"/>
                    <a:pt x="9435" y="8643"/>
                  </a:cubicBezTo>
                  <a:cubicBezTo>
                    <a:pt x="9442" y="8643"/>
                    <a:pt x="9448" y="8643"/>
                    <a:pt x="9455" y="8642"/>
                  </a:cubicBezTo>
                  <a:cubicBezTo>
                    <a:pt x="9470" y="8641"/>
                    <a:pt x="9487" y="8641"/>
                    <a:pt x="9503" y="8639"/>
                  </a:cubicBezTo>
                  <a:cubicBezTo>
                    <a:pt x="9510" y="8639"/>
                    <a:pt x="9516" y="8638"/>
                    <a:pt x="9523" y="8638"/>
                  </a:cubicBezTo>
                  <a:lnTo>
                    <a:pt x="9585" y="8634"/>
                  </a:lnTo>
                  <a:cubicBezTo>
                    <a:pt x="9589" y="8634"/>
                    <a:pt x="9594" y="8633"/>
                    <a:pt x="9597" y="8633"/>
                  </a:cubicBezTo>
                  <a:cubicBezTo>
                    <a:pt x="9616" y="8632"/>
                    <a:pt x="9633" y="8631"/>
                    <a:pt x="9651" y="8628"/>
                  </a:cubicBezTo>
                  <a:cubicBezTo>
                    <a:pt x="9657" y="8628"/>
                    <a:pt x="9663" y="8627"/>
                    <a:pt x="9669" y="8627"/>
                  </a:cubicBezTo>
                  <a:cubicBezTo>
                    <a:pt x="9690" y="8624"/>
                    <a:pt x="9712" y="8621"/>
                    <a:pt x="9733" y="8618"/>
                  </a:cubicBezTo>
                  <a:cubicBezTo>
                    <a:pt x="9596" y="8467"/>
                    <a:pt x="9454" y="8255"/>
                    <a:pt x="9314" y="8104"/>
                  </a:cubicBezTo>
                  <a:cubicBezTo>
                    <a:pt x="9843" y="7848"/>
                    <a:pt x="10303" y="7280"/>
                    <a:pt x="10493" y="6725"/>
                  </a:cubicBezTo>
                  <a:lnTo>
                    <a:pt x="10493" y="6725"/>
                  </a:lnTo>
                  <a:cubicBezTo>
                    <a:pt x="10458" y="6733"/>
                    <a:pt x="10421" y="6737"/>
                    <a:pt x="10382" y="6737"/>
                  </a:cubicBezTo>
                  <a:cubicBezTo>
                    <a:pt x="10265" y="6737"/>
                    <a:pt x="10138" y="6701"/>
                    <a:pt x="10059" y="6634"/>
                  </a:cubicBezTo>
                  <a:cubicBezTo>
                    <a:pt x="10658" y="6158"/>
                    <a:pt x="10945" y="5333"/>
                    <a:pt x="10772" y="4587"/>
                  </a:cubicBezTo>
                  <a:lnTo>
                    <a:pt x="10772" y="4587"/>
                  </a:lnTo>
                  <a:cubicBezTo>
                    <a:pt x="10769" y="4603"/>
                    <a:pt x="10763" y="4619"/>
                    <a:pt x="10758" y="4634"/>
                  </a:cubicBezTo>
                  <a:cubicBezTo>
                    <a:pt x="10742" y="4682"/>
                    <a:pt x="10724" y="4729"/>
                    <a:pt x="10704" y="4774"/>
                  </a:cubicBezTo>
                  <a:cubicBezTo>
                    <a:pt x="10698" y="4789"/>
                    <a:pt x="10689" y="4804"/>
                    <a:pt x="10683" y="4817"/>
                  </a:cubicBezTo>
                  <a:cubicBezTo>
                    <a:pt x="10483" y="5219"/>
                    <a:pt x="10086" y="5534"/>
                    <a:pt x="9651" y="5636"/>
                  </a:cubicBezTo>
                  <a:cubicBezTo>
                    <a:pt x="9473" y="4872"/>
                    <a:pt x="9665" y="3975"/>
                    <a:pt x="10216" y="3414"/>
                  </a:cubicBezTo>
                  <a:lnTo>
                    <a:pt x="10216" y="3414"/>
                  </a:lnTo>
                  <a:cubicBezTo>
                    <a:pt x="10035" y="3473"/>
                    <a:pt x="9774" y="3495"/>
                    <a:pt x="9594" y="3554"/>
                  </a:cubicBezTo>
                  <a:cubicBezTo>
                    <a:pt x="9700" y="3303"/>
                    <a:pt x="9736" y="3024"/>
                    <a:pt x="9710" y="2752"/>
                  </a:cubicBezTo>
                  <a:cubicBezTo>
                    <a:pt x="9694" y="2589"/>
                    <a:pt x="9656" y="2427"/>
                    <a:pt x="9599" y="2273"/>
                  </a:cubicBezTo>
                  <a:cubicBezTo>
                    <a:pt x="9473" y="2375"/>
                    <a:pt x="9335" y="2515"/>
                    <a:pt x="9207" y="2626"/>
                  </a:cubicBezTo>
                  <a:cubicBezTo>
                    <a:pt x="9188" y="2642"/>
                    <a:pt x="9170" y="2657"/>
                    <a:pt x="9151" y="2672"/>
                  </a:cubicBezTo>
                  <a:cubicBezTo>
                    <a:pt x="9204" y="2075"/>
                    <a:pt x="8968" y="1413"/>
                    <a:pt x="8608" y="923"/>
                  </a:cubicBezTo>
                  <a:cubicBezTo>
                    <a:pt x="8585" y="890"/>
                    <a:pt x="8560" y="859"/>
                    <a:pt x="8534" y="827"/>
                  </a:cubicBezTo>
                  <a:cubicBezTo>
                    <a:pt x="8419" y="1303"/>
                    <a:pt x="8346" y="1801"/>
                    <a:pt x="8231" y="2276"/>
                  </a:cubicBezTo>
                  <a:cubicBezTo>
                    <a:pt x="8183" y="2478"/>
                    <a:pt x="8101" y="2718"/>
                    <a:pt x="7897" y="2767"/>
                  </a:cubicBezTo>
                  <a:cubicBezTo>
                    <a:pt x="7821" y="2542"/>
                    <a:pt x="7652" y="2338"/>
                    <a:pt x="7437" y="2240"/>
                  </a:cubicBezTo>
                  <a:lnTo>
                    <a:pt x="7437" y="2240"/>
                  </a:lnTo>
                  <a:cubicBezTo>
                    <a:pt x="7709" y="2538"/>
                    <a:pt x="7792" y="2988"/>
                    <a:pt x="7715" y="3385"/>
                  </a:cubicBezTo>
                  <a:cubicBezTo>
                    <a:pt x="7691" y="3515"/>
                    <a:pt x="7640" y="3648"/>
                    <a:pt x="7539" y="3732"/>
                  </a:cubicBezTo>
                  <a:cubicBezTo>
                    <a:pt x="7483" y="3778"/>
                    <a:pt x="7410" y="3804"/>
                    <a:pt x="7338" y="3804"/>
                  </a:cubicBezTo>
                  <a:cubicBezTo>
                    <a:pt x="7278" y="3804"/>
                    <a:pt x="7220" y="3786"/>
                    <a:pt x="7175" y="3745"/>
                  </a:cubicBezTo>
                  <a:lnTo>
                    <a:pt x="7175" y="3745"/>
                  </a:lnTo>
                  <a:cubicBezTo>
                    <a:pt x="7456" y="4130"/>
                    <a:pt x="7492" y="4623"/>
                    <a:pt x="7399" y="5091"/>
                  </a:cubicBezTo>
                  <a:cubicBezTo>
                    <a:pt x="7372" y="5227"/>
                    <a:pt x="7301" y="5384"/>
                    <a:pt x="7164" y="5398"/>
                  </a:cubicBezTo>
                  <a:cubicBezTo>
                    <a:pt x="7157" y="5398"/>
                    <a:pt x="7151" y="5399"/>
                    <a:pt x="7145" y="5399"/>
                  </a:cubicBezTo>
                  <a:cubicBezTo>
                    <a:pt x="7064" y="5399"/>
                    <a:pt x="6988" y="5344"/>
                    <a:pt x="6944" y="5274"/>
                  </a:cubicBezTo>
                  <a:cubicBezTo>
                    <a:pt x="6929" y="5251"/>
                    <a:pt x="6919" y="5227"/>
                    <a:pt x="6909" y="5202"/>
                  </a:cubicBezTo>
                  <a:cubicBezTo>
                    <a:pt x="6889" y="5152"/>
                    <a:pt x="6877" y="5099"/>
                    <a:pt x="6868" y="5045"/>
                  </a:cubicBezTo>
                  <a:cubicBezTo>
                    <a:pt x="6867" y="5037"/>
                    <a:pt x="6866" y="5030"/>
                    <a:pt x="6865" y="5020"/>
                  </a:cubicBezTo>
                  <a:cubicBezTo>
                    <a:pt x="6777" y="4490"/>
                    <a:pt x="6757" y="3948"/>
                    <a:pt x="6805" y="3411"/>
                  </a:cubicBezTo>
                  <a:lnTo>
                    <a:pt x="6805" y="3411"/>
                  </a:lnTo>
                  <a:cubicBezTo>
                    <a:pt x="6789" y="3418"/>
                    <a:pt x="6773" y="3424"/>
                    <a:pt x="6756" y="3427"/>
                  </a:cubicBezTo>
                  <a:cubicBezTo>
                    <a:pt x="6724" y="3434"/>
                    <a:pt x="6693" y="3439"/>
                    <a:pt x="6660" y="3439"/>
                  </a:cubicBezTo>
                  <a:cubicBezTo>
                    <a:pt x="6657" y="3439"/>
                    <a:pt x="6654" y="3439"/>
                    <a:pt x="6651" y="3439"/>
                  </a:cubicBezTo>
                  <a:cubicBezTo>
                    <a:pt x="6515" y="3437"/>
                    <a:pt x="6379" y="3373"/>
                    <a:pt x="6334" y="3249"/>
                  </a:cubicBezTo>
                  <a:cubicBezTo>
                    <a:pt x="6203" y="2885"/>
                    <a:pt x="6228" y="2484"/>
                    <a:pt x="6382" y="2129"/>
                  </a:cubicBezTo>
                  <a:lnTo>
                    <a:pt x="6382" y="2129"/>
                  </a:lnTo>
                  <a:cubicBezTo>
                    <a:pt x="6342" y="2207"/>
                    <a:pt x="6207" y="2288"/>
                    <a:pt x="6110" y="2288"/>
                  </a:cubicBezTo>
                  <a:cubicBezTo>
                    <a:pt x="6101" y="2288"/>
                    <a:pt x="6092" y="2288"/>
                    <a:pt x="6084" y="2286"/>
                  </a:cubicBezTo>
                  <a:cubicBezTo>
                    <a:pt x="6076" y="2285"/>
                    <a:pt x="6068" y="2282"/>
                    <a:pt x="6061" y="2280"/>
                  </a:cubicBezTo>
                  <a:cubicBezTo>
                    <a:pt x="6049" y="2275"/>
                    <a:pt x="6036" y="2268"/>
                    <a:pt x="6026" y="2261"/>
                  </a:cubicBezTo>
                  <a:cubicBezTo>
                    <a:pt x="5950" y="2214"/>
                    <a:pt x="5895" y="2133"/>
                    <a:pt x="5856" y="2052"/>
                  </a:cubicBezTo>
                  <a:cubicBezTo>
                    <a:pt x="5761" y="1867"/>
                    <a:pt x="5712" y="1658"/>
                    <a:pt x="5715" y="1448"/>
                  </a:cubicBezTo>
                  <a:lnTo>
                    <a:pt x="5715" y="1448"/>
                  </a:lnTo>
                  <a:cubicBezTo>
                    <a:pt x="5633" y="1669"/>
                    <a:pt x="5461" y="1918"/>
                    <a:pt x="5308" y="2094"/>
                  </a:cubicBezTo>
                  <a:cubicBezTo>
                    <a:pt x="5177" y="2243"/>
                    <a:pt x="4987" y="2354"/>
                    <a:pt x="4793" y="2354"/>
                  </a:cubicBezTo>
                  <a:cubicBezTo>
                    <a:pt x="4771" y="2354"/>
                    <a:pt x="4749" y="2353"/>
                    <a:pt x="4727" y="2350"/>
                  </a:cubicBezTo>
                  <a:cubicBezTo>
                    <a:pt x="4713" y="2349"/>
                    <a:pt x="4698" y="2347"/>
                    <a:pt x="4684" y="2342"/>
                  </a:cubicBezTo>
                  <a:cubicBezTo>
                    <a:pt x="4539" y="2311"/>
                    <a:pt x="4411" y="2209"/>
                    <a:pt x="4347" y="2076"/>
                  </a:cubicBezTo>
                  <a:cubicBezTo>
                    <a:pt x="4266" y="1909"/>
                    <a:pt x="4198" y="1789"/>
                    <a:pt x="4110" y="1632"/>
                  </a:cubicBezTo>
                  <a:cubicBezTo>
                    <a:pt x="4105" y="1622"/>
                    <a:pt x="4099" y="1612"/>
                    <a:pt x="4092" y="1601"/>
                  </a:cubicBezTo>
                  <a:cubicBezTo>
                    <a:pt x="4050" y="1744"/>
                    <a:pt x="3909" y="1832"/>
                    <a:pt x="3761" y="1832"/>
                  </a:cubicBezTo>
                  <a:cubicBezTo>
                    <a:pt x="3749" y="1832"/>
                    <a:pt x="3737" y="1831"/>
                    <a:pt x="3725" y="1830"/>
                  </a:cubicBezTo>
                  <a:cubicBezTo>
                    <a:pt x="3564" y="1814"/>
                    <a:pt x="3422" y="1710"/>
                    <a:pt x="3326" y="1581"/>
                  </a:cubicBezTo>
                  <a:cubicBezTo>
                    <a:pt x="3320" y="1574"/>
                    <a:pt x="3315" y="1566"/>
                    <a:pt x="3307" y="1557"/>
                  </a:cubicBezTo>
                  <a:cubicBezTo>
                    <a:pt x="3222" y="1434"/>
                    <a:pt x="3165" y="1291"/>
                    <a:pt x="3111" y="1150"/>
                  </a:cubicBezTo>
                  <a:cubicBezTo>
                    <a:pt x="2612" y="1150"/>
                    <a:pt x="2108" y="972"/>
                    <a:pt x="1702" y="668"/>
                  </a:cubicBezTo>
                  <a:cubicBezTo>
                    <a:pt x="1684" y="653"/>
                    <a:pt x="1663" y="638"/>
                    <a:pt x="1643" y="622"/>
                  </a:cubicBezTo>
                  <a:cubicBezTo>
                    <a:pt x="1425" y="449"/>
                    <a:pt x="1240" y="238"/>
                    <a:pt x="1105" y="0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5" name="Google Shape;1109;p39"/>
            <p:cNvGrpSpPr/>
            <p:nvPr/>
          </p:nvGrpSpPr>
          <p:grpSpPr>
            <a:xfrm>
              <a:off x="8741332" y="-473317"/>
              <a:ext cx="710477" cy="705457"/>
              <a:chOff x="1145400" y="-1766128"/>
              <a:chExt cx="1504292" cy="1493979"/>
            </a:xfrm>
          </p:grpSpPr>
          <p:sp>
            <p:nvSpPr>
              <p:cNvPr id="6" name="Google Shape;1110;p39"/>
              <p:cNvSpPr/>
              <p:nvPr/>
            </p:nvSpPr>
            <p:spPr>
              <a:xfrm>
                <a:off x="1145400" y="-1766128"/>
                <a:ext cx="1504146" cy="1493979"/>
              </a:xfrm>
              <a:custGeom>
                <a:avLst/>
                <a:gdLst/>
                <a:ahLst/>
                <a:cxnLst/>
                <a:rect l="l" t="t" r="r" b="b"/>
                <a:pathLst>
                  <a:path w="10948" h="10874" extrusionOk="0">
                    <a:moveTo>
                      <a:pt x="6390" y="2114"/>
                    </a:moveTo>
                    <a:cubicBezTo>
                      <a:pt x="6388" y="2118"/>
                      <a:pt x="6386" y="2122"/>
                      <a:pt x="6385" y="2126"/>
                    </a:cubicBezTo>
                    <a:lnTo>
                      <a:pt x="6385" y="2126"/>
                    </a:lnTo>
                    <a:cubicBezTo>
                      <a:pt x="6387" y="2122"/>
                      <a:pt x="6388" y="2118"/>
                      <a:pt x="6390" y="2114"/>
                    </a:cubicBezTo>
                    <a:close/>
                    <a:moveTo>
                      <a:pt x="1086" y="2730"/>
                    </a:moveTo>
                    <a:cubicBezTo>
                      <a:pt x="1111" y="2765"/>
                      <a:pt x="1149" y="2782"/>
                      <a:pt x="1190" y="2784"/>
                    </a:cubicBezTo>
                    <a:lnTo>
                      <a:pt x="1190" y="2784"/>
                    </a:lnTo>
                    <a:cubicBezTo>
                      <a:pt x="1156" y="2765"/>
                      <a:pt x="1122" y="2747"/>
                      <a:pt x="1086" y="2730"/>
                    </a:cubicBezTo>
                    <a:close/>
                    <a:moveTo>
                      <a:pt x="1544" y="4534"/>
                    </a:moveTo>
                    <a:lnTo>
                      <a:pt x="1544" y="4534"/>
                    </a:lnTo>
                    <a:cubicBezTo>
                      <a:pt x="1561" y="4546"/>
                      <a:pt x="1578" y="4556"/>
                      <a:pt x="1596" y="4563"/>
                    </a:cubicBezTo>
                    <a:lnTo>
                      <a:pt x="1596" y="4563"/>
                    </a:lnTo>
                    <a:cubicBezTo>
                      <a:pt x="1580" y="4552"/>
                      <a:pt x="1562" y="4542"/>
                      <a:pt x="1544" y="4534"/>
                    </a:cubicBezTo>
                    <a:close/>
                    <a:moveTo>
                      <a:pt x="1" y="6929"/>
                    </a:moveTo>
                    <a:lnTo>
                      <a:pt x="1" y="6929"/>
                    </a:lnTo>
                    <a:cubicBezTo>
                      <a:pt x="1" y="6929"/>
                      <a:pt x="2" y="6930"/>
                      <a:pt x="2" y="6930"/>
                    </a:cubicBezTo>
                    <a:lnTo>
                      <a:pt x="2" y="6930"/>
                    </a:lnTo>
                    <a:cubicBezTo>
                      <a:pt x="2" y="6930"/>
                      <a:pt x="1" y="6929"/>
                      <a:pt x="1" y="6929"/>
                    </a:cubicBezTo>
                    <a:close/>
                    <a:moveTo>
                      <a:pt x="3009" y="6975"/>
                    </a:moveTo>
                    <a:cubicBezTo>
                      <a:pt x="3010" y="6976"/>
                      <a:pt x="3012" y="6977"/>
                      <a:pt x="3013" y="6978"/>
                    </a:cubicBezTo>
                    <a:lnTo>
                      <a:pt x="3013" y="6978"/>
                    </a:lnTo>
                    <a:cubicBezTo>
                      <a:pt x="3012" y="6977"/>
                      <a:pt x="3010" y="6976"/>
                      <a:pt x="3009" y="6975"/>
                    </a:cubicBezTo>
                    <a:close/>
                    <a:moveTo>
                      <a:pt x="768" y="8278"/>
                    </a:moveTo>
                    <a:lnTo>
                      <a:pt x="768" y="8278"/>
                    </a:lnTo>
                    <a:cubicBezTo>
                      <a:pt x="759" y="8281"/>
                      <a:pt x="751" y="8284"/>
                      <a:pt x="742" y="8287"/>
                    </a:cubicBezTo>
                    <a:cubicBezTo>
                      <a:pt x="751" y="8285"/>
                      <a:pt x="760" y="8281"/>
                      <a:pt x="768" y="8278"/>
                    </a:cubicBezTo>
                    <a:close/>
                    <a:moveTo>
                      <a:pt x="1108" y="1"/>
                    </a:moveTo>
                    <a:lnTo>
                      <a:pt x="1108" y="1"/>
                    </a:lnTo>
                    <a:cubicBezTo>
                      <a:pt x="1180" y="247"/>
                      <a:pt x="1263" y="506"/>
                      <a:pt x="1334" y="752"/>
                    </a:cubicBezTo>
                    <a:cubicBezTo>
                      <a:pt x="1379" y="905"/>
                      <a:pt x="1423" y="1070"/>
                      <a:pt x="1371" y="1219"/>
                    </a:cubicBezTo>
                    <a:cubicBezTo>
                      <a:pt x="1332" y="1330"/>
                      <a:pt x="1215" y="1419"/>
                      <a:pt x="1104" y="1419"/>
                    </a:cubicBezTo>
                    <a:cubicBezTo>
                      <a:pt x="1066" y="1419"/>
                      <a:pt x="1028" y="1408"/>
                      <a:pt x="995" y="1384"/>
                    </a:cubicBezTo>
                    <a:lnTo>
                      <a:pt x="995" y="1384"/>
                    </a:lnTo>
                    <a:cubicBezTo>
                      <a:pt x="1243" y="1634"/>
                      <a:pt x="1332" y="2005"/>
                      <a:pt x="1406" y="2349"/>
                    </a:cubicBezTo>
                    <a:cubicBezTo>
                      <a:pt x="1431" y="2463"/>
                      <a:pt x="1443" y="2591"/>
                      <a:pt x="1380" y="2689"/>
                    </a:cubicBezTo>
                    <a:cubicBezTo>
                      <a:pt x="1343" y="2748"/>
                      <a:pt x="1270" y="2785"/>
                      <a:pt x="1203" y="2785"/>
                    </a:cubicBezTo>
                    <a:cubicBezTo>
                      <a:pt x="1198" y="2785"/>
                      <a:pt x="1194" y="2785"/>
                      <a:pt x="1190" y="2784"/>
                    </a:cubicBezTo>
                    <a:lnTo>
                      <a:pt x="1190" y="2784"/>
                    </a:lnTo>
                    <a:cubicBezTo>
                      <a:pt x="1554" y="2996"/>
                      <a:pt x="1819" y="3375"/>
                      <a:pt x="1988" y="3763"/>
                    </a:cubicBezTo>
                    <a:cubicBezTo>
                      <a:pt x="2069" y="3949"/>
                      <a:pt x="2118" y="4165"/>
                      <a:pt x="2040" y="4352"/>
                    </a:cubicBezTo>
                    <a:cubicBezTo>
                      <a:pt x="1983" y="4485"/>
                      <a:pt x="1836" y="4583"/>
                      <a:pt x="1697" y="4583"/>
                    </a:cubicBezTo>
                    <a:cubicBezTo>
                      <a:pt x="1663" y="4583"/>
                      <a:pt x="1628" y="4577"/>
                      <a:pt x="1596" y="4563"/>
                    </a:cubicBezTo>
                    <a:lnTo>
                      <a:pt x="1596" y="4563"/>
                    </a:lnTo>
                    <a:cubicBezTo>
                      <a:pt x="1739" y="4660"/>
                      <a:pt x="1839" y="4853"/>
                      <a:pt x="1860" y="5021"/>
                    </a:cubicBezTo>
                    <a:cubicBezTo>
                      <a:pt x="1883" y="5208"/>
                      <a:pt x="1805" y="5404"/>
                      <a:pt x="1658" y="5524"/>
                    </a:cubicBezTo>
                    <a:cubicBezTo>
                      <a:pt x="1729" y="5511"/>
                      <a:pt x="1801" y="5505"/>
                      <a:pt x="1873" y="5505"/>
                    </a:cubicBezTo>
                    <a:cubicBezTo>
                      <a:pt x="2309" y="5505"/>
                      <a:pt x="2756" y="5730"/>
                      <a:pt x="3026" y="6071"/>
                    </a:cubicBezTo>
                    <a:cubicBezTo>
                      <a:pt x="3127" y="6046"/>
                      <a:pt x="3232" y="6034"/>
                      <a:pt x="3337" y="6034"/>
                    </a:cubicBezTo>
                    <a:cubicBezTo>
                      <a:pt x="3870" y="6034"/>
                      <a:pt x="4431" y="6332"/>
                      <a:pt x="4785" y="6724"/>
                    </a:cubicBezTo>
                    <a:cubicBezTo>
                      <a:pt x="4928" y="6883"/>
                      <a:pt x="5046" y="7095"/>
                      <a:pt x="4999" y="7305"/>
                    </a:cubicBezTo>
                    <a:cubicBezTo>
                      <a:pt x="4954" y="7510"/>
                      <a:pt x="4754" y="7653"/>
                      <a:pt x="4548" y="7691"/>
                    </a:cubicBezTo>
                    <a:cubicBezTo>
                      <a:pt x="4500" y="7700"/>
                      <a:pt x="4451" y="7704"/>
                      <a:pt x="4403" y="7704"/>
                    </a:cubicBezTo>
                    <a:cubicBezTo>
                      <a:pt x="4244" y="7704"/>
                      <a:pt x="4083" y="7662"/>
                      <a:pt x="3930" y="7611"/>
                    </a:cubicBezTo>
                    <a:cubicBezTo>
                      <a:pt x="3578" y="7493"/>
                      <a:pt x="3312" y="7195"/>
                      <a:pt x="3013" y="6978"/>
                    </a:cubicBezTo>
                    <a:lnTo>
                      <a:pt x="3013" y="6978"/>
                    </a:lnTo>
                    <a:cubicBezTo>
                      <a:pt x="3109" y="7051"/>
                      <a:pt x="3045" y="7287"/>
                      <a:pt x="2941" y="7354"/>
                    </a:cubicBezTo>
                    <a:cubicBezTo>
                      <a:pt x="2886" y="7390"/>
                      <a:pt x="2822" y="7403"/>
                      <a:pt x="2756" y="7403"/>
                    </a:cubicBezTo>
                    <a:cubicBezTo>
                      <a:pt x="2697" y="7403"/>
                      <a:pt x="2637" y="7393"/>
                      <a:pt x="2581" y="7378"/>
                    </a:cubicBezTo>
                    <a:cubicBezTo>
                      <a:pt x="2232" y="7287"/>
                      <a:pt x="1934" y="7071"/>
                      <a:pt x="1646" y="6858"/>
                    </a:cubicBezTo>
                    <a:cubicBezTo>
                      <a:pt x="1630" y="6972"/>
                      <a:pt x="1537" y="7101"/>
                      <a:pt x="1437" y="7153"/>
                    </a:cubicBezTo>
                    <a:cubicBezTo>
                      <a:pt x="1334" y="7205"/>
                      <a:pt x="1218" y="7219"/>
                      <a:pt x="1104" y="7224"/>
                    </a:cubicBezTo>
                    <a:cubicBezTo>
                      <a:pt x="1080" y="7225"/>
                      <a:pt x="1057" y="7225"/>
                      <a:pt x="1033" y="7225"/>
                    </a:cubicBezTo>
                    <a:cubicBezTo>
                      <a:pt x="672" y="7225"/>
                      <a:pt x="310" y="7122"/>
                      <a:pt x="2" y="6930"/>
                    </a:cubicBezTo>
                    <a:lnTo>
                      <a:pt x="2" y="6930"/>
                    </a:lnTo>
                    <a:cubicBezTo>
                      <a:pt x="168" y="7033"/>
                      <a:pt x="261" y="7155"/>
                      <a:pt x="427" y="7258"/>
                    </a:cubicBezTo>
                    <a:cubicBezTo>
                      <a:pt x="555" y="7337"/>
                      <a:pt x="685" y="7418"/>
                      <a:pt x="790" y="7527"/>
                    </a:cubicBezTo>
                    <a:cubicBezTo>
                      <a:pt x="895" y="7637"/>
                      <a:pt x="973" y="7780"/>
                      <a:pt x="976" y="7932"/>
                    </a:cubicBezTo>
                    <a:cubicBezTo>
                      <a:pt x="976" y="8074"/>
                      <a:pt x="897" y="8221"/>
                      <a:pt x="768" y="8278"/>
                    </a:cubicBezTo>
                    <a:lnTo>
                      <a:pt x="768" y="8278"/>
                    </a:lnTo>
                    <a:cubicBezTo>
                      <a:pt x="891" y="8233"/>
                      <a:pt x="1019" y="8215"/>
                      <a:pt x="1148" y="8215"/>
                    </a:cubicBezTo>
                    <a:cubicBezTo>
                      <a:pt x="1377" y="8215"/>
                      <a:pt x="1612" y="8270"/>
                      <a:pt x="1838" y="8327"/>
                    </a:cubicBezTo>
                    <a:cubicBezTo>
                      <a:pt x="2027" y="8376"/>
                      <a:pt x="2207" y="8455"/>
                      <a:pt x="2372" y="8557"/>
                    </a:cubicBezTo>
                    <a:cubicBezTo>
                      <a:pt x="2456" y="8610"/>
                      <a:pt x="2539" y="8672"/>
                      <a:pt x="2583" y="8761"/>
                    </a:cubicBezTo>
                    <a:cubicBezTo>
                      <a:pt x="2628" y="8850"/>
                      <a:pt x="2619" y="8970"/>
                      <a:pt x="2544" y="9033"/>
                    </a:cubicBezTo>
                    <a:cubicBezTo>
                      <a:pt x="2644" y="9001"/>
                      <a:pt x="2744" y="8990"/>
                      <a:pt x="2844" y="8990"/>
                    </a:cubicBezTo>
                    <a:cubicBezTo>
                      <a:pt x="3015" y="8990"/>
                      <a:pt x="3189" y="9021"/>
                      <a:pt x="3368" y="9027"/>
                    </a:cubicBezTo>
                    <a:cubicBezTo>
                      <a:pt x="3465" y="9031"/>
                      <a:pt x="3566" y="9040"/>
                      <a:pt x="3650" y="9085"/>
                    </a:cubicBezTo>
                    <a:cubicBezTo>
                      <a:pt x="3737" y="9131"/>
                      <a:pt x="3805" y="9220"/>
                      <a:pt x="3801" y="9317"/>
                    </a:cubicBezTo>
                    <a:cubicBezTo>
                      <a:pt x="3866" y="9179"/>
                      <a:pt x="4051" y="9108"/>
                      <a:pt x="4220" y="9108"/>
                    </a:cubicBezTo>
                    <a:cubicBezTo>
                      <a:pt x="4275" y="9108"/>
                      <a:pt x="4328" y="9115"/>
                      <a:pt x="4375" y="9130"/>
                    </a:cubicBezTo>
                    <a:cubicBezTo>
                      <a:pt x="4568" y="9192"/>
                      <a:pt x="4698" y="9408"/>
                      <a:pt x="4661" y="9608"/>
                    </a:cubicBezTo>
                    <a:cubicBezTo>
                      <a:pt x="4626" y="9802"/>
                      <a:pt x="4439" y="9954"/>
                      <a:pt x="4243" y="9954"/>
                    </a:cubicBezTo>
                    <a:cubicBezTo>
                      <a:pt x="4236" y="9954"/>
                      <a:pt x="4230" y="9953"/>
                      <a:pt x="4223" y="9953"/>
                    </a:cubicBezTo>
                    <a:lnTo>
                      <a:pt x="4223" y="9953"/>
                    </a:lnTo>
                    <a:cubicBezTo>
                      <a:pt x="4307" y="9966"/>
                      <a:pt x="4330" y="10152"/>
                      <a:pt x="4296" y="10229"/>
                    </a:cubicBezTo>
                    <a:cubicBezTo>
                      <a:pt x="4264" y="10307"/>
                      <a:pt x="4186" y="10354"/>
                      <a:pt x="4108" y="10389"/>
                    </a:cubicBezTo>
                    <a:cubicBezTo>
                      <a:pt x="3938" y="10466"/>
                      <a:pt x="3752" y="10505"/>
                      <a:pt x="3567" y="10505"/>
                    </a:cubicBezTo>
                    <a:cubicBezTo>
                      <a:pt x="3474" y="10505"/>
                      <a:pt x="3382" y="10496"/>
                      <a:pt x="3292" y="10476"/>
                    </a:cubicBezTo>
                    <a:lnTo>
                      <a:pt x="3292" y="10476"/>
                    </a:lnTo>
                    <a:cubicBezTo>
                      <a:pt x="3553" y="10728"/>
                      <a:pt x="3949" y="10873"/>
                      <a:pt x="4330" y="10873"/>
                    </a:cubicBezTo>
                    <a:cubicBezTo>
                      <a:pt x="4530" y="10873"/>
                      <a:pt x="4726" y="10833"/>
                      <a:pt x="4897" y="10747"/>
                    </a:cubicBezTo>
                    <a:cubicBezTo>
                      <a:pt x="5028" y="10680"/>
                      <a:pt x="5155" y="10590"/>
                      <a:pt x="5301" y="10577"/>
                    </a:cubicBezTo>
                    <a:cubicBezTo>
                      <a:pt x="5309" y="10577"/>
                      <a:pt x="5318" y="10576"/>
                      <a:pt x="5326" y="10576"/>
                    </a:cubicBezTo>
                    <a:cubicBezTo>
                      <a:pt x="5467" y="10576"/>
                      <a:pt x="5619" y="10683"/>
                      <a:pt x="5599" y="10821"/>
                    </a:cubicBezTo>
                    <a:cubicBezTo>
                      <a:pt x="5781" y="10544"/>
                      <a:pt x="6029" y="10244"/>
                      <a:pt x="6305" y="10058"/>
                    </a:cubicBezTo>
                    <a:cubicBezTo>
                      <a:pt x="6377" y="10010"/>
                      <a:pt x="6452" y="9964"/>
                      <a:pt x="6539" y="9955"/>
                    </a:cubicBezTo>
                    <a:cubicBezTo>
                      <a:pt x="6549" y="9954"/>
                      <a:pt x="6559" y="9953"/>
                      <a:pt x="6569" y="9953"/>
                    </a:cubicBezTo>
                    <a:cubicBezTo>
                      <a:pt x="6646" y="9953"/>
                      <a:pt x="6725" y="9988"/>
                      <a:pt x="6759" y="10057"/>
                    </a:cubicBezTo>
                    <a:cubicBezTo>
                      <a:pt x="7205" y="9564"/>
                      <a:pt x="7293" y="8801"/>
                      <a:pt x="7424" y="8149"/>
                    </a:cubicBezTo>
                    <a:cubicBezTo>
                      <a:pt x="7968" y="8466"/>
                      <a:pt x="8658" y="8644"/>
                      <a:pt x="9309" y="8644"/>
                    </a:cubicBezTo>
                    <a:cubicBezTo>
                      <a:pt x="9453" y="8644"/>
                      <a:pt x="9595" y="8636"/>
                      <a:pt x="9733" y="8618"/>
                    </a:cubicBezTo>
                    <a:cubicBezTo>
                      <a:pt x="9595" y="8466"/>
                      <a:pt x="9452" y="8254"/>
                      <a:pt x="9314" y="8102"/>
                    </a:cubicBezTo>
                    <a:cubicBezTo>
                      <a:pt x="9842" y="7846"/>
                      <a:pt x="10302" y="7279"/>
                      <a:pt x="10492" y="6724"/>
                    </a:cubicBezTo>
                    <a:lnTo>
                      <a:pt x="10492" y="6724"/>
                    </a:lnTo>
                    <a:cubicBezTo>
                      <a:pt x="10460" y="6731"/>
                      <a:pt x="10426" y="6734"/>
                      <a:pt x="10390" y="6734"/>
                    </a:cubicBezTo>
                    <a:cubicBezTo>
                      <a:pt x="10273" y="6734"/>
                      <a:pt x="10142" y="6698"/>
                      <a:pt x="10062" y="6628"/>
                    </a:cubicBezTo>
                    <a:cubicBezTo>
                      <a:pt x="10661" y="6152"/>
                      <a:pt x="10948" y="5328"/>
                      <a:pt x="10775" y="4583"/>
                    </a:cubicBezTo>
                    <a:lnTo>
                      <a:pt x="10775" y="4583"/>
                    </a:lnTo>
                    <a:cubicBezTo>
                      <a:pt x="10632" y="5093"/>
                      <a:pt x="10169" y="5511"/>
                      <a:pt x="9654" y="5633"/>
                    </a:cubicBezTo>
                    <a:cubicBezTo>
                      <a:pt x="9476" y="4868"/>
                      <a:pt x="9668" y="3971"/>
                      <a:pt x="10219" y="3411"/>
                    </a:cubicBezTo>
                    <a:lnTo>
                      <a:pt x="10219" y="3411"/>
                    </a:lnTo>
                    <a:cubicBezTo>
                      <a:pt x="10038" y="3469"/>
                      <a:pt x="9776" y="3491"/>
                      <a:pt x="9597" y="3551"/>
                    </a:cubicBezTo>
                    <a:cubicBezTo>
                      <a:pt x="9769" y="3148"/>
                      <a:pt x="9756" y="2679"/>
                      <a:pt x="9602" y="2270"/>
                    </a:cubicBezTo>
                    <a:lnTo>
                      <a:pt x="9602" y="2270"/>
                    </a:lnTo>
                    <a:cubicBezTo>
                      <a:pt x="9458" y="2386"/>
                      <a:pt x="9299" y="2552"/>
                      <a:pt x="9155" y="2668"/>
                    </a:cubicBezTo>
                    <a:cubicBezTo>
                      <a:pt x="9212" y="2032"/>
                      <a:pt x="8940" y="1320"/>
                      <a:pt x="8537" y="824"/>
                    </a:cubicBezTo>
                    <a:cubicBezTo>
                      <a:pt x="8422" y="1300"/>
                      <a:pt x="8349" y="1797"/>
                      <a:pt x="8234" y="2272"/>
                    </a:cubicBezTo>
                    <a:cubicBezTo>
                      <a:pt x="8186" y="2475"/>
                      <a:pt x="8103" y="2714"/>
                      <a:pt x="7900" y="2763"/>
                    </a:cubicBezTo>
                    <a:cubicBezTo>
                      <a:pt x="7824" y="2539"/>
                      <a:pt x="7655" y="2335"/>
                      <a:pt x="7440" y="2236"/>
                    </a:cubicBezTo>
                    <a:lnTo>
                      <a:pt x="7440" y="2236"/>
                    </a:lnTo>
                    <a:cubicBezTo>
                      <a:pt x="7712" y="2534"/>
                      <a:pt x="7795" y="2984"/>
                      <a:pt x="7718" y="3381"/>
                    </a:cubicBezTo>
                    <a:cubicBezTo>
                      <a:pt x="7694" y="3511"/>
                      <a:pt x="7643" y="3645"/>
                      <a:pt x="7542" y="3729"/>
                    </a:cubicBezTo>
                    <a:cubicBezTo>
                      <a:pt x="7486" y="3775"/>
                      <a:pt x="7413" y="3801"/>
                      <a:pt x="7341" y="3801"/>
                    </a:cubicBezTo>
                    <a:cubicBezTo>
                      <a:pt x="7281" y="3801"/>
                      <a:pt x="7223" y="3782"/>
                      <a:pt x="7178" y="3741"/>
                    </a:cubicBezTo>
                    <a:lnTo>
                      <a:pt x="7178" y="3741"/>
                    </a:lnTo>
                    <a:cubicBezTo>
                      <a:pt x="7459" y="4127"/>
                      <a:pt x="7495" y="4619"/>
                      <a:pt x="7402" y="5088"/>
                    </a:cubicBezTo>
                    <a:cubicBezTo>
                      <a:pt x="7375" y="5224"/>
                      <a:pt x="7304" y="5381"/>
                      <a:pt x="7167" y="5394"/>
                    </a:cubicBezTo>
                    <a:cubicBezTo>
                      <a:pt x="7160" y="5395"/>
                      <a:pt x="7154" y="5395"/>
                      <a:pt x="7148" y="5395"/>
                    </a:cubicBezTo>
                    <a:cubicBezTo>
                      <a:pt x="7067" y="5395"/>
                      <a:pt x="6991" y="5341"/>
                      <a:pt x="6947" y="5271"/>
                    </a:cubicBezTo>
                    <a:cubicBezTo>
                      <a:pt x="6900" y="5196"/>
                      <a:pt x="6883" y="5106"/>
                      <a:pt x="6869" y="5018"/>
                    </a:cubicBezTo>
                    <a:cubicBezTo>
                      <a:pt x="6781" y="4488"/>
                      <a:pt x="6761" y="3945"/>
                      <a:pt x="6810" y="3410"/>
                    </a:cubicBezTo>
                    <a:lnTo>
                      <a:pt x="6810" y="3410"/>
                    </a:lnTo>
                    <a:cubicBezTo>
                      <a:pt x="6763" y="3428"/>
                      <a:pt x="6711" y="3438"/>
                      <a:pt x="6658" y="3438"/>
                    </a:cubicBezTo>
                    <a:cubicBezTo>
                      <a:pt x="6521" y="3438"/>
                      <a:pt x="6383" y="3373"/>
                      <a:pt x="6337" y="3248"/>
                    </a:cubicBezTo>
                    <a:cubicBezTo>
                      <a:pt x="6206" y="2883"/>
                      <a:pt x="6231" y="2483"/>
                      <a:pt x="6385" y="2126"/>
                    </a:cubicBezTo>
                    <a:lnTo>
                      <a:pt x="6385" y="2126"/>
                    </a:lnTo>
                    <a:cubicBezTo>
                      <a:pt x="6345" y="2206"/>
                      <a:pt x="6210" y="2286"/>
                      <a:pt x="6113" y="2286"/>
                    </a:cubicBezTo>
                    <a:cubicBezTo>
                      <a:pt x="6095" y="2286"/>
                      <a:pt x="6078" y="2283"/>
                      <a:pt x="6063" y="2277"/>
                    </a:cubicBezTo>
                    <a:cubicBezTo>
                      <a:pt x="5968" y="2235"/>
                      <a:pt x="5904" y="2144"/>
                      <a:pt x="5856" y="2051"/>
                    </a:cubicBezTo>
                    <a:cubicBezTo>
                      <a:pt x="5762" y="1865"/>
                      <a:pt x="5714" y="1656"/>
                      <a:pt x="5717" y="1447"/>
                    </a:cubicBezTo>
                    <a:lnTo>
                      <a:pt x="5717" y="1447"/>
                    </a:lnTo>
                    <a:cubicBezTo>
                      <a:pt x="5635" y="1669"/>
                      <a:pt x="5463" y="1916"/>
                      <a:pt x="5310" y="2093"/>
                    </a:cubicBezTo>
                    <a:cubicBezTo>
                      <a:pt x="5178" y="2244"/>
                      <a:pt x="4985" y="2354"/>
                      <a:pt x="4790" y="2354"/>
                    </a:cubicBezTo>
                    <a:cubicBezTo>
                      <a:pt x="4755" y="2354"/>
                      <a:pt x="4720" y="2351"/>
                      <a:pt x="4685" y="2343"/>
                    </a:cubicBezTo>
                    <a:cubicBezTo>
                      <a:pt x="4541" y="2312"/>
                      <a:pt x="4412" y="2209"/>
                      <a:pt x="4349" y="2076"/>
                    </a:cubicBezTo>
                    <a:cubicBezTo>
                      <a:pt x="4262" y="1899"/>
                      <a:pt x="4191" y="1774"/>
                      <a:pt x="4094" y="1602"/>
                    </a:cubicBezTo>
                    <a:cubicBezTo>
                      <a:pt x="4051" y="1744"/>
                      <a:pt x="3911" y="1832"/>
                      <a:pt x="3763" y="1832"/>
                    </a:cubicBezTo>
                    <a:cubicBezTo>
                      <a:pt x="3751" y="1832"/>
                      <a:pt x="3739" y="1832"/>
                      <a:pt x="3727" y="1831"/>
                    </a:cubicBezTo>
                    <a:cubicBezTo>
                      <a:pt x="3566" y="1815"/>
                      <a:pt x="3424" y="1710"/>
                      <a:pt x="3328" y="1582"/>
                    </a:cubicBezTo>
                    <a:cubicBezTo>
                      <a:pt x="3231" y="1454"/>
                      <a:pt x="3171" y="1301"/>
                      <a:pt x="3114" y="1151"/>
                    </a:cubicBezTo>
                    <a:cubicBezTo>
                      <a:pt x="2317" y="1151"/>
                      <a:pt x="1501" y="693"/>
                      <a:pt x="1108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" name="Google Shape;1111;p39"/>
              <p:cNvSpPr/>
              <p:nvPr/>
            </p:nvSpPr>
            <p:spPr>
              <a:xfrm>
                <a:off x="1416198" y="-1572132"/>
                <a:ext cx="1136353" cy="1274155"/>
              </a:xfrm>
              <a:custGeom>
                <a:avLst/>
                <a:gdLst/>
                <a:ahLst/>
                <a:cxnLst/>
                <a:rect l="l" t="t" r="r" b="b"/>
                <a:pathLst>
                  <a:path w="8271" h="9274" extrusionOk="0">
                    <a:moveTo>
                      <a:pt x="1" y="0"/>
                    </a:moveTo>
                    <a:lnTo>
                      <a:pt x="1" y="0"/>
                    </a:lnTo>
                    <a:cubicBezTo>
                      <a:pt x="385" y="687"/>
                      <a:pt x="852" y="1318"/>
                      <a:pt x="1358" y="1920"/>
                    </a:cubicBezTo>
                    <a:cubicBezTo>
                      <a:pt x="1187" y="1883"/>
                      <a:pt x="1018" y="1830"/>
                      <a:pt x="855" y="1762"/>
                    </a:cubicBezTo>
                    <a:cubicBezTo>
                      <a:pt x="757" y="1722"/>
                      <a:pt x="662" y="1676"/>
                      <a:pt x="569" y="1623"/>
                    </a:cubicBezTo>
                    <a:cubicBezTo>
                      <a:pt x="475" y="1573"/>
                      <a:pt x="385" y="1516"/>
                      <a:pt x="294" y="1457"/>
                    </a:cubicBezTo>
                    <a:lnTo>
                      <a:pt x="294" y="1457"/>
                    </a:lnTo>
                    <a:cubicBezTo>
                      <a:pt x="371" y="1533"/>
                      <a:pt x="458" y="1598"/>
                      <a:pt x="545" y="1662"/>
                    </a:cubicBezTo>
                    <a:cubicBezTo>
                      <a:pt x="636" y="1723"/>
                      <a:pt x="730" y="1777"/>
                      <a:pt x="826" y="1827"/>
                    </a:cubicBezTo>
                    <a:cubicBezTo>
                      <a:pt x="1020" y="1925"/>
                      <a:pt x="1232" y="1993"/>
                      <a:pt x="1446" y="2032"/>
                    </a:cubicBezTo>
                    <a:lnTo>
                      <a:pt x="1456" y="2035"/>
                    </a:lnTo>
                    <a:cubicBezTo>
                      <a:pt x="1930" y="2593"/>
                      <a:pt x="2435" y="3129"/>
                      <a:pt x="2933" y="3669"/>
                    </a:cubicBezTo>
                    <a:cubicBezTo>
                      <a:pt x="2840" y="3635"/>
                      <a:pt x="2744" y="3611"/>
                      <a:pt x="2646" y="3598"/>
                    </a:cubicBezTo>
                    <a:cubicBezTo>
                      <a:pt x="2573" y="3589"/>
                      <a:pt x="2500" y="3585"/>
                      <a:pt x="2428" y="3585"/>
                    </a:cubicBezTo>
                    <a:cubicBezTo>
                      <a:pt x="2272" y="3585"/>
                      <a:pt x="2119" y="3603"/>
                      <a:pt x="1969" y="3625"/>
                    </a:cubicBezTo>
                    <a:cubicBezTo>
                      <a:pt x="1747" y="3655"/>
                      <a:pt x="1532" y="3694"/>
                      <a:pt x="1313" y="3694"/>
                    </a:cubicBezTo>
                    <a:cubicBezTo>
                      <a:pt x="1302" y="3694"/>
                      <a:pt x="1291" y="3694"/>
                      <a:pt x="1281" y="3694"/>
                    </a:cubicBezTo>
                    <a:cubicBezTo>
                      <a:pt x="1074" y="3694"/>
                      <a:pt x="864" y="3656"/>
                      <a:pt x="680" y="3554"/>
                    </a:cubicBezTo>
                    <a:lnTo>
                      <a:pt x="680" y="3554"/>
                    </a:lnTo>
                    <a:cubicBezTo>
                      <a:pt x="858" y="3689"/>
                      <a:pt x="1088" y="3744"/>
                      <a:pt x="1312" y="3763"/>
                    </a:cubicBezTo>
                    <a:cubicBezTo>
                      <a:pt x="1363" y="3766"/>
                      <a:pt x="1414" y="3768"/>
                      <a:pt x="1464" y="3768"/>
                    </a:cubicBezTo>
                    <a:cubicBezTo>
                      <a:pt x="1639" y="3768"/>
                      <a:pt x="1812" y="3750"/>
                      <a:pt x="1981" y="3733"/>
                    </a:cubicBezTo>
                    <a:cubicBezTo>
                      <a:pt x="2112" y="3722"/>
                      <a:pt x="2243" y="3710"/>
                      <a:pt x="2372" y="3710"/>
                    </a:cubicBezTo>
                    <a:cubicBezTo>
                      <a:pt x="2458" y="3710"/>
                      <a:pt x="2544" y="3715"/>
                      <a:pt x="2629" y="3729"/>
                    </a:cubicBezTo>
                    <a:cubicBezTo>
                      <a:pt x="2838" y="3760"/>
                      <a:pt x="3042" y="3836"/>
                      <a:pt x="3187" y="3980"/>
                    </a:cubicBezTo>
                    <a:lnTo>
                      <a:pt x="3387" y="4178"/>
                    </a:lnTo>
                    <a:lnTo>
                      <a:pt x="3381" y="4159"/>
                    </a:lnTo>
                    <a:lnTo>
                      <a:pt x="3381" y="4159"/>
                    </a:lnTo>
                    <a:cubicBezTo>
                      <a:pt x="3675" y="4486"/>
                      <a:pt x="3988" y="4865"/>
                      <a:pt x="4298" y="5277"/>
                    </a:cubicBezTo>
                    <a:cubicBezTo>
                      <a:pt x="4166" y="5511"/>
                      <a:pt x="4018" y="5737"/>
                      <a:pt x="3848" y="5946"/>
                    </a:cubicBezTo>
                    <a:cubicBezTo>
                      <a:pt x="3665" y="6168"/>
                      <a:pt x="3457" y="6370"/>
                      <a:pt x="3219" y="6532"/>
                    </a:cubicBezTo>
                    <a:cubicBezTo>
                      <a:pt x="2983" y="6695"/>
                      <a:pt x="2711" y="6809"/>
                      <a:pt x="2429" y="6864"/>
                    </a:cubicBezTo>
                    <a:cubicBezTo>
                      <a:pt x="2312" y="6888"/>
                      <a:pt x="2192" y="6900"/>
                      <a:pt x="2072" y="6900"/>
                    </a:cubicBezTo>
                    <a:cubicBezTo>
                      <a:pt x="1902" y="6900"/>
                      <a:pt x="1731" y="6875"/>
                      <a:pt x="1567" y="6821"/>
                    </a:cubicBezTo>
                    <a:lnTo>
                      <a:pt x="1567" y="6821"/>
                    </a:lnTo>
                    <a:cubicBezTo>
                      <a:pt x="1761" y="6906"/>
                      <a:pt x="1973" y="6943"/>
                      <a:pt x="2185" y="6943"/>
                    </a:cubicBezTo>
                    <a:cubicBezTo>
                      <a:pt x="2270" y="6943"/>
                      <a:pt x="2355" y="6937"/>
                      <a:pt x="2439" y="6926"/>
                    </a:cubicBezTo>
                    <a:cubicBezTo>
                      <a:pt x="2734" y="6884"/>
                      <a:pt x="3020" y="6774"/>
                      <a:pt x="3274" y="6616"/>
                    </a:cubicBezTo>
                    <a:cubicBezTo>
                      <a:pt x="3529" y="6458"/>
                      <a:pt x="3753" y="6252"/>
                      <a:pt x="3945" y="6025"/>
                    </a:cubicBezTo>
                    <a:cubicBezTo>
                      <a:pt x="4112" y="5829"/>
                      <a:pt x="4256" y="5615"/>
                      <a:pt x="4386" y="5393"/>
                    </a:cubicBezTo>
                    <a:cubicBezTo>
                      <a:pt x="4543" y="5605"/>
                      <a:pt x="4700" y="5825"/>
                      <a:pt x="4852" y="6049"/>
                    </a:cubicBezTo>
                    <a:cubicBezTo>
                      <a:pt x="4711" y="6585"/>
                      <a:pt x="4510" y="7103"/>
                      <a:pt x="4227" y="7579"/>
                    </a:cubicBezTo>
                    <a:cubicBezTo>
                      <a:pt x="4076" y="7835"/>
                      <a:pt x="3893" y="8074"/>
                      <a:pt x="3682" y="8285"/>
                    </a:cubicBezTo>
                    <a:cubicBezTo>
                      <a:pt x="3475" y="8499"/>
                      <a:pt x="3232" y="8681"/>
                      <a:pt x="2965" y="8826"/>
                    </a:cubicBezTo>
                    <a:cubicBezTo>
                      <a:pt x="3246" y="8708"/>
                      <a:pt x="3499" y="8535"/>
                      <a:pt x="3727" y="8334"/>
                    </a:cubicBezTo>
                    <a:cubicBezTo>
                      <a:pt x="3951" y="8128"/>
                      <a:pt x="4147" y="7891"/>
                      <a:pt x="4314" y="7635"/>
                    </a:cubicBezTo>
                    <a:cubicBezTo>
                      <a:pt x="4602" y="7194"/>
                      <a:pt x="4806" y="6703"/>
                      <a:pt x="4951" y="6198"/>
                    </a:cubicBezTo>
                    <a:cubicBezTo>
                      <a:pt x="5603" y="7180"/>
                      <a:pt x="6174" y="8250"/>
                      <a:pt x="6444" y="9194"/>
                    </a:cubicBezTo>
                    <a:cubicBezTo>
                      <a:pt x="6458" y="9244"/>
                      <a:pt x="6504" y="9273"/>
                      <a:pt x="6551" y="9273"/>
                    </a:cubicBezTo>
                    <a:cubicBezTo>
                      <a:pt x="6577" y="9273"/>
                      <a:pt x="6605" y="9264"/>
                      <a:pt x="6627" y="9244"/>
                    </a:cubicBezTo>
                    <a:cubicBezTo>
                      <a:pt x="6658" y="9215"/>
                      <a:pt x="6671" y="9171"/>
                      <a:pt x="6659" y="9130"/>
                    </a:cubicBezTo>
                    <a:cubicBezTo>
                      <a:pt x="6372" y="8152"/>
                      <a:pt x="5764" y="7027"/>
                      <a:pt x="5069" y="6006"/>
                    </a:cubicBezTo>
                    <a:lnTo>
                      <a:pt x="5069" y="6006"/>
                    </a:lnTo>
                    <a:cubicBezTo>
                      <a:pt x="5084" y="6006"/>
                      <a:pt x="5099" y="6006"/>
                      <a:pt x="5114" y="6006"/>
                    </a:cubicBezTo>
                    <a:cubicBezTo>
                      <a:pt x="5381" y="6006"/>
                      <a:pt x="5648" y="5971"/>
                      <a:pt x="5907" y="5906"/>
                    </a:cubicBezTo>
                    <a:cubicBezTo>
                      <a:pt x="6217" y="5826"/>
                      <a:pt x="6518" y="5708"/>
                      <a:pt x="6797" y="5553"/>
                    </a:cubicBezTo>
                    <a:cubicBezTo>
                      <a:pt x="7079" y="5399"/>
                      <a:pt x="7341" y="5216"/>
                      <a:pt x="7587" y="5016"/>
                    </a:cubicBezTo>
                    <a:cubicBezTo>
                      <a:pt x="7831" y="4811"/>
                      <a:pt x="8061" y="4593"/>
                      <a:pt x="8271" y="4358"/>
                    </a:cubicBezTo>
                    <a:lnTo>
                      <a:pt x="8271" y="4358"/>
                    </a:lnTo>
                    <a:cubicBezTo>
                      <a:pt x="8037" y="4571"/>
                      <a:pt x="7800" y="4779"/>
                      <a:pt x="7545" y="4963"/>
                    </a:cubicBezTo>
                    <a:cubicBezTo>
                      <a:pt x="7294" y="5151"/>
                      <a:pt x="7030" y="5320"/>
                      <a:pt x="6749" y="5459"/>
                    </a:cubicBezTo>
                    <a:cubicBezTo>
                      <a:pt x="6470" y="5596"/>
                      <a:pt x="6178" y="5710"/>
                      <a:pt x="5876" y="5780"/>
                    </a:cubicBezTo>
                    <a:cubicBezTo>
                      <a:pt x="5628" y="5840"/>
                      <a:pt x="5374" y="5873"/>
                      <a:pt x="5119" y="5873"/>
                    </a:cubicBezTo>
                    <a:cubicBezTo>
                      <a:pt x="5071" y="5873"/>
                      <a:pt x="5024" y="5872"/>
                      <a:pt x="4976" y="5870"/>
                    </a:cubicBezTo>
                    <a:cubicBezTo>
                      <a:pt x="4832" y="5664"/>
                      <a:pt x="4685" y="5461"/>
                      <a:pt x="4537" y="5266"/>
                    </a:cubicBezTo>
                    <a:cubicBezTo>
                      <a:pt x="4815" y="5145"/>
                      <a:pt x="5077" y="4978"/>
                      <a:pt x="5312" y="4777"/>
                    </a:cubicBezTo>
                    <a:cubicBezTo>
                      <a:pt x="5578" y="4549"/>
                      <a:pt x="5808" y="4280"/>
                      <a:pt x="6006" y="3993"/>
                    </a:cubicBezTo>
                    <a:cubicBezTo>
                      <a:pt x="6204" y="3703"/>
                      <a:pt x="6357" y="3385"/>
                      <a:pt x="6463" y="3054"/>
                    </a:cubicBezTo>
                    <a:cubicBezTo>
                      <a:pt x="6566" y="2720"/>
                      <a:pt x="6624" y="2374"/>
                      <a:pt x="6623" y="2029"/>
                    </a:cubicBezTo>
                    <a:lnTo>
                      <a:pt x="6623" y="2029"/>
                    </a:lnTo>
                    <a:cubicBezTo>
                      <a:pt x="6592" y="2372"/>
                      <a:pt x="6517" y="2711"/>
                      <a:pt x="6395" y="3030"/>
                    </a:cubicBezTo>
                    <a:cubicBezTo>
                      <a:pt x="6278" y="3352"/>
                      <a:pt x="6116" y="3655"/>
                      <a:pt x="5913" y="3928"/>
                    </a:cubicBezTo>
                    <a:cubicBezTo>
                      <a:pt x="5712" y="4202"/>
                      <a:pt x="5483" y="4458"/>
                      <a:pt x="5224" y="4675"/>
                    </a:cubicBezTo>
                    <a:cubicBezTo>
                      <a:pt x="4991" y="4874"/>
                      <a:pt x="4726" y="5035"/>
                      <a:pt x="4445" y="5155"/>
                    </a:cubicBezTo>
                    <a:cubicBezTo>
                      <a:pt x="4119" y="4734"/>
                      <a:pt x="3788" y="4348"/>
                      <a:pt x="3475" y="4022"/>
                    </a:cubicBezTo>
                    <a:cubicBezTo>
                      <a:pt x="3408" y="3953"/>
                      <a:pt x="3341" y="3885"/>
                      <a:pt x="3274" y="3817"/>
                    </a:cubicBezTo>
                    <a:cubicBezTo>
                      <a:pt x="3241" y="3656"/>
                      <a:pt x="3251" y="3486"/>
                      <a:pt x="3284" y="3320"/>
                    </a:cubicBezTo>
                    <a:cubicBezTo>
                      <a:pt x="3324" y="3120"/>
                      <a:pt x="3396" y="2925"/>
                      <a:pt x="3470" y="2730"/>
                    </a:cubicBezTo>
                    <a:cubicBezTo>
                      <a:pt x="3546" y="2534"/>
                      <a:pt x="3624" y="2335"/>
                      <a:pt x="3675" y="2128"/>
                    </a:cubicBezTo>
                    <a:cubicBezTo>
                      <a:pt x="3723" y="1921"/>
                      <a:pt x="3748" y="1703"/>
                      <a:pt x="3701" y="1496"/>
                    </a:cubicBezTo>
                    <a:lnTo>
                      <a:pt x="3701" y="1496"/>
                    </a:lnTo>
                    <a:cubicBezTo>
                      <a:pt x="3718" y="1706"/>
                      <a:pt x="3681" y="1914"/>
                      <a:pt x="3613" y="2110"/>
                    </a:cubicBezTo>
                    <a:cubicBezTo>
                      <a:pt x="3548" y="2307"/>
                      <a:pt x="3459" y="2495"/>
                      <a:pt x="3373" y="2689"/>
                    </a:cubicBezTo>
                    <a:cubicBezTo>
                      <a:pt x="3287" y="2882"/>
                      <a:pt x="3209" y="3081"/>
                      <a:pt x="3161" y="3292"/>
                    </a:cubicBezTo>
                    <a:cubicBezTo>
                      <a:pt x="3133" y="3410"/>
                      <a:pt x="3119" y="3535"/>
                      <a:pt x="3122" y="3658"/>
                    </a:cubicBezTo>
                    <a:cubicBezTo>
                      <a:pt x="2575" y="3101"/>
                      <a:pt x="2019" y="2547"/>
                      <a:pt x="1496" y="1968"/>
                    </a:cubicBezTo>
                    <a:cubicBezTo>
                      <a:pt x="1499" y="1764"/>
                      <a:pt x="1486" y="1560"/>
                      <a:pt x="1447" y="1360"/>
                    </a:cubicBezTo>
                    <a:cubicBezTo>
                      <a:pt x="1406" y="1153"/>
                      <a:pt x="1344" y="949"/>
                      <a:pt x="1247" y="764"/>
                    </a:cubicBezTo>
                    <a:lnTo>
                      <a:pt x="1247" y="764"/>
                    </a:lnTo>
                    <a:cubicBezTo>
                      <a:pt x="1310" y="964"/>
                      <a:pt x="1353" y="1164"/>
                      <a:pt x="1379" y="1370"/>
                    </a:cubicBezTo>
                    <a:cubicBezTo>
                      <a:pt x="1399" y="1534"/>
                      <a:pt x="1406" y="1701"/>
                      <a:pt x="1406" y="1867"/>
                    </a:cubicBezTo>
                    <a:cubicBezTo>
                      <a:pt x="887" y="1282"/>
                      <a:pt x="402" y="671"/>
                      <a:pt x="1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" name="Google Shape;1112;p39"/>
              <p:cNvSpPr/>
              <p:nvPr/>
            </p:nvSpPr>
            <p:spPr>
              <a:xfrm>
                <a:off x="2255932" y="-1653193"/>
                <a:ext cx="393760" cy="1074665"/>
              </a:xfrm>
              <a:custGeom>
                <a:avLst/>
                <a:gdLst/>
                <a:ahLst/>
                <a:cxnLst/>
                <a:rect l="l" t="t" r="r" b="b"/>
                <a:pathLst>
                  <a:path w="2866" h="7822" extrusionOk="0">
                    <a:moveTo>
                      <a:pt x="458" y="1"/>
                    </a:moveTo>
                    <a:cubicBezTo>
                      <a:pt x="455" y="7"/>
                      <a:pt x="454" y="15"/>
                      <a:pt x="452" y="22"/>
                    </a:cubicBezTo>
                    <a:cubicBezTo>
                      <a:pt x="737" y="645"/>
                      <a:pt x="827" y="1357"/>
                      <a:pt x="700" y="2031"/>
                    </a:cubicBezTo>
                    <a:cubicBezTo>
                      <a:pt x="761" y="2063"/>
                      <a:pt x="826" y="2080"/>
                      <a:pt x="887" y="2080"/>
                    </a:cubicBezTo>
                    <a:cubicBezTo>
                      <a:pt x="978" y="2080"/>
                      <a:pt x="1061" y="2043"/>
                      <a:pt x="1117" y="1961"/>
                    </a:cubicBezTo>
                    <a:cubicBezTo>
                      <a:pt x="1237" y="2110"/>
                      <a:pt x="1270" y="2328"/>
                      <a:pt x="1265" y="2520"/>
                    </a:cubicBezTo>
                    <a:cubicBezTo>
                      <a:pt x="1260" y="2710"/>
                      <a:pt x="1186" y="2897"/>
                      <a:pt x="1060" y="3039"/>
                    </a:cubicBezTo>
                    <a:cubicBezTo>
                      <a:pt x="1107" y="3026"/>
                      <a:pt x="1151" y="3023"/>
                      <a:pt x="1192" y="3023"/>
                    </a:cubicBezTo>
                    <a:cubicBezTo>
                      <a:pt x="1223" y="3023"/>
                      <a:pt x="1254" y="3025"/>
                      <a:pt x="1285" y="3025"/>
                    </a:cubicBezTo>
                    <a:cubicBezTo>
                      <a:pt x="1326" y="3025"/>
                      <a:pt x="1368" y="3022"/>
                      <a:pt x="1414" y="3009"/>
                    </a:cubicBezTo>
                    <a:lnTo>
                      <a:pt x="1414" y="3009"/>
                    </a:lnTo>
                    <a:cubicBezTo>
                      <a:pt x="1071" y="3574"/>
                      <a:pt x="1078" y="4439"/>
                      <a:pt x="1405" y="5013"/>
                    </a:cubicBezTo>
                    <a:cubicBezTo>
                      <a:pt x="1488" y="5034"/>
                      <a:pt x="1574" y="5046"/>
                      <a:pt x="1659" y="5046"/>
                    </a:cubicBezTo>
                    <a:cubicBezTo>
                      <a:pt x="1848" y="5046"/>
                      <a:pt x="2032" y="4988"/>
                      <a:pt x="2161" y="4847"/>
                    </a:cubicBezTo>
                    <a:lnTo>
                      <a:pt x="2161" y="4847"/>
                    </a:lnTo>
                    <a:cubicBezTo>
                      <a:pt x="2090" y="5217"/>
                      <a:pt x="1834" y="5595"/>
                      <a:pt x="1507" y="5785"/>
                    </a:cubicBezTo>
                    <a:cubicBezTo>
                      <a:pt x="1621" y="5929"/>
                      <a:pt x="1736" y="6072"/>
                      <a:pt x="1919" y="6094"/>
                    </a:cubicBezTo>
                    <a:cubicBezTo>
                      <a:pt x="1739" y="6317"/>
                      <a:pt x="1533" y="6519"/>
                      <a:pt x="1315" y="6704"/>
                    </a:cubicBezTo>
                    <a:cubicBezTo>
                      <a:pt x="1095" y="6890"/>
                      <a:pt x="832" y="7035"/>
                      <a:pt x="547" y="7073"/>
                    </a:cubicBezTo>
                    <a:cubicBezTo>
                      <a:pt x="659" y="7264"/>
                      <a:pt x="804" y="7478"/>
                      <a:pt x="1004" y="7567"/>
                    </a:cubicBezTo>
                    <a:cubicBezTo>
                      <a:pt x="784" y="7613"/>
                      <a:pt x="555" y="7639"/>
                      <a:pt x="327" y="7639"/>
                    </a:cubicBezTo>
                    <a:cubicBezTo>
                      <a:pt x="218" y="7639"/>
                      <a:pt x="109" y="7633"/>
                      <a:pt x="1" y="7620"/>
                    </a:cubicBezTo>
                    <a:lnTo>
                      <a:pt x="1" y="7620"/>
                    </a:lnTo>
                    <a:cubicBezTo>
                      <a:pt x="396" y="7751"/>
                      <a:pt x="822" y="7822"/>
                      <a:pt x="1232" y="7822"/>
                    </a:cubicBezTo>
                    <a:cubicBezTo>
                      <a:pt x="1375" y="7822"/>
                      <a:pt x="1515" y="7813"/>
                      <a:pt x="1652" y="7796"/>
                    </a:cubicBezTo>
                    <a:cubicBezTo>
                      <a:pt x="1515" y="7644"/>
                      <a:pt x="1372" y="7432"/>
                      <a:pt x="1233" y="7280"/>
                    </a:cubicBezTo>
                    <a:cubicBezTo>
                      <a:pt x="1761" y="7024"/>
                      <a:pt x="2222" y="6457"/>
                      <a:pt x="2411" y="5902"/>
                    </a:cubicBezTo>
                    <a:lnTo>
                      <a:pt x="2411" y="5902"/>
                    </a:lnTo>
                    <a:cubicBezTo>
                      <a:pt x="2380" y="5909"/>
                      <a:pt x="2345" y="5912"/>
                      <a:pt x="2310" y="5912"/>
                    </a:cubicBezTo>
                    <a:cubicBezTo>
                      <a:pt x="2193" y="5912"/>
                      <a:pt x="2061" y="5876"/>
                      <a:pt x="1981" y="5806"/>
                    </a:cubicBezTo>
                    <a:cubicBezTo>
                      <a:pt x="2579" y="5330"/>
                      <a:pt x="2866" y="4506"/>
                      <a:pt x="2695" y="3760"/>
                    </a:cubicBezTo>
                    <a:lnTo>
                      <a:pt x="2695" y="3760"/>
                    </a:lnTo>
                    <a:cubicBezTo>
                      <a:pt x="2551" y="4269"/>
                      <a:pt x="2089" y="4687"/>
                      <a:pt x="1573" y="4810"/>
                    </a:cubicBezTo>
                    <a:cubicBezTo>
                      <a:pt x="1395" y="4044"/>
                      <a:pt x="1588" y="3148"/>
                      <a:pt x="2138" y="2588"/>
                    </a:cubicBezTo>
                    <a:lnTo>
                      <a:pt x="2138" y="2588"/>
                    </a:lnTo>
                    <a:cubicBezTo>
                      <a:pt x="1958" y="2646"/>
                      <a:pt x="1697" y="2668"/>
                      <a:pt x="1516" y="2727"/>
                    </a:cubicBezTo>
                    <a:cubicBezTo>
                      <a:pt x="1688" y="2324"/>
                      <a:pt x="1676" y="1856"/>
                      <a:pt x="1521" y="1446"/>
                    </a:cubicBezTo>
                    <a:lnTo>
                      <a:pt x="1521" y="1446"/>
                    </a:lnTo>
                    <a:cubicBezTo>
                      <a:pt x="1378" y="1563"/>
                      <a:pt x="1218" y="1728"/>
                      <a:pt x="1076" y="1845"/>
                    </a:cubicBezTo>
                    <a:cubicBezTo>
                      <a:pt x="1132" y="1208"/>
                      <a:pt x="860" y="497"/>
                      <a:pt x="458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" name="Google Shape;1113;p39"/>
              <p:cNvSpPr/>
              <p:nvPr/>
            </p:nvSpPr>
            <p:spPr>
              <a:xfrm>
                <a:off x="1297629" y="-1766128"/>
                <a:ext cx="797549" cy="714291"/>
              </a:xfrm>
              <a:custGeom>
                <a:avLst/>
                <a:gdLst/>
                <a:ahLst/>
                <a:cxnLst/>
                <a:rect l="l" t="t" r="r" b="b"/>
                <a:pathLst>
                  <a:path w="5805" h="5199" extrusionOk="0">
                    <a:moveTo>
                      <a:pt x="5282" y="2114"/>
                    </a:moveTo>
                    <a:cubicBezTo>
                      <a:pt x="5280" y="2118"/>
                      <a:pt x="5278" y="2122"/>
                      <a:pt x="5277" y="2126"/>
                    </a:cubicBezTo>
                    <a:lnTo>
                      <a:pt x="5277" y="2126"/>
                    </a:lnTo>
                    <a:cubicBezTo>
                      <a:pt x="5279" y="2122"/>
                      <a:pt x="5280" y="2118"/>
                      <a:pt x="5282" y="2114"/>
                    </a:cubicBezTo>
                    <a:close/>
                    <a:moveTo>
                      <a:pt x="0" y="1"/>
                    </a:moveTo>
                    <a:lnTo>
                      <a:pt x="0" y="1"/>
                    </a:lnTo>
                    <a:cubicBezTo>
                      <a:pt x="26" y="88"/>
                      <a:pt x="53" y="179"/>
                      <a:pt x="80" y="269"/>
                    </a:cubicBezTo>
                    <a:cubicBezTo>
                      <a:pt x="399" y="882"/>
                      <a:pt x="1016" y="1346"/>
                      <a:pt x="1703" y="1449"/>
                    </a:cubicBezTo>
                    <a:cubicBezTo>
                      <a:pt x="1854" y="1770"/>
                      <a:pt x="2102" y="2067"/>
                      <a:pt x="2440" y="2182"/>
                    </a:cubicBezTo>
                    <a:cubicBezTo>
                      <a:pt x="2497" y="2203"/>
                      <a:pt x="2558" y="2218"/>
                      <a:pt x="2619" y="2218"/>
                    </a:cubicBezTo>
                    <a:cubicBezTo>
                      <a:pt x="2633" y="2218"/>
                      <a:pt x="2647" y="2217"/>
                      <a:pt x="2660" y="2216"/>
                    </a:cubicBezTo>
                    <a:cubicBezTo>
                      <a:pt x="2735" y="2207"/>
                      <a:pt x="2809" y="2167"/>
                      <a:pt x="2843" y="2101"/>
                    </a:cubicBezTo>
                    <a:cubicBezTo>
                      <a:pt x="2864" y="2460"/>
                      <a:pt x="3163" y="2777"/>
                      <a:pt x="3513" y="2866"/>
                    </a:cubicBezTo>
                    <a:cubicBezTo>
                      <a:pt x="3577" y="2882"/>
                      <a:pt x="3643" y="2890"/>
                      <a:pt x="3710" y="2890"/>
                    </a:cubicBezTo>
                    <a:cubicBezTo>
                      <a:pt x="4002" y="2890"/>
                      <a:pt x="4295" y="2737"/>
                      <a:pt x="4449" y="2487"/>
                    </a:cubicBezTo>
                    <a:cubicBezTo>
                      <a:pt x="4464" y="2830"/>
                      <a:pt x="4588" y="3192"/>
                      <a:pt x="4801" y="3462"/>
                    </a:cubicBezTo>
                    <a:cubicBezTo>
                      <a:pt x="4898" y="3585"/>
                      <a:pt x="5033" y="3701"/>
                      <a:pt x="5188" y="3701"/>
                    </a:cubicBezTo>
                    <a:cubicBezTo>
                      <a:pt x="5194" y="3701"/>
                      <a:pt x="5200" y="3701"/>
                      <a:pt x="5206" y="3700"/>
                    </a:cubicBezTo>
                    <a:lnTo>
                      <a:pt x="5206" y="3700"/>
                    </a:lnTo>
                    <a:cubicBezTo>
                      <a:pt x="5186" y="4187"/>
                      <a:pt x="5428" y="4746"/>
                      <a:pt x="5737" y="5126"/>
                    </a:cubicBezTo>
                    <a:cubicBezTo>
                      <a:pt x="5757" y="5152"/>
                      <a:pt x="5780" y="5176"/>
                      <a:pt x="5805" y="5199"/>
                    </a:cubicBezTo>
                    <a:cubicBezTo>
                      <a:pt x="5783" y="5141"/>
                      <a:pt x="5771" y="5078"/>
                      <a:pt x="5761" y="5018"/>
                    </a:cubicBezTo>
                    <a:cubicBezTo>
                      <a:pt x="5673" y="4488"/>
                      <a:pt x="5653" y="3945"/>
                      <a:pt x="5702" y="3410"/>
                    </a:cubicBezTo>
                    <a:lnTo>
                      <a:pt x="5702" y="3410"/>
                    </a:lnTo>
                    <a:cubicBezTo>
                      <a:pt x="5655" y="3428"/>
                      <a:pt x="5603" y="3437"/>
                      <a:pt x="5551" y="3437"/>
                    </a:cubicBezTo>
                    <a:cubicBezTo>
                      <a:pt x="5413" y="3437"/>
                      <a:pt x="5275" y="3373"/>
                      <a:pt x="5229" y="3248"/>
                    </a:cubicBezTo>
                    <a:cubicBezTo>
                      <a:pt x="5098" y="2883"/>
                      <a:pt x="5123" y="2483"/>
                      <a:pt x="5277" y="2126"/>
                    </a:cubicBezTo>
                    <a:lnTo>
                      <a:pt x="5277" y="2126"/>
                    </a:lnTo>
                    <a:cubicBezTo>
                      <a:pt x="5237" y="2206"/>
                      <a:pt x="5102" y="2286"/>
                      <a:pt x="5005" y="2286"/>
                    </a:cubicBezTo>
                    <a:cubicBezTo>
                      <a:pt x="4987" y="2286"/>
                      <a:pt x="4970" y="2283"/>
                      <a:pt x="4955" y="2277"/>
                    </a:cubicBezTo>
                    <a:cubicBezTo>
                      <a:pt x="4858" y="2236"/>
                      <a:pt x="4796" y="2144"/>
                      <a:pt x="4748" y="2051"/>
                    </a:cubicBezTo>
                    <a:cubicBezTo>
                      <a:pt x="4654" y="1865"/>
                      <a:pt x="4606" y="1656"/>
                      <a:pt x="4609" y="1447"/>
                    </a:cubicBezTo>
                    <a:lnTo>
                      <a:pt x="4609" y="1447"/>
                    </a:lnTo>
                    <a:cubicBezTo>
                      <a:pt x="4527" y="1669"/>
                      <a:pt x="4355" y="1916"/>
                      <a:pt x="4202" y="2093"/>
                    </a:cubicBezTo>
                    <a:cubicBezTo>
                      <a:pt x="4070" y="2244"/>
                      <a:pt x="3877" y="2354"/>
                      <a:pt x="3682" y="2354"/>
                    </a:cubicBezTo>
                    <a:cubicBezTo>
                      <a:pt x="3647" y="2354"/>
                      <a:pt x="3612" y="2351"/>
                      <a:pt x="3577" y="2343"/>
                    </a:cubicBezTo>
                    <a:cubicBezTo>
                      <a:pt x="3433" y="2312"/>
                      <a:pt x="3304" y="2209"/>
                      <a:pt x="3241" y="2076"/>
                    </a:cubicBezTo>
                    <a:cubicBezTo>
                      <a:pt x="3154" y="1899"/>
                      <a:pt x="3083" y="1774"/>
                      <a:pt x="2986" y="1602"/>
                    </a:cubicBezTo>
                    <a:cubicBezTo>
                      <a:pt x="2943" y="1744"/>
                      <a:pt x="2803" y="1832"/>
                      <a:pt x="2655" y="1832"/>
                    </a:cubicBezTo>
                    <a:cubicBezTo>
                      <a:pt x="2643" y="1832"/>
                      <a:pt x="2631" y="1832"/>
                      <a:pt x="2619" y="1831"/>
                    </a:cubicBezTo>
                    <a:cubicBezTo>
                      <a:pt x="2458" y="1815"/>
                      <a:pt x="2316" y="1710"/>
                      <a:pt x="2220" y="1582"/>
                    </a:cubicBezTo>
                    <a:cubicBezTo>
                      <a:pt x="2123" y="1454"/>
                      <a:pt x="2063" y="1301"/>
                      <a:pt x="2006" y="1151"/>
                    </a:cubicBezTo>
                    <a:cubicBezTo>
                      <a:pt x="1209" y="1151"/>
                      <a:pt x="393" y="693"/>
                      <a:pt x="0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7" name="Google Shape;1184;p40"/>
          <p:cNvGrpSpPr/>
          <p:nvPr/>
        </p:nvGrpSpPr>
        <p:grpSpPr>
          <a:xfrm>
            <a:off x="4668819" y="3840479"/>
            <a:ext cx="4309103" cy="1163171"/>
            <a:chOff x="4918594" y="3754430"/>
            <a:chExt cx="4446603" cy="1219813"/>
          </a:xfrm>
        </p:grpSpPr>
        <p:grpSp>
          <p:nvGrpSpPr>
            <p:cNvPr id="18" name="Google Shape;1185;p40"/>
            <p:cNvGrpSpPr/>
            <p:nvPr/>
          </p:nvGrpSpPr>
          <p:grpSpPr>
            <a:xfrm>
              <a:off x="7438761" y="3754430"/>
              <a:ext cx="1926436" cy="1219813"/>
              <a:chOff x="7988953" y="3754384"/>
              <a:chExt cx="1376026" cy="871295"/>
            </a:xfrm>
          </p:grpSpPr>
          <p:sp>
            <p:nvSpPr>
              <p:cNvPr id="40" name="Google Shape;1186;p40"/>
              <p:cNvSpPr/>
              <p:nvPr/>
            </p:nvSpPr>
            <p:spPr>
              <a:xfrm>
                <a:off x="7988953" y="3754384"/>
                <a:ext cx="1376026" cy="871295"/>
              </a:xfrm>
              <a:custGeom>
                <a:avLst/>
                <a:gdLst/>
                <a:ahLst/>
                <a:cxnLst/>
                <a:rect l="l" t="t" r="r" b="b"/>
                <a:pathLst>
                  <a:path w="10346" h="6551" extrusionOk="0">
                    <a:moveTo>
                      <a:pt x="3793" y="0"/>
                    </a:moveTo>
                    <a:cubicBezTo>
                      <a:pt x="3581" y="0"/>
                      <a:pt x="3421" y="221"/>
                      <a:pt x="3329" y="424"/>
                    </a:cubicBezTo>
                    <a:cubicBezTo>
                      <a:pt x="3073" y="990"/>
                      <a:pt x="2968" y="1626"/>
                      <a:pt x="3023" y="2245"/>
                    </a:cubicBezTo>
                    <a:cubicBezTo>
                      <a:pt x="2936" y="2155"/>
                      <a:pt x="2877" y="2039"/>
                      <a:pt x="2777" y="1962"/>
                    </a:cubicBezTo>
                    <a:cubicBezTo>
                      <a:pt x="2726" y="1922"/>
                      <a:pt x="2657" y="1897"/>
                      <a:pt x="2592" y="1897"/>
                    </a:cubicBezTo>
                    <a:cubicBezTo>
                      <a:pt x="2532" y="1897"/>
                      <a:pt x="2476" y="1918"/>
                      <a:pt x="2442" y="1968"/>
                    </a:cubicBezTo>
                    <a:cubicBezTo>
                      <a:pt x="2398" y="2032"/>
                      <a:pt x="2405" y="2118"/>
                      <a:pt x="2419" y="2193"/>
                    </a:cubicBezTo>
                    <a:cubicBezTo>
                      <a:pt x="2446" y="2351"/>
                      <a:pt x="2488" y="2507"/>
                      <a:pt x="2545" y="2657"/>
                    </a:cubicBezTo>
                    <a:cubicBezTo>
                      <a:pt x="2397" y="2699"/>
                      <a:pt x="2249" y="2750"/>
                      <a:pt x="2111" y="2811"/>
                    </a:cubicBezTo>
                    <a:cubicBezTo>
                      <a:pt x="1753" y="2970"/>
                      <a:pt x="1302" y="3200"/>
                      <a:pt x="1014" y="3455"/>
                    </a:cubicBezTo>
                    <a:cubicBezTo>
                      <a:pt x="436" y="3970"/>
                      <a:pt x="110" y="4722"/>
                      <a:pt x="0" y="5466"/>
                    </a:cubicBezTo>
                    <a:cubicBezTo>
                      <a:pt x="1132" y="5665"/>
                      <a:pt x="2299" y="5761"/>
                      <a:pt x="3444" y="5761"/>
                    </a:cubicBezTo>
                    <a:cubicBezTo>
                      <a:pt x="3628" y="5761"/>
                      <a:pt x="3811" y="5758"/>
                      <a:pt x="3993" y="5753"/>
                    </a:cubicBezTo>
                    <a:cubicBezTo>
                      <a:pt x="4522" y="5739"/>
                      <a:pt x="5039" y="5685"/>
                      <a:pt x="5550" y="5587"/>
                    </a:cubicBezTo>
                    <a:lnTo>
                      <a:pt x="5550" y="5587"/>
                    </a:lnTo>
                    <a:cubicBezTo>
                      <a:pt x="5437" y="5826"/>
                      <a:pt x="5364" y="6084"/>
                      <a:pt x="5326" y="6340"/>
                    </a:cubicBezTo>
                    <a:cubicBezTo>
                      <a:pt x="6133" y="6482"/>
                      <a:pt x="6964" y="6550"/>
                      <a:pt x="7779" y="6550"/>
                    </a:cubicBezTo>
                    <a:cubicBezTo>
                      <a:pt x="7914" y="6550"/>
                      <a:pt x="8049" y="6548"/>
                      <a:pt x="8183" y="6545"/>
                    </a:cubicBezTo>
                    <a:cubicBezTo>
                      <a:pt x="8740" y="6531"/>
                      <a:pt x="9278" y="6455"/>
                      <a:pt x="9814" y="6303"/>
                    </a:cubicBezTo>
                    <a:cubicBezTo>
                      <a:pt x="9990" y="6254"/>
                      <a:pt x="10177" y="6200"/>
                      <a:pt x="10345" y="6119"/>
                    </a:cubicBezTo>
                    <a:cubicBezTo>
                      <a:pt x="10204" y="5650"/>
                      <a:pt x="10027" y="5180"/>
                      <a:pt x="9651" y="4854"/>
                    </a:cubicBezTo>
                    <a:cubicBezTo>
                      <a:pt x="9566" y="4780"/>
                      <a:pt x="9473" y="4712"/>
                      <a:pt x="9377" y="4650"/>
                    </a:cubicBezTo>
                    <a:cubicBezTo>
                      <a:pt x="9429" y="4536"/>
                      <a:pt x="9472" y="4416"/>
                      <a:pt x="9476" y="4290"/>
                    </a:cubicBezTo>
                    <a:cubicBezTo>
                      <a:pt x="9479" y="4153"/>
                      <a:pt x="9428" y="4008"/>
                      <a:pt x="9317" y="3928"/>
                    </a:cubicBezTo>
                    <a:cubicBezTo>
                      <a:pt x="9249" y="3879"/>
                      <a:pt x="9173" y="3860"/>
                      <a:pt x="9093" y="3860"/>
                    </a:cubicBezTo>
                    <a:cubicBezTo>
                      <a:pt x="8941" y="3860"/>
                      <a:pt x="8776" y="3930"/>
                      <a:pt x="8635" y="4002"/>
                    </a:cubicBezTo>
                    <a:cubicBezTo>
                      <a:pt x="8675" y="3833"/>
                      <a:pt x="8692" y="3660"/>
                      <a:pt x="8683" y="3485"/>
                    </a:cubicBezTo>
                    <a:cubicBezTo>
                      <a:pt x="8679" y="3420"/>
                      <a:pt x="8671" y="3352"/>
                      <a:pt x="8630" y="3301"/>
                    </a:cubicBezTo>
                    <a:cubicBezTo>
                      <a:pt x="8590" y="3254"/>
                      <a:pt x="8534" y="3236"/>
                      <a:pt x="8473" y="3236"/>
                    </a:cubicBezTo>
                    <a:cubicBezTo>
                      <a:pt x="8402" y="3236"/>
                      <a:pt x="8325" y="3261"/>
                      <a:pt x="8262" y="3294"/>
                    </a:cubicBezTo>
                    <a:cubicBezTo>
                      <a:pt x="8049" y="3403"/>
                      <a:pt x="7867" y="3572"/>
                      <a:pt x="7743" y="3776"/>
                    </a:cubicBezTo>
                    <a:cubicBezTo>
                      <a:pt x="7774" y="3368"/>
                      <a:pt x="7753" y="2955"/>
                      <a:pt x="7679" y="2553"/>
                    </a:cubicBezTo>
                    <a:cubicBezTo>
                      <a:pt x="7664" y="2470"/>
                      <a:pt x="7643" y="2380"/>
                      <a:pt x="7575" y="2331"/>
                    </a:cubicBezTo>
                    <a:cubicBezTo>
                      <a:pt x="7543" y="2308"/>
                      <a:pt x="7509" y="2299"/>
                      <a:pt x="7475" y="2299"/>
                    </a:cubicBezTo>
                    <a:cubicBezTo>
                      <a:pt x="7357" y="2299"/>
                      <a:pt x="7232" y="2412"/>
                      <a:pt x="7163" y="2523"/>
                    </a:cubicBezTo>
                    <a:cubicBezTo>
                      <a:pt x="6847" y="3022"/>
                      <a:pt x="6743" y="3642"/>
                      <a:pt x="6840" y="4224"/>
                    </a:cubicBezTo>
                    <a:cubicBezTo>
                      <a:pt x="6743" y="4121"/>
                      <a:pt x="6635" y="4029"/>
                      <a:pt x="6517" y="3953"/>
                    </a:cubicBezTo>
                    <a:cubicBezTo>
                      <a:pt x="6389" y="3745"/>
                      <a:pt x="6236" y="3553"/>
                      <a:pt x="6048" y="3389"/>
                    </a:cubicBezTo>
                    <a:cubicBezTo>
                      <a:pt x="5916" y="3274"/>
                      <a:pt x="5772" y="3170"/>
                      <a:pt x="5619" y="3077"/>
                    </a:cubicBezTo>
                    <a:cubicBezTo>
                      <a:pt x="5640" y="3036"/>
                      <a:pt x="5660" y="2993"/>
                      <a:pt x="5678" y="2950"/>
                    </a:cubicBezTo>
                    <a:cubicBezTo>
                      <a:pt x="5726" y="2835"/>
                      <a:pt x="5766" y="2704"/>
                      <a:pt x="5723" y="2588"/>
                    </a:cubicBezTo>
                    <a:cubicBezTo>
                      <a:pt x="5672" y="2452"/>
                      <a:pt x="5521" y="2380"/>
                      <a:pt x="5374" y="2380"/>
                    </a:cubicBezTo>
                    <a:cubicBezTo>
                      <a:pt x="5353" y="2380"/>
                      <a:pt x="5333" y="2381"/>
                      <a:pt x="5313" y="2384"/>
                    </a:cubicBezTo>
                    <a:cubicBezTo>
                      <a:pt x="5150" y="2405"/>
                      <a:pt x="5007" y="2497"/>
                      <a:pt x="4869" y="2588"/>
                    </a:cubicBezTo>
                    <a:cubicBezTo>
                      <a:pt x="4981" y="2363"/>
                      <a:pt x="5025" y="2104"/>
                      <a:pt x="4994" y="1854"/>
                    </a:cubicBezTo>
                    <a:cubicBezTo>
                      <a:pt x="4986" y="1779"/>
                      <a:pt x="4966" y="1697"/>
                      <a:pt x="4907" y="1647"/>
                    </a:cubicBezTo>
                    <a:cubicBezTo>
                      <a:pt x="4868" y="1613"/>
                      <a:pt x="4821" y="1599"/>
                      <a:pt x="4770" y="1599"/>
                    </a:cubicBezTo>
                    <a:cubicBezTo>
                      <a:pt x="4692" y="1599"/>
                      <a:pt x="4608" y="1633"/>
                      <a:pt x="4541" y="1675"/>
                    </a:cubicBezTo>
                    <a:cubicBezTo>
                      <a:pt x="4398" y="1767"/>
                      <a:pt x="4280" y="1896"/>
                      <a:pt x="4199" y="2046"/>
                    </a:cubicBezTo>
                    <a:cubicBezTo>
                      <a:pt x="4267" y="1516"/>
                      <a:pt x="4335" y="969"/>
                      <a:pt x="4204" y="451"/>
                    </a:cubicBezTo>
                    <a:cubicBezTo>
                      <a:pt x="4152" y="252"/>
                      <a:pt x="4040" y="34"/>
                      <a:pt x="3838" y="3"/>
                    </a:cubicBezTo>
                    <a:cubicBezTo>
                      <a:pt x="3823" y="1"/>
                      <a:pt x="3808" y="0"/>
                      <a:pt x="3793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114300" cap="flat" cmpd="sng">
                <a:solidFill>
                  <a:schemeClr val="accent6"/>
                </a:solidFill>
                <a:prstDash val="solid"/>
                <a:round/>
                <a:headEnd type="none" w="sm" len="sm"/>
                <a:tailEnd type="none" w="sm" len="sm"/>
              </a:ln>
              <a:effectLst>
                <a:outerShdw blurRad="85725" dist="57150" dir="3300000" algn="bl" rotWithShape="0">
                  <a:schemeClr val="dk1">
                    <a:alpha val="30000"/>
                  </a:schemeClr>
                </a:outerShdw>
              </a:effectLst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grpSp>
            <p:nvGrpSpPr>
              <p:cNvPr id="41" name="Google Shape;1187;p40"/>
              <p:cNvGrpSpPr/>
              <p:nvPr/>
            </p:nvGrpSpPr>
            <p:grpSpPr>
              <a:xfrm>
                <a:off x="7989012" y="3754384"/>
                <a:ext cx="1375896" cy="871293"/>
                <a:chOff x="-4047300" y="-212812"/>
                <a:chExt cx="3231319" cy="2046250"/>
              </a:xfrm>
            </p:grpSpPr>
            <p:sp>
              <p:nvSpPr>
                <p:cNvPr id="42" name="Google Shape;1188;p40"/>
                <p:cNvSpPr/>
                <p:nvPr/>
              </p:nvSpPr>
              <p:spPr>
                <a:xfrm>
                  <a:off x="-2156920" y="505608"/>
                  <a:ext cx="1070441" cy="101078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427" h="3236" extrusionOk="0">
                      <a:moveTo>
                        <a:pt x="1423" y="0"/>
                      </a:moveTo>
                      <a:cubicBezTo>
                        <a:pt x="1306" y="0"/>
                        <a:pt x="1182" y="114"/>
                        <a:pt x="1111" y="225"/>
                      </a:cubicBezTo>
                      <a:cubicBezTo>
                        <a:pt x="796" y="723"/>
                        <a:pt x="691" y="1344"/>
                        <a:pt x="787" y="1925"/>
                      </a:cubicBezTo>
                      <a:cubicBezTo>
                        <a:pt x="656" y="1785"/>
                        <a:pt x="502" y="1665"/>
                        <a:pt x="332" y="1574"/>
                      </a:cubicBezTo>
                      <a:cubicBezTo>
                        <a:pt x="282" y="1547"/>
                        <a:pt x="225" y="1523"/>
                        <a:pt x="172" y="1523"/>
                      </a:cubicBezTo>
                      <a:cubicBezTo>
                        <a:pt x="145" y="1523"/>
                        <a:pt x="120" y="1528"/>
                        <a:pt x="96" y="1543"/>
                      </a:cubicBezTo>
                      <a:cubicBezTo>
                        <a:pt x="0" y="1600"/>
                        <a:pt x="18" y="1745"/>
                        <a:pt x="56" y="1851"/>
                      </a:cubicBezTo>
                      <a:cubicBezTo>
                        <a:pt x="176" y="2191"/>
                        <a:pt x="366" y="2505"/>
                        <a:pt x="610" y="2770"/>
                      </a:cubicBezTo>
                      <a:lnTo>
                        <a:pt x="2678" y="3236"/>
                      </a:lnTo>
                      <a:cubicBezTo>
                        <a:pt x="2940" y="2995"/>
                        <a:pt x="3155" y="2704"/>
                        <a:pt x="3309" y="2384"/>
                      </a:cubicBezTo>
                      <a:cubicBezTo>
                        <a:pt x="3368" y="2261"/>
                        <a:pt x="3419" y="2129"/>
                        <a:pt x="3422" y="1992"/>
                      </a:cubicBezTo>
                      <a:cubicBezTo>
                        <a:pt x="3427" y="1853"/>
                        <a:pt x="3375" y="1710"/>
                        <a:pt x="3265" y="1629"/>
                      </a:cubicBezTo>
                      <a:cubicBezTo>
                        <a:pt x="3198" y="1580"/>
                        <a:pt x="3122" y="1561"/>
                        <a:pt x="3042" y="1561"/>
                      </a:cubicBezTo>
                      <a:cubicBezTo>
                        <a:pt x="2890" y="1561"/>
                        <a:pt x="2724" y="1631"/>
                        <a:pt x="2583" y="1703"/>
                      </a:cubicBezTo>
                      <a:cubicBezTo>
                        <a:pt x="2623" y="1534"/>
                        <a:pt x="2640" y="1360"/>
                        <a:pt x="2631" y="1187"/>
                      </a:cubicBezTo>
                      <a:cubicBezTo>
                        <a:pt x="2627" y="1121"/>
                        <a:pt x="2619" y="1052"/>
                        <a:pt x="2578" y="1002"/>
                      </a:cubicBezTo>
                      <a:cubicBezTo>
                        <a:pt x="2538" y="955"/>
                        <a:pt x="2482" y="937"/>
                        <a:pt x="2421" y="937"/>
                      </a:cubicBezTo>
                      <a:cubicBezTo>
                        <a:pt x="2350" y="937"/>
                        <a:pt x="2273" y="962"/>
                        <a:pt x="2209" y="995"/>
                      </a:cubicBezTo>
                      <a:cubicBezTo>
                        <a:pt x="1997" y="1105"/>
                        <a:pt x="1815" y="1273"/>
                        <a:pt x="1691" y="1477"/>
                      </a:cubicBezTo>
                      <a:cubicBezTo>
                        <a:pt x="1721" y="1069"/>
                        <a:pt x="1700" y="656"/>
                        <a:pt x="1627" y="254"/>
                      </a:cubicBezTo>
                      <a:cubicBezTo>
                        <a:pt x="1612" y="171"/>
                        <a:pt x="1590" y="81"/>
                        <a:pt x="1523" y="33"/>
                      </a:cubicBezTo>
                      <a:cubicBezTo>
                        <a:pt x="1491" y="10"/>
                        <a:pt x="1457" y="0"/>
                        <a:pt x="1423" y="0"/>
                      </a:cubicBezTo>
                      <a:close/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3" name="Google Shape;1189;p40"/>
                <p:cNvSpPr/>
                <p:nvPr/>
              </p:nvSpPr>
              <p:spPr>
                <a:xfrm>
                  <a:off x="-3299207" y="-212812"/>
                  <a:ext cx="1052636" cy="113479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370" h="3633" extrusionOk="0">
                      <a:moveTo>
                        <a:pt x="1396" y="1"/>
                      </a:moveTo>
                      <a:cubicBezTo>
                        <a:pt x="1184" y="1"/>
                        <a:pt x="1023" y="222"/>
                        <a:pt x="933" y="424"/>
                      </a:cubicBezTo>
                      <a:cubicBezTo>
                        <a:pt x="677" y="990"/>
                        <a:pt x="570" y="1625"/>
                        <a:pt x="627" y="2245"/>
                      </a:cubicBezTo>
                      <a:cubicBezTo>
                        <a:pt x="539" y="2155"/>
                        <a:pt x="481" y="2039"/>
                        <a:pt x="381" y="1962"/>
                      </a:cubicBezTo>
                      <a:cubicBezTo>
                        <a:pt x="330" y="1922"/>
                        <a:pt x="261" y="1897"/>
                        <a:pt x="197" y="1897"/>
                      </a:cubicBezTo>
                      <a:cubicBezTo>
                        <a:pt x="137" y="1897"/>
                        <a:pt x="80" y="1919"/>
                        <a:pt x="46" y="1968"/>
                      </a:cubicBezTo>
                      <a:cubicBezTo>
                        <a:pt x="1" y="2033"/>
                        <a:pt x="9" y="2117"/>
                        <a:pt x="21" y="2193"/>
                      </a:cubicBezTo>
                      <a:cubicBezTo>
                        <a:pt x="72" y="2479"/>
                        <a:pt x="171" y="2757"/>
                        <a:pt x="316" y="3010"/>
                      </a:cubicBezTo>
                      <a:lnTo>
                        <a:pt x="2850" y="3633"/>
                      </a:lnTo>
                      <a:cubicBezTo>
                        <a:pt x="3031" y="3431"/>
                        <a:pt x="3177" y="3200"/>
                        <a:pt x="3282" y="2950"/>
                      </a:cubicBezTo>
                      <a:cubicBezTo>
                        <a:pt x="3330" y="2835"/>
                        <a:pt x="3370" y="2704"/>
                        <a:pt x="3326" y="2588"/>
                      </a:cubicBezTo>
                      <a:cubicBezTo>
                        <a:pt x="3275" y="2453"/>
                        <a:pt x="3121" y="2381"/>
                        <a:pt x="2973" y="2381"/>
                      </a:cubicBezTo>
                      <a:cubicBezTo>
                        <a:pt x="2954" y="2381"/>
                        <a:pt x="2935" y="2382"/>
                        <a:pt x="2917" y="2384"/>
                      </a:cubicBezTo>
                      <a:cubicBezTo>
                        <a:pt x="2754" y="2405"/>
                        <a:pt x="2609" y="2498"/>
                        <a:pt x="2472" y="2588"/>
                      </a:cubicBezTo>
                      <a:cubicBezTo>
                        <a:pt x="2585" y="2363"/>
                        <a:pt x="2629" y="2104"/>
                        <a:pt x="2598" y="1855"/>
                      </a:cubicBezTo>
                      <a:cubicBezTo>
                        <a:pt x="2587" y="1779"/>
                        <a:pt x="2568" y="1698"/>
                        <a:pt x="2510" y="1647"/>
                      </a:cubicBezTo>
                      <a:cubicBezTo>
                        <a:pt x="2472" y="1613"/>
                        <a:pt x="2425" y="1599"/>
                        <a:pt x="2375" y="1599"/>
                      </a:cubicBezTo>
                      <a:cubicBezTo>
                        <a:pt x="2297" y="1599"/>
                        <a:pt x="2212" y="1633"/>
                        <a:pt x="2144" y="1675"/>
                      </a:cubicBezTo>
                      <a:cubicBezTo>
                        <a:pt x="2002" y="1767"/>
                        <a:pt x="1883" y="1897"/>
                        <a:pt x="1803" y="2046"/>
                      </a:cubicBezTo>
                      <a:cubicBezTo>
                        <a:pt x="1872" y="1516"/>
                        <a:pt x="1939" y="969"/>
                        <a:pt x="1807" y="451"/>
                      </a:cubicBezTo>
                      <a:cubicBezTo>
                        <a:pt x="1757" y="252"/>
                        <a:pt x="1644" y="33"/>
                        <a:pt x="1441" y="4"/>
                      </a:cubicBezTo>
                      <a:cubicBezTo>
                        <a:pt x="1426" y="2"/>
                        <a:pt x="1411" y="1"/>
                        <a:pt x="1396" y="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4" name="Google Shape;1190;p40"/>
                <p:cNvSpPr/>
                <p:nvPr/>
              </p:nvSpPr>
              <p:spPr>
                <a:xfrm>
                  <a:off x="-4047300" y="575264"/>
                  <a:ext cx="2190233" cy="101141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012" h="3238" extrusionOk="0">
                      <a:moveTo>
                        <a:pt x="3555" y="0"/>
                      </a:moveTo>
                      <a:cubicBezTo>
                        <a:pt x="3049" y="0"/>
                        <a:pt x="2551" y="93"/>
                        <a:pt x="2111" y="287"/>
                      </a:cubicBezTo>
                      <a:cubicBezTo>
                        <a:pt x="1753" y="446"/>
                        <a:pt x="1302" y="676"/>
                        <a:pt x="1014" y="932"/>
                      </a:cubicBezTo>
                      <a:cubicBezTo>
                        <a:pt x="435" y="1446"/>
                        <a:pt x="110" y="2198"/>
                        <a:pt x="0" y="2942"/>
                      </a:cubicBezTo>
                      <a:cubicBezTo>
                        <a:pt x="1129" y="3142"/>
                        <a:pt x="2296" y="3238"/>
                        <a:pt x="3438" y="3238"/>
                      </a:cubicBezTo>
                      <a:cubicBezTo>
                        <a:pt x="3623" y="3238"/>
                        <a:pt x="3807" y="3235"/>
                        <a:pt x="3990" y="3230"/>
                      </a:cubicBezTo>
                      <a:cubicBezTo>
                        <a:pt x="4768" y="3209"/>
                        <a:pt x="5520" y="3104"/>
                        <a:pt x="6270" y="2892"/>
                      </a:cubicBezTo>
                      <a:cubicBezTo>
                        <a:pt x="6514" y="2822"/>
                        <a:pt x="6776" y="2748"/>
                        <a:pt x="7012" y="2634"/>
                      </a:cubicBezTo>
                      <a:cubicBezTo>
                        <a:pt x="6819" y="1980"/>
                        <a:pt x="6571" y="1324"/>
                        <a:pt x="6048" y="867"/>
                      </a:cubicBezTo>
                      <a:cubicBezTo>
                        <a:pt x="5402" y="304"/>
                        <a:pt x="4468" y="0"/>
                        <a:pt x="3555" y="0"/>
                      </a:cubicBez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5" name="Google Shape;1191;p40"/>
                <p:cNvSpPr/>
                <p:nvPr/>
              </p:nvSpPr>
              <p:spPr>
                <a:xfrm>
                  <a:off x="-2511132" y="647418"/>
                  <a:ext cx="435423" cy="28518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94" h="913" extrusionOk="0">
                      <a:moveTo>
                        <a:pt x="1" y="0"/>
                      </a:moveTo>
                      <a:lnTo>
                        <a:pt x="1" y="0"/>
                      </a:lnTo>
                      <a:cubicBezTo>
                        <a:pt x="83" y="184"/>
                        <a:pt x="199" y="357"/>
                        <a:pt x="348" y="515"/>
                      </a:cubicBezTo>
                      <a:cubicBezTo>
                        <a:pt x="628" y="813"/>
                        <a:pt x="973" y="913"/>
                        <a:pt x="1333" y="913"/>
                      </a:cubicBezTo>
                      <a:cubicBezTo>
                        <a:pt x="1353" y="913"/>
                        <a:pt x="1373" y="913"/>
                        <a:pt x="1393" y="912"/>
                      </a:cubicBezTo>
                      <a:cubicBezTo>
                        <a:pt x="1367" y="880"/>
                        <a:pt x="1340" y="848"/>
                        <a:pt x="1313" y="818"/>
                      </a:cubicBezTo>
                      <a:cubicBezTo>
                        <a:pt x="1075" y="811"/>
                        <a:pt x="841" y="751"/>
                        <a:pt x="608" y="608"/>
                      </a:cubicBezTo>
                      <a:cubicBezTo>
                        <a:pt x="386" y="472"/>
                        <a:pt x="221" y="270"/>
                        <a:pt x="111" y="42"/>
                      </a:cubicBezTo>
                      <a:cubicBezTo>
                        <a:pt x="75" y="27"/>
                        <a:pt x="38" y="13"/>
                        <a:pt x="1" y="0"/>
                      </a:cubicBezTo>
                      <a:close/>
                    </a:path>
                  </a:pathLst>
                </a:custGeom>
                <a:solidFill>
                  <a:srgbClr val="F9ECD9">
                    <a:alpha val="4151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6" name="Google Shape;1192;p40"/>
                <p:cNvSpPr/>
                <p:nvPr/>
              </p:nvSpPr>
              <p:spPr>
                <a:xfrm>
                  <a:off x="-3949220" y="577762"/>
                  <a:ext cx="1109485" cy="59722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552" h="1912" extrusionOk="0">
                      <a:moveTo>
                        <a:pt x="3450" y="1"/>
                      </a:moveTo>
                      <a:lnTo>
                        <a:pt x="3450" y="1"/>
                      </a:lnTo>
                      <a:cubicBezTo>
                        <a:pt x="3460" y="441"/>
                        <a:pt x="3483" y="899"/>
                        <a:pt x="3285" y="1307"/>
                      </a:cubicBezTo>
                      <a:cubicBezTo>
                        <a:pt x="3067" y="1757"/>
                        <a:pt x="2412" y="1835"/>
                        <a:pt x="1811" y="1835"/>
                      </a:cubicBezTo>
                      <a:cubicBezTo>
                        <a:pt x="1505" y="1835"/>
                        <a:pt x="1213" y="1815"/>
                        <a:pt x="1000" y="1814"/>
                      </a:cubicBezTo>
                      <a:cubicBezTo>
                        <a:pt x="723" y="1813"/>
                        <a:pt x="426" y="1791"/>
                        <a:pt x="131" y="1791"/>
                      </a:cubicBezTo>
                      <a:cubicBezTo>
                        <a:pt x="101" y="1791"/>
                        <a:pt x="72" y="1791"/>
                        <a:pt x="43" y="1792"/>
                      </a:cubicBezTo>
                      <a:cubicBezTo>
                        <a:pt x="28" y="1820"/>
                        <a:pt x="14" y="1847"/>
                        <a:pt x="1" y="1876"/>
                      </a:cubicBezTo>
                      <a:cubicBezTo>
                        <a:pt x="72" y="1873"/>
                        <a:pt x="144" y="1872"/>
                        <a:pt x="217" y="1872"/>
                      </a:cubicBezTo>
                      <a:cubicBezTo>
                        <a:pt x="602" y="1872"/>
                        <a:pt x="995" y="1908"/>
                        <a:pt x="1348" y="1908"/>
                      </a:cubicBezTo>
                      <a:cubicBezTo>
                        <a:pt x="1489" y="1908"/>
                        <a:pt x="1641" y="1911"/>
                        <a:pt x="1797" y="1911"/>
                      </a:cubicBezTo>
                      <a:cubicBezTo>
                        <a:pt x="2248" y="1911"/>
                        <a:pt x="2733" y="1883"/>
                        <a:pt x="3096" y="1663"/>
                      </a:cubicBezTo>
                      <a:cubicBezTo>
                        <a:pt x="3429" y="1462"/>
                        <a:pt x="3514" y="1005"/>
                        <a:pt x="3538" y="654"/>
                      </a:cubicBezTo>
                      <a:cubicBezTo>
                        <a:pt x="3552" y="438"/>
                        <a:pt x="3541" y="219"/>
                        <a:pt x="3535" y="5"/>
                      </a:cubicBezTo>
                      <a:cubicBezTo>
                        <a:pt x="3507" y="2"/>
                        <a:pt x="3479" y="2"/>
                        <a:pt x="3450" y="1"/>
                      </a:cubicBezTo>
                      <a:close/>
                    </a:path>
                  </a:pathLst>
                </a:custGeom>
                <a:solidFill>
                  <a:srgbClr val="F9ECD9">
                    <a:alpha val="4151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7" name="Google Shape;1193;p40"/>
                <p:cNvSpPr/>
                <p:nvPr/>
              </p:nvSpPr>
              <p:spPr>
                <a:xfrm>
                  <a:off x="-3722450" y="576201"/>
                  <a:ext cx="760897" cy="35358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436" h="1132" extrusionOk="0">
                      <a:moveTo>
                        <a:pt x="2436" y="0"/>
                      </a:moveTo>
                      <a:cubicBezTo>
                        <a:pt x="2396" y="1"/>
                        <a:pt x="2357" y="0"/>
                        <a:pt x="2318" y="3"/>
                      </a:cubicBezTo>
                      <a:cubicBezTo>
                        <a:pt x="2306" y="124"/>
                        <a:pt x="2290" y="245"/>
                        <a:pt x="2269" y="367"/>
                      </a:cubicBezTo>
                      <a:cubicBezTo>
                        <a:pt x="2161" y="983"/>
                        <a:pt x="1538" y="1019"/>
                        <a:pt x="1036" y="1037"/>
                      </a:cubicBezTo>
                      <a:cubicBezTo>
                        <a:pt x="1004" y="1038"/>
                        <a:pt x="973" y="1038"/>
                        <a:pt x="942" y="1038"/>
                      </a:cubicBezTo>
                      <a:cubicBezTo>
                        <a:pt x="638" y="1038"/>
                        <a:pt x="338" y="978"/>
                        <a:pt x="75" y="843"/>
                      </a:cubicBezTo>
                      <a:cubicBezTo>
                        <a:pt x="49" y="863"/>
                        <a:pt x="26" y="884"/>
                        <a:pt x="0" y="905"/>
                      </a:cubicBezTo>
                      <a:cubicBezTo>
                        <a:pt x="308" y="1068"/>
                        <a:pt x="663" y="1132"/>
                        <a:pt x="1023" y="1132"/>
                      </a:cubicBezTo>
                      <a:cubicBezTo>
                        <a:pt x="1273" y="1132"/>
                        <a:pt x="1525" y="1101"/>
                        <a:pt x="1765" y="1051"/>
                      </a:cubicBezTo>
                      <a:cubicBezTo>
                        <a:pt x="2098" y="982"/>
                        <a:pt x="2270" y="697"/>
                        <a:pt x="2359" y="392"/>
                      </a:cubicBezTo>
                      <a:cubicBezTo>
                        <a:pt x="2398" y="261"/>
                        <a:pt x="2420" y="130"/>
                        <a:pt x="2436" y="0"/>
                      </a:cubicBezTo>
                      <a:close/>
                    </a:path>
                  </a:pathLst>
                </a:custGeom>
                <a:solidFill>
                  <a:srgbClr val="F9ECD9">
                    <a:alpha val="4151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8" name="Google Shape;1194;p40"/>
                <p:cNvSpPr/>
                <p:nvPr/>
              </p:nvSpPr>
              <p:spPr>
                <a:xfrm>
                  <a:off x="-4011691" y="1288686"/>
                  <a:ext cx="815247" cy="29361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610" h="940" extrusionOk="0">
                      <a:moveTo>
                        <a:pt x="548" y="1"/>
                      </a:moveTo>
                      <a:cubicBezTo>
                        <a:pt x="371" y="1"/>
                        <a:pt x="197" y="12"/>
                        <a:pt x="30" y="33"/>
                      </a:cubicBezTo>
                      <a:cubicBezTo>
                        <a:pt x="20" y="66"/>
                        <a:pt x="9" y="98"/>
                        <a:pt x="0" y="129"/>
                      </a:cubicBezTo>
                      <a:cubicBezTo>
                        <a:pt x="182" y="104"/>
                        <a:pt x="374" y="90"/>
                        <a:pt x="568" y="90"/>
                      </a:cubicBezTo>
                      <a:cubicBezTo>
                        <a:pt x="1363" y="90"/>
                        <a:pt x="2191" y="324"/>
                        <a:pt x="2504" y="936"/>
                      </a:cubicBezTo>
                      <a:lnTo>
                        <a:pt x="2610" y="940"/>
                      </a:lnTo>
                      <a:cubicBezTo>
                        <a:pt x="2293" y="265"/>
                        <a:pt x="1399" y="1"/>
                        <a:pt x="548" y="1"/>
                      </a:cubicBezTo>
                      <a:close/>
                    </a:path>
                  </a:pathLst>
                </a:custGeom>
                <a:solidFill>
                  <a:srgbClr val="F9ECD9">
                    <a:alpha val="4151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9" name="Google Shape;1195;p40"/>
                <p:cNvSpPr/>
                <p:nvPr/>
              </p:nvSpPr>
              <p:spPr>
                <a:xfrm>
                  <a:off x="-3791168" y="1479224"/>
                  <a:ext cx="473218" cy="9776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15" h="313" extrusionOk="0">
                      <a:moveTo>
                        <a:pt x="608" y="0"/>
                      </a:moveTo>
                      <a:cubicBezTo>
                        <a:pt x="391" y="0"/>
                        <a:pt x="181" y="55"/>
                        <a:pt x="1" y="173"/>
                      </a:cubicBezTo>
                      <a:cubicBezTo>
                        <a:pt x="49" y="179"/>
                        <a:pt x="96" y="187"/>
                        <a:pt x="145" y="193"/>
                      </a:cubicBezTo>
                      <a:cubicBezTo>
                        <a:pt x="286" y="123"/>
                        <a:pt x="443" y="90"/>
                        <a:pt x="603" y="90"/>
                      </a:cubicBezTo>
                      <a:cubicBezTo>
                        <a:pt x="850" y="90"/>
                        <a:pt x="1107" y="167"/>
                        <a:pt x="1332" y="302"/>
                      </a:cubicBezTo>
                      <a:cubicBezTo>
                        <a:pt x="1393" y="305"/>
                        <a:pt x="1454" y="309"/>
                        <a:pt x="1515" y="312"/>
                      </a:cubicBezTo>
                      <a:cubicBezTo>
                        <a:pt x="1246" y="113"/>
                        <a:pt x="920" y="0"/>
                        <a:pt x="608" y="0"/>
                      </a:cubicBezTo>
                      <a:close/>
                    </a:path>
                  </a:pathLst>
                </a:custGeom>
                <a:solidFill>
                  <a:srgbClr val="F9ECD9">
                    <a:alpha val="4151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0" name="Google Shape;1196;p40"/>
                <p:cNvSpPr/>
                <p:nvPr/>
              </p:nvSpPr>
              <p:spPr>
                <a:xfrm>
                  <a:off x="-2904701" y="1102522"/>
                  <a:ext cx="971112" cy="48321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109" h="1547" extrusionOk="0">
                      <a:moveTo>
                        <a:pt x="1360" y="0"/>
                      </a:moveTo>
                      <a:cubicBezTo>
                        <a:pt x="1111" y="0"/>
                        <a:pt x="895" y="30"/>
                        <a:pt x="733" y="114"/>
                      </a:cubicBezTo>
                      <a:cubicBezTo>
                        <a:pt x="164" y="406"/>
                        <a:pt x="1" y="972"/>
                        <a:pt x="53" y="1546"/>
                      </a:cubicBezTo>
                      <a:cubicBezTo>
                        <a:pt x="81" y="1546"/>
                        <a:pt x="110" y="1545"/>
                        <a:pt x="141" y="1545"/>
                      </a:cubicBezTo>
                      <a:cubicBezTo>
                        <a:pt x="113" y="1218"/>
                        <a:pt x="164" y="889"/>
                        <a:pt x="334" y="582"/>
                      </a:cubicBezTo>
                      <a:cubicBezTo>
                        <a:pt x="561" y="169"/>
                        <a:pt x="1028" y="68"/>
                        <a:pt x="1499" y="68"/>
                      </a:cubicBezTo>
                      <a:cubicBezTo>
                        <a:pt x="1794" y="68"/>
                        <a:pt x="2091" y="108"/>
                        <a:pt x="2332" y="135"/>
                      </a:cubicBezTo>
                      <a:cubicBezTo>
                        <a:pt x="2546" y="160"/>
                        <a:pt x="2823" y="207"/>
                        <a:pt x="3108" y="233"/>
                      </a:cubicBezTo>
                      <a:cubicBezTo>
                        <a:pt x="3100" y="211"/>
                        <a:pt x="3089" y="187"/>
                        <a:pt x="3079" y="165"/>
                      </a:cubicBezTo>
                      <a:cubicBezTo>
                        <a:pt x="2505" y="124"/>
                        <a:pt x="1866" y="0"/>
                        <a:pt x="1360" y="0"/>
                      </a:cubicBezTo>
                      <a:close/>
                    </a:path>
                  </a:pathLst>
                </a:custGeom>
                <a:solidFill>
                  <a:srgbClr val="F9ECD9">
                    <a:alpha val="4151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1" name="Google Shape;1197;p40"/>
                <p:cNvSpPr/>
                <p:nvPr/>
              </p:nvSpPr>
              <p:spPr>
                <a:xfrm>
                  <a:off x="-2660751" y="1365526"/>
                  <a:ext cx="604407" cy="21177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935" h="678" extrusionOk="0">
                      <a:moveTo>
                        <a:pt x="818" y="0"/>
                      </a:moveTo>
                      <a:cubicBezTo>
                        <a:pt x="715" y="0"/>
                        <a:pt x="614" y="18"/>
                        <a:pt x="517" y="62"/>
                      </a:cubicBezTo>
                      <a:cubicBezTo>
                        <a:pt x="245" y="187"/>
                        <a:pt x="83" y="414"/>
                        <a:pt x="1" y="677"/>
                      </a:cubicBezTo>
                      <a:cubicBezTo>
                        <a:pt x="39" y="674"/>
                        <a:pt x="78" y="672"/>
                        <a:pt x="116" y="669"/>
                      </a:cubicBezTo>
                      <a:cubicBezTo>
                        <a:pt x="241" y="350"/>
                        <a:pt x="493" y="132"/>
                        <a:pt x="869" y="132"/>
                      </a:cubicBezTo>
                      <a:cubicBezTo>
                        <a:pt x="962" y="132"/>
                        <a:pt x="1063" y="145"/>
                        <a:pt x="1172" y="174"/>
                      </a:cubicBezTo>
                      <a:cubicBezTo>
                        <a:pt x="1379" y="229"/>
                        <a:pt x="1567" y="312"/>
                        <a:pt x="1763" y="380"/>
                      </a:cubicBezTo>
                      <a:cubicBezTo>
                        <a:pt x="1786" y="374"/>
                        <a:pt x="1809" y="369"/>
                        <a:pt x="1831" y="362"/>
                      </a:cubicBezTo>
                      <a:cubicBezTo>
                        <a:pt x="1865" y="353"/>
                        <a:pt x="1901" y="343"/>
                        <a:pt x="1934" y="332"/>
                      </a:cubicBezTo>
                      <a:cubicBezTo>
                        <a:pt x="1578" y="226"/>
                        <a:pt x="1182" y="0"/>
                        <a:pt x="818" y="0"/>
                      </a:cubicBezTo>
                      <a:close/>
                    </a:path>
                  </a:pathLst>
                </a:custGeom>
                <a:solidFill>
                  <a:srgbClr val="F9ECD9">
                    <a:alpha val="4151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2" name="Google Shape;1198;p40"/>
                <p:cNvSpPr/>
                <p:nvPr/>
              </p:nvSpPr>
              <p:spPr>
                <a:xfrm>
                  <a:off x="-2384003" y="1108769"/>
                  <a:ext cx="1568022" cy="72466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020" h="2320" extrusionOk="0">
                      <a:moveTo>
                        <a:pt x="2544" y="1"/>
                      </a:moveTo>
                      <a:cubicBezTo>
                        <a:pt x="2182" y="1"/>
                        <a:pt x="1826" y="67"/>
                        <a:pt x="1511" y="206"/>
                      </a:cubicBezTo>
                      <a:cubicBezTo>
                        <a:pt x="1255" y="319"/>
                        <a:pt x="932" y="483"/>
                        <a:pt x="727" y="668"/>
                      </a:cubicBezTo>
                      <a:cubicBezTo>
                        <a:pt x="312" y="1036"/>
                        <a:pt x="80" y="1573"/>
                        <a:pt x="0" y="2107"/>
                      </a:cubicBezTo>
                      <a:cubicBezTo>
                        <a:pt x="806" y="2250"/>
                        <a:pt x="1640" y="2319"/>
                        <a:pt x="2457" y="2319"/>
                      </a:cubicBezTo>
                      <a:cubicBezTo>
                        <a:pt x="2591" y="2319"/>
                        <a:pt x="2724" y="2317"/>
                        <a:pt x="2857" y="2314"/>
                      </a:cubicBezTo>
                      <a:cubicBezTo>
                        <a:pt x="3414" y="2299"/>
                        <a:pt x="3951" y="2223"/>
                        <a:pt x="4488" y="2071"/>
                      </a:cubicBezTo>
                      <a:cubicBezTo>
                        <a:pt x="4663" y="2022"/>
                        <a:pt x="4850" y="1969"/>
                        <a:pt x="5019" y="1887"/>
                      </a:cubicBezTo>
                      <a:cubicBezTo>
                        <a:pt x="4880" y="1418"/>
                        <a:pt x="4703" y="948"/>
                        <a:pt x="4329" y="622"/>
                      </a:cubicBezTo>
                      <a:cubicBezTo>
                        <a:pt x="3867" y="218"/>
                        <a:pt x="3198" y="1"/>
                        <a:pt x="2544" y="1"/>
                      </a:cubicBez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3" name="Google Shape;1199;p40"/>
                <p:cNvSpPr/>
                <p:nvPr/>
              </p:nvSpPr>
              <p:spPr>
                <a:xfrm>
                  <a:off x="-1284821" y="1160620"/>
                  <a:ext cx="312355" cy="20490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00" h="656" extrusionOk="0">
                      <a:moveTo>
                        <a:pt x="1" y="1"/>
                      </a:moveTo>
                      <a:cubicBezTo>
                        <a:pt x="60" y="133"/>
                        <a:pt x="143" y="256"/>
                        <a:pt x="249" y="370"/>
                      </a:cubicBezTo>
                      <a:cubicBezTo>
                        <a:pt x="451" y="583"/>
                        <a:pt x="697" y="655"/>
                        <a:pt x="956" y="655"/>
                      </a:cubicBezTo>
                      <a:cubicBezTo>
                        <a:pt x="970" y="655"/>
                        <a:pt x="985" y="655"/>
                        <a:pt x="1000" y="655"/>
                      </a:cubicBezTo>
                      <a:cubicBezTo>
                        <a:pt x="981" y="632"/>
                        <a:pt x="962" y="609"/>
                        <a:pt x="941" y="587"/>
                      </a:cubicBezTo>
                      <a:cubicBezTo>
                        <a:pt x="771" y="581"/>
                        <a:pt x="603" y="538"/>
                        <a:pt x="436" y="436"/>
                      </a:cubicBezTo>
                      <a:cubicBezTo>
                        <a:pt x="276" y="339"/>
                        <a:pt x="159" y="195"/>
                        <a:pt x="80" y="31"/>
                      </a:cubicBezTo>
                      <a:cubicBezTo>
                        <a:pt x="54" y="21"/>
                        <a:pt x="28" y="10"/>
                        <a:pt x="1" y="1"/>
                      </a:cubicBezTo>
                      <a:close/>
                    </a:path>
                  </a:pathLst>
                </a:custGeom>
                <a:solidFill>
                  <a:srgbClr val="F9ECD9">
                    <a:alpha val="4151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4" name="Google Shape;1200;p40"/>
                <p:cNvSpPr/>
                <p:nvPr/>
              </p:nvSpPr>
              <p:spPr>
                <a:xfrm>
                  <a:off x="-2313411" y="1111580"/>
                  <a:ext cx="794319" cy="42730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543" h="1368" extrusionOk="0">
                      <a:moveTo>
                        <a:pt x="2469" y="0"/>
                      </a:moveTo>
                      <a:cubicBezTo>
                        <a:pt x="2475" y="316"/>
                        <a:pt x="2493" y="642"/>
                        <a:pt x="2352" y="935"/>
                      </a:cubicBezTo>
                      <a:cubicBezTo>
                        <a:pt x="2195" y="1257"/>
                        <a:pt x="1726" y="1313"/>
                        <a:pt x="1297" y="1313"/>
                      </a:cubicBezTo>
                      <a:cubicBezTo>
                        <a:pt x="1077" y="1313"/>
                        <a:pt x="868" y="1299"/>
                        <a:pt x="717" y="1298"/>
                      </a:cubicBezTo>
                      <a:cubicBezTo>
                        <a:pt x="520" y="1297"/>
                        <a:pt x="309" y="1281"/>
                        <a:pt x="100" y="1281"/>
                      </a:cubicBezTo>
                      <a:cubicBezTo>
                        <a:pt x="77" y="1281"/>
                        <a:pt x="54" y="1282"/>
                        <a:pt x="31" y="1282"/>
                      </a:cubicBezTo>
                      <a:cubicBezTo>
                        <a:pt x="20" y="1303"/>
                        <a:pt x="10" y="1323"/>
                        <a:pt x="0" y="1344"/>
                      </a:cubicBezTo>
                      <a:cubicBezTo>
                        <a:pt x="57" y="1341"/>
                        <a:pt x="115" y="1340"/>
                        <a:pt x="173" y="1340"/>
                      </a:cubicBezTo>
                      <a:cubicBezTo>
                        <a:pt x="443" y="1340"/>
                        <a:pt x="717" y="1365"/>
                        <a:pt x="963" y="1365"/>
                      </a:cubicBezTo>
                      <a:cubicBezTo>
                        <a:pt x="1064" y="1365"/>
                        <a:pt x="1173" y="1367"/>
                        <a:pt x="1284" y="1367"/>
                      </a:cubicBezTo>
                      <a:cubicBezTo>
                        <a:pt x="1607" y="1367"/>
                        <a:pt x="1955" y="1347"/>
                        <a:pt x="2216" y="1189"/>
                      </a:cubicBezTo>
                      <a:cubicBezTo>
                        <a:pt x="2454" y="1046"/>
                        <a:pt x="2515" y="718"/>
                        <a:pt x="2532" y="466"/>
                      </a:cubicBezTo>
                      <a:cubicBezTo>
                        <a:pt x="2542" y="311"/>
                        <a:pt x="2535" y="156"/>
                        <a:pt x="2531" y="2"/>
                      </a:cubicBezTo>
                      <a:cubicBezTo>
                        <a:pt x="2510" y="1"/>
                        <a:pt x="2490" y="0"/>
                        <a:pt x="2469" y="0"/>
                      </a:cubicBezTo>
                      <a:close/>
                    </a:path>
                  </a:pathLst>
                </a:custGeom>
                <a:solidFill>
                  <a:srgbClr val="F9ECD9">
                    <a:alpha val="4151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5" name="Google Shape;1201;p40"/>
                <p:cNvSpPr/>
                <p:nvPr/>
              </p:nvSpPr>
              <p:spPr>
                <a:xfrm>
                  <a:off x="-2151610" y="1110331"/>
                  <a:ext cx="544435" cy="25301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43" h="810" extrusionOk="0">
                      <a:moveTo>
                        <a:pt x="1743" y="1"/>
                      </a:moveTo>
                      <a:cubicBezTo>
                        <a:pt x="1716" y="1"/>
                        <a:pt x="1687" y="1"/>
                        <a:pt x="1659" y="3"/>
                      </a:cubicBezTo>
                      <a:cubicBezTo>
                        <a:pt x="1651" y="89"/>
                        <a:pt x="1640" y="176"/>
                        <a:pt x="1625" y="264"/>
                      </a:cubicBezTo>
                      <a:cubicBezTo>
                        <a:pt x="1546" y="705"/>
                        <a:pt x="1100" y="730"/>
                        <a:pt x="742" y="743"/>
                      </a:cubicBezTo>
                      <a:cubicBezTo>
                        <a:pt x="720" y="744"/>
                        <a:pt x="699" y="745"/>
                        <a:pt x="677" y="745"/>
                      </a:cubicBezTo>
                      <a:cubicBezTo>
                        <a:pt x="458" y="745"/>
                        <a:pt x="243" y="701"/>
                        <a:pt x="54" y="605"/>
                      </a:cubicBezTo>
                      <a:cubicBezTo>
                        <a:pt x="36" y="620"/>
                        <a:pt x="19" y="634"/>
                        <a:pt x="1" y="648"/>
                      </a:cubicBezTo>
                      <a:cubicBezTo>
                        <a:pt x="222" y="764"/>
                        <a:pt x="475" y="810"/>
                        <a:pt x="732" y="810"/>
                      </a:cubicBezTo>
                      <a:cubicBezTo>
                        <a:pt x="911" y="810"/>
                        <a:pt x="1092" y="788"/>
                        <a:pt x="1264" y="752"/>
                      </a:cubicBezTo>
                      <a:cubicBezTo>
                        <a:pt x="1502" y="702"/>
                        <a:pt x="1626" y="498"/>
                        <a:pt x="1689" y="281"/>
                      </a:cubicBezTo>
                      <a:cubicBezTo>
                        <a:pt x="1716" y="187"/>
                        <a:pt x="1731" y="93"/>
                        <a:pt x="1743" y="1"/>
                      </a:cubicBezTo>
                      <a:close/>
                    </a:path>
                  </a:pathLst>
                </a:custGeom>
                <a:solidFill>
                  <a:srgbClr val="F9ECD9">
                    <a:alpha val="4151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6" name="Google Shape;1202;p40"/>
                <p:cNvSpPr/>
                <p:nvPr/>
              </p:nvSpPr>
              <p:spPr>
                <a:xfrm>
                  <a:off x="-2359015" y="1620097"/>
                  <a:ext cx="583791" cy="20990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69" h="672" extrusionOk="0">
                      <a:moveTo>
                        <a:pt x="391" y="0"/>
                      </a:moveTo>
                      <a:cubicBezTo>
                        <a:pt x="266" y="0"/>
                        <a:pt x="142" y="8"/>
                        <a:pt x="23" y="23"/>
                      </a:cubicBezTo>
                      <a:cubicBezTo>
                        <a:pt x="16" y="46"/>
                        <a:pt x="9" y="68"/>
                        <a:pt x="1" y="92"/>
                      </a:cubicBezTo>
                      <a:cubicBezTo>
                        <a:pt x="131" y="74"/>
                        <a:pt x="269" y="64"/>
                        <a:pt x="407" y="64"/>
                      </a:cubicBezTo>
                      <a:cubicBezTo>
                        <a:pt x="976" y="64"/>
                        <a:pt x="1570" y="231"/>
                        <a:pt x="1793" y="668"/>
                      </a:cubicBezTo>
                      <a:cubicBezTo>
                        <a:pt x="1818" y="669"/>
                        <a:pt x="1842" y="669"/>
                        <a:pt x="1868" y="671"/>
                      </a:cubicBezTo>
                      <a:cubicBezTo>
                        <a:pt x="1642" y="188"/>
                        <a:pt x="1001" y="0"/>
                        <a:pt x="391" y="0"/>
                      </a:cubicBezTo>
                      <a:close/>
                    </a:path>
                  </a:pathLst>
                </a:custGeom>
                <a:solidFill>
                  <a:srgbClr val="F9ECD9">
                    <a:alpha val="4151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7" name="Google Shape;1203;p40"/>
                <p:cNvSpPr/>
                <p:nvPr/>
              </p:nvSpPr>
              <p:spPr>
                <a:xfrm>
                  <a:off x="-2200338" y="1756284"/>
                  <a:ext cx="338593" cy="7028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84" h="225" extrusionOk="0">
                      <a:moveTo>
                        <a:pt x="434" y="0"/>
                      </a:moveTo>
                      <a:cubicBezTo>
                        <a:pt x="279" y="0"/>
                        <a:pt x="129" y="40"/>
                        <a:pt x="0" y="124"/>
                      </a:cubicBezTo>
                      <a:cubicBezTo>
                        <a:pt x="35" y="128"/>
                        <a:pt x="68" y="133"/>
                        <a:pt x="104" y="138"/>
                      </a:cubicBezTo>
                      <a:cubicBezTo>
                        <a:pt x="204" y="88"/>
                        <a:pt x="315" y="65"/>
                        <a:pt x="430" y="65"/>
                      </a:cubicBezTo>
                      <a:cubicBezTo>
                        <a:pt x="607" y="65"/>
                        <a:pt x="791" y="120"/>
                        <a:pt x="953" y="217"/>
                      </a:cubicBezTo>
                      <a:cubicBezTo>
                        <a:pt x="997" y="220"/>
                        <a:pt x="1040" y="222"/>
                        <a:pt x="1083" y="225"/>
                      </a:cubicBezTo>
                      <a:cubicBezTo>
                        <a:pt x="891" y="81"/>
                        <a:pt x="658" y="0"/>
                        <a:pt x="434" y="0"/>
                      </a:cubicBezTo>
                      <a:close/>
                    </a:path>
                  </a:pathLst>
                </a:custGeom>
                <a:solidFill>
                  <a:srgbClr val="F9ECD9">
                    <a:alpha val="4151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8" name="Google Shape;1204;p40"/>
                <p:cNvSpPr/>
                <p:nvPr/>
              </p:nvSpPr>
              <p:spPr>
                <a:xfrm>
                  <a:off x="-1565942" y="1486721"/>
                  <a:ext cx="694678" cy="34546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24" h="1106" extrusionOk="0">
                      <a:moveTo>
                        <a:pt x="972" y="0"/>
                      </a:moveTo>
                      <a:cubicBezTo>
                        <a:pt x="795" y="0"/>
                        <a:pt x="640" y="21"/>
                        <a:pt x="523" y="81"/>
                      </a:cubicBezTo>
                      <a:cubicBezTo>
                        <a:pt x="117" y="290"/>
                        <a:pt x="1" y="696"/>
                        <a:pt x="37" y="1106"/>
                      </a:cubicBezTo>
                      <a:cubicBezTo>
                        <a:pt x="58" y="1106"/>
                        <a:pt x="79" y="1106"/>
                        <a:pt x="100" y="1105"/>
                      </a:cubicBezTo>
                      <a:cubicBezTo>
                        <a:pt x="80" y="870"/>
                        <a:pt x="117" y="635"/>
                        <a:pt x="238" y="415"/>
                      </a:cubicBezTo>
                      <a:cubicBezTo>
                        <a:pt x="402" y="119"/>
                        <a:pt x="737" y="47"/>
                        <a:pt x="1075" y="47"/>
                      </a:cubicBezTo>
                      <a:cubicBezTo>
                        <a:pt x="1285" y="47"/>
                        <a:pt x="1496" y="74"/>
                        <a:pt x="1668" y="94"/>
                      </a:cubicBezTo>
                      <a:cubicBezTo>
                        <a:pt x="1821" y="111"/>
                        <a:pt x="2018" y="145"/>
                        <a:pt x="2224" y="165"/>
                      </a:cubicBezTo>
                      <a:cubicBezTo>
                        <a:pt x="2217" y="149"/>
                        <a:pt x="2209" y="132"/>
                        <a:pt x="2203" y="117"/>
                      </a:cubicBezTo>
                      <a:cubicBezTo>
                        <a:pt x="1792" y="89"/>
                        <a:pt x="1335" y="0"/>
                        <a:pt x="972" y="0"/>
                      </a:cubicBezTo>
                      <a:close/>
                    </a:path>
                  </a:pathLst>
                </a:custGeom>
                <a:solidFill>
                  <a:srgbClr val="F9ECD9">
                    <a:alpha val="4151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9" name="Google Shape;1205;p40"/>
                <p:cNvSpPr/>
                <p:nvPr/>
              </p:nvSpPr>
              <p:spPr>
                <a:xfrm>
                  <a:off x="-1391960" y="1675072"/>
                  <a:ext cx="432924" cy="15149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86" h="485" extrusionOk="0">
                      <a:moveTo>
                        <a:pt x="588" y="1"/>
                      </a:moveTo>
                      <a:cubicBezTo>
                        <a:pt x="513" y="1"/>
                        <a:pt x="441" y="14"/>
                        <a:pt x="371" y="46"/>
                      </a:cubicBezTo>
                      <a:cubicBezTo>
                        <a:pt x="177" y="135"/>
                        <a:pt x="62" y="297"/>
                        <a:pt x="1" y="485"/>
                      </a:cubicBezTo>
                      <a:cubicBezTo>
                        <a:pt x="29" y="483"/>
                        <a:pt x="56" y="481"/>
                        <a:pt x="84" y="480"/>
                      </a:cubicBezTo>
                      <a:cubicBezTo>
                        <a:pt x="174" y="251"/>
                        <a:pt x="354" y="95"/>
                        <a:pt x="622" y="95"/>
                      </a:cubicBezTo>
                      <a:cubicBezTo>
                        <a:pt x="689" y="95"/>
                        <a:pt x="762" y="105"/>
                        <a:pt x="840" y="125"/>
                      </a:cubicBezTo>
                      <a:cubicBezTo>
                        <a:pt x="987" y="164"/>
                        <a:pt x="1122" y="225"/>
                        <a:pt x="1261" y="273"/>
                      </a:cubicBezTo>
                      <a:cubicBezTo>
                        <a:pt x="1277" y="269"/>
                        <a:pt x="1294" y="265"/>
                        <a:pt x="1311" y="260"/>
                      </a:cubicBezTo>
                      <a:cubicBezTo>
                        <a:pt x="1335" y="253"/>
                        <a:pt x="1360" y="246"/>
                        <a:pt x="1385" y="239"/>
                      </a:cubicBezTo>
                      <a:cubicBezTo>
                        <a:pt x="1130" y="162"/>
                        <a:pt x="848" y="1"/>
                        <a:pt x="588" y="1"/>
                      </a:cubicBezTo>
                      <a:close/>
                    </a:path>
                  </a:pathLst>
                </a:custGeom>
                <a:solidFill>
                  <a:srgbClr val="F9ECD9">
                    <a:alpha val="4151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grpSp>
          <p:nvGrpSpPr>
            <p:cNvPr id="19" name="Google Shape;1206;p40"/>
            <p:cNvGrpSpPr/>
            <p:nvPr/>
          </p:nvGrpSpPr>
          <p:grpSpPr>
            <a:xfrm>
              <a:off x="4918596" y="4028311"/>
              <a:ext cx="2048482" cy="877808"/>
              <a:chOff x="4918596" y="4028311"/>
              <a:chExt cx="2048482" cy="877808"/>
            </a:xfrm>
          </p:grpSpPr>
          <p:grpSp>
            <p:nvGrpSpPr>
              <p:cNvPr id="20" name="Google Shape;1207;p40"/>
              <p:cNvGrpSpPr/>
              <p:nvPr/>
            </p:nvGrpSpPr>
            <p:grpSpPr>
              <a:xfrm rot="-1417330">
                <a:off x="6362710" y="4028311"/>
                <a:ext cx="604368" cy="672048"/>
                <a:chOff x="11" y="0"/>
                <a:chExt cx="604373" cy="672054"/>
              </a:xfrm>
            </p:grpSpPr>
            <p:sp>
              <p:nvSpPr>
                <p:cNvPr id="31" name="Google Shape;1208;p40"/>
                <p:cNvSpPr/>
                <p:nvPr/>
              </p:nvSpPr>
              <p:spPr>
                <a:xfrm>
                  <a:off x="2013" y="0"/>
                  <a:ext cx="600342" cy="67205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195" h="6935" extrusionOk="0">
                      <a:moveTo>
                        <a:pt x="1263" y="0"/>
                      </a:moveTo>
                      <a:lnTo>
                        <a:pt x="1263" y="0"/>
                      </a:lnTo>
                      <a:cubicBezTo>
                        <a:pt x="1064" y="40"/>
                        <a:pt x="871" y="98"/>
                        <a:pt x="701" y="182"/>
                      </a:cubicBezTo>
                      <a:cubicBezTo>
                        <a:pt x="698" y="201"/>
                        <a:pt x="700" y="222"/>
                        <a:pt x="701" y="240"/>
                      </a:cubicBezTo>
                      <a:cubicBezTo>
                        <a:pt x="728" y="657"/>
                        <a:pt x="875" y="1066"/>
                        <a:pt x="1115" y="1409"/>
                      </a:cubicBezTo>
                      <a:cubicBezTo>
                        <a:pt x="3" y="2361"/>
                        <a:pt x="0" y="3987"/>
                        <a:pt x="720" y="5218"/>
                      </a:cubicBezTo>
                      <a:cubicBezTo>
                        <a:pt x="723" y="5225"/>
                        <a:pt x="727" y="5229"/>
                        <a:pt x="730" y="5237"/>
                      </a:cubicBezTo>
                      <a:cubicBezTo>
                        <a:pt x="761" y="5231"/>
                        <a:pt x="794" y="5226"/>
                        <a:pt x="825" y="5221"/>
                      </a:cubicBezTo>
                      <a:cubicBezTo>
                        <a:pt x="835" y="5219"/>
                        <a:pt x="845" y="5217"/>
                        <a:pt x="853" y="5216"/>
                      </a:cubicBezTo>
                      <a:cubicBezTo>
                        <a:pt x="859" y="5214"/>
                        <a:pt x="866" y="5213"/>
                        <a:pt x="871" y="5213"/>
                      </a:cubicBezTo>
                      <a:cubicBezTo>
                        <a:pt x="965" y="5377"/>
                        <a:pt x="1077" y="5529"/>
                        <a:pt x="1192" y="5673"/>
                      </a:cubicBezTo>
                      <a:cubicBezTo>
                        <a:pt x="1489" y="6043"/>
                        <a:pt x="1862" y="6309"/>
                        <a:pt x="2295" y="6507"/>
                      </a:cubicBezTo>
                      <a:cubicBezTo>
                        <a:pt x="2910" y="6788"/>
                        <a:pt x="3573" y="6934"/>
                        <a:pt x="4239" y="6934"/>
                      </a:cubicBezTo>
                      <a:cubicBezTo>
                        <a:pt x="4599" y="6934"/>
                        <a:pt x="4959" y="6892"/>
                        <a:pt x="5313" y="6805"/>
                      </a:cubicBezTo>
                      <a:cubicBezTo>
                        <a:pt x="5417" y="6854"/>
                        <a:pt x="5530" y="6886"/>
                        <a:pt x="5646" y="6894"/>
                      </a:cubicBezTo>
                      <a:cubicBezTo>
                        <a:pt x="5658" y="6862"/>
                        <a:pt x="5649" y="6823"/>
                        <a:pt x="5640" y="6789"/>
                      </a:cubicBezTo>
                      <a:cubicBezTo>
                        <a:pt x="5627" y="6726"/>
                        <a:pt x="5609" y="6665"/>
                        <a:pt x="5590" y="6605"/>
                      </a:cubicBezTo>
                      <a:cubicBezTo>
                        <a:pt x="6014" y="5870"/>
                        <a:pt x="6194" y="5105"/>
                        <a:pt x="6144" y="4256"/>
                      </a:cubicBezTo>
                      <a:cubicBezTo>
                        <a:pt x="6101" y="3511"/>
                        <a:pt x="5821" y="2784"/>
                        <a:pt x="5358" y="2199"/>
                      </a:cubicBezTo>
                      <a:cubicBezTo>
                        <a:pt x="5377" y="2148"/>
                        <a:pt x="5397" y="2096"/>
                        <a:pt x="5413" y="2042"/>
                      </a:cubicBezTo>
                      <a:cubicBezTo>
                        <a:pt x="4799" y="1261"/>
                        <a:pt x="3842" y="801"/>
                        <a:pt x="2845" y="801"/>
                      </a:cubicBezTo>
                      <a:cubicBezTo>
                        <a:pt x="2816" y="801"/>
                        <a:pt x="2786" y="801"/>
                        <a:pt x="2756" y="802"/>
                      </a:cubicBezTo>
                      <a:cubicBezTo>
                        <a:pt x="2295" y="814"/>
                        <a:pt x="1831" y="933"/>
                        <a:pt x="1438" y="1173"/>
                      </a:cubicBezTo>
                      <a:cubicBezTo>
                        <a:pt x="1381" y="1071"/>
                        <a:pt x="1332" y="965"/>
                        <a:pt x="1294" y="854"/>
                      </a:cubicBezTo>
                      <a:cubicBezTo>
                        <a:pt x="1200" y="580"/>
                        <a:pt x="1178" y="275"/>
                        <a:pt x="1263" y="0"/>
                      </a:cubicBezTo>
                      <a:close/>
                    </a:path>
                  </a:pathLst>
                </a:custGeom>
                <a:solidFill>
                  <a:schemeClr val="accent6"/>
                </a:solidFill>
                <a:ln w="114300" cap="flat" cmpd="sng">
                  <a:solidFill>
                    <a:schemeClr val="accent6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>
                  <a:outerShdw blurRad="85725" dist="57150" dir="3300000" algn="bl" rotWithShape="0">
                    <a:schemeClr val="dk1">
                      <a:alpha val="30000"/>
                    </a:schemeClr>
                  </a:outerShdw>
                </a:effectLst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grpSp>
              <p:nvGrpSpPr>
                <p:cNvPr id="32" name="Google Shape;1209;p40"/>
                <p:cNvGrpSpPr/>
                <p:nvPr/>
              </p:nvGrpSpPr>
              <p:grpSpPr>
                <a:xfrm>
                  <a:off x="11" y="8"/>
                  <a:ext cx="604373" cy="672028"/>
                  <a:chOff x="5789475" y="-1569693"/>
                  <a:chExt cx="920457" cy="1023498"/>
                </a:xfrm>
              </p:grpSpPr>
              <p:sp>
                <p:nvSpPr>
                  <p:cNvPr id="33" name="Google Shape;1210;p40"/>
                  <p:cNvSpPr/>
                  <p:nvPr/>
                </p:nvSpPr>
                <p:spPr>
                  <a:xfrm>
                    <a:off x="5889861" y="-1268093"/>
                    <a:ext cx="820071" cy="72189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555" h="4890" extrusionOk="0">
                        <a:moveTo>
                          <a:pt x="4588" y="1"/>
                        </a:moveTo>
                        <a:lnTo>
                          <a:pt x="0" y="2580"/>
                        </a:lnTo>
                        <a:cubicBezTo>
                          <a:pt x="79" y="2971"/>
                          <a:pt x="311" y="3324"/>
                          <a:pt x="556" y="3628"/>
                        </a:cubicBezTo>
                        <a:cubicBezTo>
                          <a:pt x="853" y="3998"/>
                          <a:pt x="1227" y="4265"/>
                          <a:pt x="1660" y="4462"/>
                        </a:cubicBezTo>
                        <a:cubicBezTo>
                          <a:pt x="2274" y="4744"/>
                          <a:pt x="2937" y="4890"/>
                          <a:pt x="3604" y="4890"/>
                        </a:cubicBezTo>
                        <a:cubicBezTo>
                          <a:pt x="3963" y="4890"/>
                          <a:pt x="4323" y="4847"/>
                          <a:pt x="4677" y="4760"/>
                        </a:cubicBezTo>
                        <a:cubicBezTo>
                          <a:pt x="4781" y="4810"/>
                          <a:pt x="4894" y="4841"/>
                          <a:pt x="5009" y="4849"/>
                        </a:cubicBezTo>
                        <a:cubicBezTo>
                          <a:pt x="5022" y="4817"/>
                          <a:pt x="5013" y="4778"/>
                          <a:pt x="5003" y="4745"/>
                        </a:cubicBezTo>
                        <a:cubicBezTo>
                          <a:pt x="4987" y="4683"/>
                          <a:pt x="4969" y="4624"/>
                          <a:pt x="4950" y="4563"/>
                        </a:cubicBezTo>
                        <a:cubicBezTo>
                          <a:pt x="5374" y="3830"/>
                          <a:pt x="5554" y="3062"/>
                          <a:pt x="5504" y="2214"/>
                        </a:cubicBezTo>
                        <a:cubicBezTo>
                          <a:pt x="5457" y="1403"/>
                          <a:pt x="5128" y="609"/>
                          <a:pt x="4588" y="1"/>
                        </a:cubicBezTo>
                        <a:close/>
                      </a:path>
                    </a:pathLst>
                  </a:custGeom>
                  <a:solidFill>
                    <a:schemeClr val="accent4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4" name="Google Shape;1211;p40"/>
                  <p:cNvSpPr/>
                  <p:nvPr/>
                </p:nvSpPr>
                <p:spPr>
                  <a:xfrm>
                    <a:off x="5898571" y="-1569693"/>
                    <a:ext cx="165786" cy="26336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123" h="1784" extrusionOk="0">
                        <a:moveTo>
                          <a:pt x="565" y="1"/>
                        </a:moveTo>
                        <a:cubicBezTo>
                          <a:pt x="367" y="39"/>
                          <a:pt x="173" y="98"/>
                          <a:pt x="3" y="182"/>
                        </a:cubicBezTo>
                        <a:cubicBezTo>
                          <a:pt x="1" y="200"/>
                          <a:pt x="2" y="221"/>
                          <a:pt x="3" y="239"/>
                        </a:cubicBezTo>
                        <a:cubicBezTo>
                          <a:pt x="42" y="824"/>
                          <a:pt x="314" y="1388"/>
                          <a:pt x="747" y="1783"/>
                        </a:cubicBezTo>
                        <a:cubicBezTo>
                          <a:pt x="875" y="1771"/>
                          <a:pt x="1001" y="1747"/>
                          <a:pt x="1123" y="1707"/>
                        </a:cubicBezTo>
                        <a:cubicBezTo>
                          <a:pt x="902" y="1454"/>
                          <a:pt x="703" y="1173"/>
                          <a:pt x="595" y="855"/>
                        </a:cubicBezTo>
                        <a:cubicBezTo>
                          <a:pt x="503" y="579"/>
                          <a:pt x="481" y="275"/>
                          <a:pt x="565" y="1"/>
                        </a:cubicBezTo>
                        <a:close/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5" name="Google Shape;1212;p40"/>
                  <p:cNvSpPr/>
                  <p:nvPr/>
                </p:nvSpPr>
                <p:spPr>
                  <a:xfrm>
                    <a:off x="5789770" y="-1451592"/>
                    <a:ext cx="805160" cy="654876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454" h="4436" extrusionOk="0">
                        <a:moveTo>
                          <a:pt x="2882" y="0"/>
                        </a:moveTo>
                        <a:cubicBezTo>
                          <a:pt x="2854" y="0"/>
                          <a:pt x="2825" y="1"/>
                          <a:pt x="2797" y="2"/>
                        </a:cubicBezTo>
                        <a:cubicBezTo>
                          <a:pt x="2285" y="14"/>
                          <a:pt x="1772" y="158"/>
                          <a:pt x="1355" y="452"/>
                        </a:cubicBezTo>
                        <a:cubicBezTo>
                          <a:pt x="47" y="1375"/>
                          <a:pt x="1" y="3118"/>
                          <a:pt x="761" y="4416"/>
                        </a:cubicBezTo>
                        <a:cubicBezTo>
                          <a:pt x="764" y="4424"/>
                          <a:pt x="768" y="4429"/>
                          <a:pt x="770" y="4435"/>
                        </a:cubicBezTo>
                        <a:cubicBezTo>
                          <a:pt x="2683" y="4143"/>
                          <a:pt x="4848" y="3065"/>
                          <a:pt x="5453" y="1242"/>
                        </a:cubicBezTo>
                        <a:cubicBezTo>
                          <a:pt x="4838" y="460"/>
                          <a:pt x="3880" y="0"/>
                          <a:pt x="2882" y="0"/>
                        </a:cubicBezTo>
                        <a:close/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6" name="Google Shape;1213;p40"/>
                  <p:cNvSpPr/>
                  <p:nvPr/>
                </p:nvSpPr>
                <p:spPr>
                  <a:xfrm>
                    <a:off x="5890156" y="-987455"/>
                    <a:ext cx="752162" cy="441111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095" h="2988" extrusionOk="0">
                        <a:moveTo>
                          <a:pt x="1204" y="1"/>
                        </a:moveTo>
                        <a:lnTo>
                          <a:pt x="0" y="678"/>
                        </a:lnTo>
                        <a:cubicBezTo>
                          <a:pt x="79" y="1068"/>
                          <a:pt x="310" y="1422"/>
                          <a:pt x="555" y="1726"/>
                        </a:cubicBezTo>
                        <a:cubicBezTo>
                          <a:pt x="852" y="2096"/>
                          <a:pt x="1226" y="2363"/>
                          <a:pt x="1659" y="2560"/>
                        </a:cubicBezTo>
                        <a:cubicBezTo>
                          <a:pt x="2274" y="2841"/>
                          <a:pt x="2938" y="2988"/>
                          <a:pt x="3604" y="2988"/>
                        </a:cubicBezTo>
                        <a:cubicBezTo>
                          <a:pt x="3963" y="2988"/>
                          <a:pt x="4323" y="2945"/>
                          <a:pt x="4676" y="2858"/>
                        </a:cubicBezTo>
                        <a:cubicBezTo>
                          <a:pt x="4780" y="2908"/>
                          <a:pt x="4894" y="2939"/>
                          <a:pt x="5009" y="2947"/>
                        </a:cubicBezTo>
                        <a:cubicBezTo>
                          <a:pt x="5021" y="2914"/>
                          <a:pt x="5012" y="2876"/>
                          <a:pt x="5004" y="2843"/>
                        </a:cubicBezTo>
                        <a:cubicBezTo>
                          <a:pt x="4987" y="2782"/>
                          <a:pt x="4968" y="2723"/>
                          <a:pt x="4949" y="2662"/>
                        </a:cubicBezTo>
                        <a:cubicBezTo>
                          <a:pt x="5001" y="2572"/>
                          <a:pt x="5051" y="2482"/>
                          <a:pt x="5094" y="2390"/>
                        </a:cubicBezTo>
                        <a:cubicBezTo>
                          <a:pt x="5025" y="2384"/>
                          <a:pt x="4957" y="2377"/>
                          <a:pt x="4891" y="2369"/>
                        </a:cubicBezTo>
                        <a:cubicBezTo>
                          <a:pt x="3776" y="2247"/>
                          <a:pt x="2640" y="1868"/>
                          <a:pt x="1873" y="1050"/>
                        </a:cubicBezTo>
                        <a:cubicBezTo>
                          <a:pt x="1586" y="743"/>
                          <a:pt x="1365" y="387"/>
                          <a:pt x="1204" y="1"/>
                        </a:cubicBezTo>
                        <a:close/>
                      </a:path>
                    </a:pathLst>
                  </a:custGeom>
                  <a:solidFill>
                    <a:srgbClr val="4D0029">
                      <a:alpha val="42770"/>
                    </a:srgbClr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7" name="Google Shape;1214;p40"/>
                  <p:cNvSpPr/>
                  <p:nvPr/>
                </p:nvSpPr>
                <p:spPr>
                  <a:xfrm>
                    <a:off x="5828301" y="-1450263"/>
                    <a:ext cx="752014" cy="643656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094" h="4360" extrusionOk="0">
                        <a:moveTo>
                          <a:pt x="1584" y="434"/>
                        </a:moveTo>
                        <a:cubicBezTo>
                          <a:pt x="1765" y="474"/>
                          <a:pt x="1948" y="509"/>
                          <a:pt x="2131" y="543"/>
                        </a:cubicBezTo>
                        <a:cubicBezTo>
                          <a:pt x="2093" y="729"/>
                          <a:pt x="2057" y="914"/>
                          <a:pt x="2024" y="1101"/>
                        </a:cubicBezTo>
                        <a:cubicBezTo>
                          <a:pt x="1839" y="1065"/>
                          <a:pt x="1655" y="1029"/>
                          <a:pt x="1472" y="988"/>
                        </a:cubicBezTo>
                        <a:cubicBezTo>
                          <a:pt x="1507" y="804"/>
                          <a:pt x="1544" y="619"/>
                          <a:pt x="1584" y="434"/>
                        </a:cubicBezTo>
                        <a:close/>
                        <a:moveTo>
                          <a:pt x="2233" y="562"/>
                        </a:moveTo>
                        <a:cubicBezTo>
                          <a:pt x="2417" y="595"/>
                          <a:pt x="2601" y="626"/>
                          <a:pt x="2787" y="653"/>
                        </a:cubicBezTo>
                        <a:cubicBezTo>
                          <a:pt x="2748" y="841"/>
                          <a:pt x="2714" y="1028"/>
                          <a:pt x="2683" y="1215"/>
                        </a:cubicBezTo>
                        <a:cubicBezTo>
                          <a:pt x="2497" y="1186"/>
                          <a:pt x="2312" y="1153"/>
                          <a:pt x="2126" y="1119"/>
                        </a:cubicBezTo>
                        <a:cubicBezTo>
                          <a:pt x="2159" y="934"/>
                          <a:pt x="2196" y="748"/>
                          <a:pt x="2233" y="562"/>
                        </a:cubicBezTo>
                        <a:close/>
                        <a:moveTo>
                          <a:pt x="2888" y="671"/>
                        </a:moveTo>
                        <a:cubicBezTo>
                          <a:pt x="3074" y="698"/>
                          <a:pt x="3259" y="725"/>
                          <a:pt x="3446" y="748"/>
                        </a:cubicBezTo>
                        <a:cubicBezTo>
                          <a:pt x="3410" y="935"/>
                          <a:pt x="3375" y="1123"/>
                          <a:pt x="3344" y="1311"/>
                        </a:cubicBezTo>
                        <a:cubicBezTo>
                          <a:pt x="3158" y="1286"/>
                          <a:pt x="2971" y="1260"/>
                          <a:pt x="2783" y="1232"/>
                        </a:cubicBezTo>
                        <a:cubicBezTo>
                          <a:pt x="2816" y="1043"/>
                          <a:pt x="2850" y="856"/>
                          <a:pt x="2888" y="671"/>
                        </a:cubicBezTo>
                        <a:close/>
                        <a:moveTo>
                          <a:pt x="3548" y="760"/>
                        </a:moveTo>
                        <a:cubicBezTo>
                          <a:pt x="3735" y="783"/>
                          <a:pt x="3922" y="804"/>
                          <a:pt x="4109" y="824"/>
                        </a:cubicBezTo>
                        <a:cubicBezTo>
                          <a:pt x="4073" y="1012"/>
                          <a:pt x="4039" y="1201"/>
                          <a:pt x="4010" y="1391"/>
                        </a:cubicBezTo>
                        <a:cubicBezTo>
                          <a:pt x="3822" y="1370"/>
                          <a:pt x="3634" y="1349"/>
                          <a:pt x="3447" y="1325"/>
                        </a:cubicBezTo>
                        <a:cubicBezTo>
                          <a:pt x="3478" y="1137"/>
                          <a:pt x="3511" y="948"/>
                          <a:pt x="3548" y="760"/>
                        </a:cubicBezTo>
                        <a:close/>
                        <a:moveTo>
                          <a:pt x="4212" y="834"/>
                        </a:moveTo>
                        <a:cubicBezTo>
                          <a:pt x="4399" y="854"/>
                          <a:pt x="4587" y="872"/>
                          <a:pt x="4774" y="888"/>
                        </a:cubicBezTo>
                        <a:cubicBezTo>
                          <a:pt x="4739" y="1076"/>
                          <a:pt x="4706" y="1265"/>
                          <a:pt x="4676" y="1455"/>
                        </a:cubicBezTo>
                        <a:cubicBezTo>
                          <a:pt x="4488" y="1438"/>
                          <a:pt x="4300" y="1420"/>
                          <a:pt x="4111" y="1400"/>
                        </a:cubicBezTo>
                        <a:cubicBezTo>
                          <a:pt x="4143" y="1212"/>
                          <a:pt x="4175" y="1023"/>
                          <a:pt x="4212" y="834"/>
                        </a:cubicBezTo>
                        <a:close/>
                        <a:moveTo>
                          <a:pt x="806" y="935"/>
                        </a:moveTo>
                        <a:cubicBezTo>
                          <a:pt x="988" y="982"/>
                          <a:pt x="1171" y="1027"/>
                          <a:pt x="1354" y="1066"/>
                        </a:cubicBezTo>
                        <a:cubicBezTo>
                          <a:pt x="1321" y="1253"/>
                          <a:pt x="1289" y="1437"/>
                          <a:pt x="1262" y="1624"/>
                        </a:cubicBezTo>
                        <a:cubicBezTo>
                          <a:pt x="1078" y="1581"/>
                          <a:pt x="893" y="1535"/>
                          <a:pt x="710" y="1487"/>
                        </a:cubicBezTo>
                        <a:cubicBezTo>
                          <a:pt x="740" y="1301"/>
                          <a:pt x="772" y="1118"/>
                          <a:pt x="806" y="935"/>
                        </a:cubicBezTo>
                        <a:close/>
                        <a:moveTo>
                          <a:pt x="1454" y="1087"/>
                        </a:moveTo>
                        <a:cubicBezTo>
                          <a:pt x="1638" y="1128"/>
                          <a:pt x="1822" y="1166"/>
                          <a:pt x="2008" y="1200"/>
                        </a:cubicBezTo>
                        <a:cubicBezTo>
                          <a:pt x="1976" y="1387"/>
                          <a:pt x="1946" y="1574"/>
                          <a:pt x="1920" y="1762"/>
                        </a:cubicBezTo>
                        <a:cubicBezTo>
                          <a:pt x="1734" y="1725"/>
                          <a:pt x="1548" y="1688"/>
                          <a:pt x="1362" y="1646"/>
                        </a:cubicBezTo>
                        <a:cubicBezTo>
                          <a:pt x="1391" y="1459"/>
                          <a:pt x="1422" y="1274"/>
                          <a:pt x="1454" y="1087"/>
                        </a:cubicBezTo>
                        <a:close/>
                        <a:moveTo>
                          <a:pt x="2108" y="1218"/>
                        </a:moveTo>
                        <a:cubicBezTo>
                          <a:pt x="2295" y="1254"/>
                          <a:pt x="2480" y="1285"/>
                          <a:pt x="2666" y="1315"/>
                        </a:cubicBezTo>
                        <a:cubicBezTo>
                          <a:pt x="2635" y="1502"/>
                          <a:pt x="2607" y="1691"/>
                          <a:pt x="2581" y="1879"/>
                        </a:cubicBezTo>
                        <a:cubicBezTo>
                          <a:pt x="2394" y="1849"/>
                          <a:pt x="2207" y="1816"/>
                          <a:pt x="2020" y="1781"/>
                        </a:cubicBezTo>
                        <a:cubicBezTo>
                          <a:pt x="2047" y="1592"/>
                          <a:pt x="2077" y="1405"/>
                          <a:pt x="2108" y="1218"/>
                        </a:cubicBezTo>
                        <a:close/>
                        <a:moveTo>
                          <a:pt x="2768" y="1331"/>
                        </a:moveTo>
                        <a:cubicBezTo>
                          <a:pt x="2955" y="1359"/>
                          <a:pt x="3140" y="1385"/>
                          <a:pt x="3328" y="1410"/>
                        </a:cubicBezTo>
                        <a:cubicBezTo>
                          <a:pt x="3299" y="1599"/>
                          <a:pt x="3271" y="1787"/>
                          <a:pt x="3244" y="1976"/>
                        </a:cubicBezTo>
                        <a:cubicBezTo>
                          <a:pt x="3056" y="1952"/>
                          <a:pt x="2870" y="1924"/>
                          <a:pt x="2683" y="1895"/>
                        </a:cubicBezTo>
                        <a:cubicBezTo>
                          <a:pt x="2709" y="1706"/>
                          <a:pt x="2737" y="1518"/>
                          <a:pt x="2768" y="1331"/>
                        </a:cubicBezTo>
                        <a:close/>
                        <a:moveTo>
                          <a:pt x="3431" y="1425"/>
                        </a:moveTo>
                        <a:cubicBezTo>
                          <a:pt x="3617" y="1448"/>
                          <a:pt x="3806" y="1471"/>
                          <a:pt x="3992" y="1492"/>
                        </a:cubicBezTo>
                        <a:cubicBezTo>
                          <a:pt x="3964" y="1680"/>
                          <a:pt x="3937" y="1870"/>
                          <a:pt x="3912" y="2059"/>
                        </a:cubicBezTo>
                        <a:cubicBezTo>
                          <a:pt x="3723" y="2038"/>
                          <a:pt x="3535" y="2016"/>
                          <a:pt x="3347" y="1991"/>
                        </a:cubicBezTo>
                        <a:cubicBezTo>
                          <a:pt x="3371" y="1802"/>
                          <a:pt x="3400" y="1613"/>
                          <a:pt x="3431" y="1425"/>
                        </a:cubicBezTo>
                        <a:close/>
                        <a:moveTo>
                          <a:pt x="4096" y="1502"/>
                        </a:moveTo>
                        <a:cubicBezTo>
                          <a:pt x="4284" y="1521"/>
                          <a:pt x="4472" y="1540"/>
                          <a:pt x="4660" y="1557"/>
                        </a:cubicBezTo>
                        <a:cubicBezTo>
                          <a:pt x="4632" y="1746"/>
                          <a:pt x="4604" y="1936"/>
                          <a:pt x="4580" y="2127"/>
                        </a:cubicBezTo>
                        <a:cubicBezTo>
                          <a:pt x="4392" y="2110"/>
                          <a:pt x="4201" y="2090"/>
                          <a:pt x="4013" y="2070"/>
                        </a:cubicBezTo>
                        <a:cubicBezTo>
                          <a:pt x="4038" y="1881"/>
                          <a:pt x="4065" y="1692"/>
                          <a:pt x="4096" y="1502"/>
                        </a:cubicBezTo>
                        <a:close/>
                        <a:moveTo>
                          <a:pt x="695" y="1586"/>
                        </a:moveTo>
                        <a:cubicBezTo>
                          <a:pt x="878" y="1634"/>
                          <a:pt x="1062" y="1679"/>
                          <a:pt x="1246" y="1723"/>
                        </a:cubicBezTo>
                        <a:cubicBezTo>
                          <a:pt x="1219" y="1908"/>
                          <a:pt x="1194" y="2095"/>
                          <a:pt x="1172" y="2283"/>
                        </a:cubicBezTo>
                        <a:cubicBezTo>
                          <a:pt x="986" y="2238"/>
                          <a:pt x="801" y="2191"/>
                          <a:pt x="617" y="2141"/>
                        </a:cubicBezTo>
                        <a:cubicBezTo>
                          <a:pt x="640" y="1955"/>
                          <a:pt x="666" y="1770"/>
                          <a:pt x="695" y="1586"/>
                        </a:cubicBezTo>
                        <a:close/>
                        <a:moveTo>
                          <a:pt x="1347" y="1745"/>
                        </a:moveTo>
                        <a:cubicBezTo>
                          <a:pt x="1533" y="1787"/>
                          <a:pt x="1720" y="1827"/>
                          <a:pt x="1905" y="1861"/>
                        </a:cubicBezTo>
                        <a:cubicBezTo>
                          <a:pt x="1879" y="2049"/>
                          <a:pt x="1856" y="2238"/>
                          <a:pt x="1833" y="2426"/>
                        </a:cubicBezTo>
                        <a:cubicBezTo>
                          <a:pt x="1647" y="2389"/>
                          <a:pt x="1460" y="2349"/>
                          <a:pt x="1272" y="2306"/>
                        </a:cubicBezTo>
                        <a:cubicBezTo>
                          <a:pt x="1294" y="2119"/>
                          <a:pt x="1320" y="1932"/>
                          <a:pt x="1347" y="1745"/>
                        </a:cubicBezTo>
                        <a:close/>
                        <a:moveTo>
                          <a:pt x="2008" y="1880"/>
                        </a:moveTo>
                        <a:cubicBezTo>
                          <a:pt x="2193" y="1916"/>
                          <a:pt x="2380" y="1948"/>
                          <a:pt x="2568" y="1978"/>
                        </a:cubicBezTo>
                        <a:cubicBezTo>
                          <a:pt x="2542" y="2168"/>
                          <a:pt x="2518" y="2356"/>
                          <a:pt x="2497" y="2545"/>
                        </a:cubicBezTo>
                        <a:cubicBezTo>
                          <a:pt x="2309" y="2514"/>
                          <a:pt x="2123" y="2481"/>
                          <a:pt x="1935" y="2445"/>
                        </a:cubicBezTo>
                        <a:cubicBezTo>
                          <a:pt x="1957" y="2256"/>
                          <a:pt x="1981" y="2068"/>
                          <a:pt x="2008" y="1880"/>
                        </a:cubicBezTo>
                        <a:close/>
                        <a:moveTo>
                          <a:pt x="2668" y="1995"/>
                        </a:moveTo>
                        <a:cubicBezTo>
                          <a:pt x="2856" y="2023"/>
                          <a:pt x="3044" y="2051"/>
                          <a:pt x="3231" y="2078"/>
                        </a:cubicBezTo>
                        <a:cubicBezTo>
                          <a:pt x="3207" y="2266"/>
                          <a:pt x="3185" y="2455"/>
                          <a:pt x="3164" y="2644"/>
                        </a:cubicBezTo>
                        <a:cubicBezTo>
                          <a:pt x="2976" y="2618"/>
                          <a:pt x="2788" y="2591"/>
                          <a:pt x="2599" y="2561"/>
                        </a:cubicBezTo>
                        <a:cubicBezTo>
                          <a:pt x="2620" y="2371"/>
                          <a:pt x="2643" y="2183"/>
                          <a:pt x="2668" y="1995"/>
                        </a:cubicBezTo>
                        <a:close/>
                        <a:moveTo>
                          <a:pt x="3333" y="2090"/>
                        </a:moveTo>
                        <a:cubicBezTo>
                          <a:pt x="3522" y="2115"/>
                          <a:pt x="3710" y="2137"/>
                          <a:pt x="3898" y="2158"/>
                        </a:cubicBezTo>
                        <a:cubicBezTo>
                          <a:pt x="3874" y="2349"/>
                          <a:pt x="3851" y="2539"/>
                          <a:pt x="3832" y="2728"/>
                        </a:cubicBezTo>
                        <a:cubicBezTo>
                          <a:pt x="3642" y="2707"/>
                          <a:pt x="3454" y="2684"/>
                          <a:pt x="3265" y="2659"/>
                        </a:cubicBezTo>
                        <a:cubicBezTo>
                          <a:pt x="3286" y="2470"/>
                          <a:pt x="3309" y="2279"/>
                          <a:pt x="3333" y="2090"/>
                        </a:cubicBezTo>
                        <a:close/>
                        <a:moveTo>
                          <a:pt x="603" y="2243"/>
                        </a:moveTo>
                        <a:cubicBezTo>
                          <a:pt x="789" y="2293"/>
                          <a:pt x="974" y="2340"/>
                          <a:pt x="1162" y="2384"/>
                        </a:cubicBezTo>
                        <a:cubicBezTo>
                          <a:pt x="1140" y="2570"/>
                          <a:pt x="1120" y="2758"/>
                          <a:pt x="1101" y="2946"/>
                        </a:cubicBezTo>
                        <a:cubicBezTo>
                          <a:pt x="913" y="2902"/>
                          <a:pt x="727" y="2853"/>
                          <a:pt x="541" y="2802"/>
                        </a:cubicBezTo>
                        <a:cubicBezTo>
                          <a:pt x="560" y="2616"/>
                          <a:pt x="581" y="2429"/>
                          <a:pt x="603" y="2243"/>
                        </a:cubicBezTo>
                        <a:close/>
                        <a:moveTo>
                          <a:pt x="1262" y="2409"/>
                        </a:moveTo>
                        <a:cubicBezTo>
                          <a:pt x="1448" y="2452"/>
                          <a:pt x="1634" y="2492"/>
                          <a:pt x="1822" y="2528"/>
                        </a:cubicBezTo>
                        <a:cubicBezTo>
                          <a:pt x="1802" y="2715"/>
                          <a:pt x="1783" y="2904"/>
                          <a:pt x="1764" y="3093"/>
                        </a:cubicBezTo>
                        <a:cubicBezTo>
                          <a:pt x="1576" y="3055"/>
                          <a:pt x="1387" y="3014"/>
                          <a:pt x="1202" y="2972"/>
                        </a:cubicBezTo>
                        <a:cubicBezTo>
                          <a:pt x="1220" y="2783"/>
                          <a:pt x="1240" y="2596"/>
                          <a:pt x="1262" y="2409"/>
                        </a:cubicBezTo>
                        <a:close/>
                        <a:moveTo>
                          <a:pt x="1924" y="2545"/>
                        </a:moveTo>
                        <a:cubicBezTo>
                          <a:pt x="2110" y="2581"/>
                          <a:pt x="2298" y="2614"/>
                          <a:pt x="2485" y="2645"/>
                        </a:cubicBezTo>
                        <a:cubicBezTo>
                          <a:pt x="2465" y="2836"/>
                          <a:pt x="2448" y="3025"/>
                          <a:pt x="2431" y="3214"/>
                        </a:cubicBezTo>
                        <a:cubicBezTo>
                          <a:pt x="2243" y="3183"/>
                          <a:pt x="2055" y="3149"/>
                          <a:pt x="1866" y="3113"/>
                        </a:cubicBezTo>
                        <a:cubicBezTo>
                          <a:pt x="1883" y="2922"/>
                          <a:pt x="1903" y="2734"/>
                          <a:pt x="1924" y="2545"/>
                        </a:cubicBezTo>
                        <a:close/>
                        <a:moveTo>
                          <a:pt x="2589" y="2661"/>
                        </a:moveTo>
                        <a:cubicBezTo>
                          <a:pt x="2777" y="2691"/>
                          <a:pt x="2965" y="2719"/>
                          <a:pt x="3154" y="2745"/>
                        </a:cubicBezTo>
                        <a:cubicBezTo>
                          <a:pt x="3133" y="2936"/>
                          <a:pt x="3116" y="3125"/>
                          <a:pt x="3098" y="3315"/>
                        </a:cubicBezTo>
                        <a:cubicBezTo>
                          <a:pt x="2909" y="3288"/>
                          <a:pt x="2721" y="3260"/>
                          <a:pt x="2532" y="3230"/>
                        </a:cubicBezTo>
                        <a:cubicBezTo>
                          <a:pt x="2549" y="3041"/>
                          <a:pt x="2568" y="2851"/>
                          <a:pt x="2589" y="2661"/>
                        </a:cubicBezTo>
                        <a:close/>
                        <a:moveTo>
                          <a:pt x="530" y="2904"/>
                        </a:moveTo>
                        <a:cubicBezTo>
                          <a:pt x="716" y="2954"/>
                          <a:pt x="902" y="3003"/>
                          <a:pt x="1091" y="3047"/>
                        </a:cubicBezTo>
                        <a:cubicBezTo>
                          <a:pt x="1074" y="3235"/>
                          <a:pt x="1058" y="3423"/>
                          <a:pt x="1042" y="3613"/>
                        </a:cubicBezTo>
                        <a:cubicBezTo>
                          <a:pt x="854" y="3568"/>
                          <a:pt x="666" y="3518"/>
                          <a:pt x="479" y="3466"/>
                        </a:cubicBezTo>
                        <a:cubicBezTo>
                          <a:pt x="495" y="3278"/>
                          <a:pt x="512" y="3092"/>
                          <a:pt x="530" y="2904"/>
                        </a:cubicBezTo>
                        <a:close/>
                        <a:moveTo>
                          <a:pt x="1193" y="3072"/>
                        </a:moveTo>
                        <a:cubicBezTo>
                          <a:pt x="1380" y="3115"/>
                          <a:pt x="1566" y="3156"/>
                          <a:pt x="1757" y="3193"/>
                        </a:cubicBezTo>
                        <a:cubicBezTo>
                          <a:pt x="1738" y="3383"/>
                          <a:pt x="1722" y="3573"/>
                          <a:pt x="1710" y="3762"/>
                        </a:cubicBezTo>
                        <a:cubicBezTo>
                          <a:pt x="1519" y="3724"/>
                          <a:pt x="1331" y="3683"/>
                          <a:pt x="1145" y="3638"/>
                        </a:cubicBezTo>
                        <a:cubicBezTo>
                          <a:pt x="1158" y="3449"/>
                          <a:pt x="1174" y="3260"/>
                          <a:pt x="1193" y="3072"/>
                        </a:cubicBezTo>
                        <a:close/>
                        <a:moveTo>
                          <a:pt x="1856" y="3213"/>
                        </a:moveTo>
                        <a:cubicBezTo>
                          <a:pt x="2044" y="3250"/>
                          <a:pt x="2232" y="3283"/>
                          <a:pt x="2421" y="3315"/>
                        </a:cubicBezTo>
                        <a:cubicBezTo>
                          <a:pt x="2406" y="3505"/>
                          <a:pt x="2390" y="3695"/>
                          <a:pt x="2377" y="3887"/>
                        </a:cubicBezTo>
                        <a:cubicBezTo>
                          <a:pt x="2187" y="3855"/>
                          <a:pt x="1998" y="3821"/>
                          <a:pt x="1810" y="3783"/>
                        </a:cubicBezTo>
                        <a:cubicBezTo>
                          <a:pt x="1825" y="3594"/>
                          <a:pt x="1838" y="3402"/>
                          <a:pt x="1856" y="3213"/>
                        </a:cubicBezTo>
                        <a:close/>
                        <a:moveTo>
                          <a:pt x="473" y="3569"/>
                        </a:moveTo>
                        <a:cubicBezTo>
                          <a:pt x="660" y="3621"/>
                          <a:pt x="848" y="3669"/>
                          <a:pt x="1036" y="3715"/>
                        </a:cubicBezTo>
                        <a:cubicBezTo>
                          <a:pt x="1022" y="3904"/>
                          <a:pt x="1009" y="4092"/>
                          <a:pt x="996" y="4282"/>
                        </a:cubicBezTo>
                        <a:cubicBezTo>
                          <a:pt x="807" y="4237"/>
                          <a:pt x="619" y="4187"/>
                          <a:pt x="432" y="4134"/>
                        </a:cubicBezTo>
                        <a:cubicBezTo>
                          <a:pt x="443" y="3946"/>
                          <a:pt x="458" y="3757"/>
                          <a:pt x="473" y="3569"/>
                        </a:cubicBezTo>
                        <a:close/>
                        <a:moveTo>
                          <a:pt x="2360" y="1"/>
                        </a:moveTo>
                        <a:lnTo>
                          <a:pt x="2360" y="1"/>
                        </a:lnTo>
                        <a:cubicBezTo>
                          <a:pt x="2323" y="4"/>
                          <a:pt x="2287" y="9"/>
                          <a:pt x="2251" y="14"/>
                        </a:cubicBezTo>
                        <a:cubicBezTo>
                          <a:pt x="2218" y="156"/>
                          <a:pt x="2183" y="299"/>
                          <a:pt x="2154" y="443"/>
                        </a:cubicBezTo>
                        <a:cubicBezTo>
                          <a:pt x="1971" y="409"/>
                          <a:pt x="1788" y="374"/>
                          <a:pt x="1606" y="335"/>
                        </a:cubicBezTo>
                        <a:cubicBezTo>
                          <a:pt x="1619" y="275"/>
                          <a:pt x="1633" y="215"/>
                          <a:pt x="1647" y="157"/>
                        </a:cubicBezTo>
                        <a:lnTo>
                          <a:pt x="1647" y="157"/>
                        </a:lnTo>
                        <a:cubicBezTo>
                          <a:pt x="1607" y="171"/>
                          <a:pt x="1568" y="187"/>
                          <a:pt x="1530" y="203"/>
                        </a:cubicBezTo>
                        <a:cubicBezTo>
                          <a:pt x="1522" y="239"/>
                          <a:pt x="1513" y="277"/>
                          <a:pt x="1504" y="314"/>
                        </a:cubicBezTo>
                        <a:cubicBezTo>
                          <a:pt x="1456" y="303"/>
                          <a:pt x="1409" y="292"/>
                          <a:pt x="1362" y="281"/>
                        </a:cubicBezTo>
                        <a:cubicBezTo>
                          <a:pt x="1318" y="304"/>
                          <a:pt x="1273" y="328"/>
                          <a:pt x="1231" y="353"/>
                        </a:cubicBezTo>
                        <a:cubicBezTo>
                          <a:pt x="1314" y="372"/>
                          <a:pt x="1398" y="393"/>
                          <a:pt x="1482" y="412"/>
                        </a:cubicBezTo>
                        <a:cubicBezTo>
                          <a:pt x="1443" y="596"/>
                          <a:pt x="1404" y="780"/>
                          <a:pt x="1371" y="966"/>
                        </a:cubicBezTo>
                        <a:cubicBezTo>
                          <a:pt x="1188" y="924"/>
                          <a:pt x="1005" y="881"/>
                          <a:pt x="823" y="834"/>
                        </a:cubicBezTo>
                        <a:cubicBezTo>
                          <a:pt x="837" y="762"/>
                          <a:pt x="853" y="690"/>
                          <a:pt x="868" y="618"/>
                        </a:cubicBezTo>
                        <a:lnTo>
                          <a:pt x="868" y="618"/>
                        </a:lnTo>
                        <a:cubicBezTo>
                          <a:pt x="822" y="659"/>
                          <a:pt x="779" y="701"/>
                          <a:pt x="737" y="742"/>
                        </a:cubicBezTo>
                        <a:cubicBezTo>
                          <a:pt x="733" y="763"/>
                          <a:pt x="728" y="785"/>
                          <a:pt x="723" y="806"/>
                        </a:cubicBezTo>
                        <a:cubicBezTo>
                          <a:pt x="711" y="803"/>
                          <a:pt x="698" y="799"/>
                          <a:pt x="686" y="796"/>
                        </a:cubicBezTo>
                        <a:cubicBezTo>
                          <a:pt x="660" y="824"/>
                          <a:pt x="636" y="851"/>
                          <a:pt x="612" y="879"/>
                        </a:cubicBezTo>
                        <a:cubicBezTo>
                          <a:pt x="643" y="888"/>
                          <a:pt x="672" y="898"/>
                          <a:pt x="704" y="905"/>
                        </a:cubicBezTo>
                        <a:cubicBezTo>
                          <a:pt x="670" y="1088"/>
                          <a:pt x="639" y="1271"/>
                          <a:pt x="608" y="1456"/>
                        </a:cubicBezTo>
                        <a:cubicBezTo>
                          <a:pt x="502" y="1427"/>
                          <a:pt x="394" y="1395"/>
                          <a:pt x="289" y="1363"/>
                        </a:cubicBezTo>
                        <a:cubicBezTo>
                          <a:pt x="273" y="1394"/>
                          <a:pt x="258" y="1425"/>
                          <a:pt x="244" y="1456"/>
                        </a:cubicBezTo>
                        <a:cubicBezTo>
                          <a:pt x="361" y="1490"/>
                          <a:pt x="476" y="1525"/>
                          <a:pt x="593" y="1557"/>
                        </a:cubicBezTo>
                        <a:cubicBezTo>
                          <a:pt x="565" y="1741"/>
                          <a:pt x="538" y="1927"/>
                          <a:pt x="514" y="2112"/>
                        </a:cubicBezTo>
                        <a:cubicBezTo>
                          <a:pt x="366" y="2070"/>
                          <a:pt x="216" y="2027"/>
                          <a:pt x="69" y="1981"/>
                        </a:cubicBezTo>
                        <a:cubicBezTo>
                          <a:pt x="61" y="2014"/>
                          <a:pt x="54" y="2048"/>
                          <a:pt x="49" y="2081"/>
                        </a:cubicBezTo>
                        <a:cubicBezTo>
                          <a:pt x="200" y="2127"/>
                          <a:pt x="350" y="2171"/>
                          <a:pt x="502" y="2212"/>
                        </a:cubicBezTo>
                        <a:cubicBezTo>
                          <a:pt x="478" y="2399"/>
                          <a:pt x="457" y="2586"/>
                          <a:pt x="439" y="2772"/>
                        </a:cubicBezTo>
                        <a:cubicBezTo>
                          <a:pt x="293" y="2730"/>
                          <a:pt x="146" y="2687"/>
                          <a:pt x="1" y="2641"/>
                        </a:cubicBezTo>
                        <a:lnTo>
                          <a:pt x="1" y="2641"/>
                        </a:lnTo>
                        <a:cubicBezTo>
                          <a:pt x="1" y="2677"/>
                          <a:pt x="2" y="2712"/>
                          <a:pt x="3" y="2748"/>
                        </a:cubicBezTo>
                        <a:cubicBezTo>
                          <a:pt x="144" y="2792"/>
                          <a:pt x="287" y="2834"/>
                          <a:pt x="429" y="2874"/>
                        </a:cubicBezTo>
                        <a:cubicBezTo>
                          <a:pt x="410" y="3062"/>
                          <a:pt x="393" y="3250"/>
                          <a:pt x="377" y="3438"/>
                        </a:cubicBezTo>
                        <a:cubicBezTo>
                          <a:pt x="278" y="3409"/>
                          <a:pt x="180" y="3378"/>
                          <a:pt x="80" y="3349"/>
                        </a:cubicBezTo>
                        <a:lnTo>
                          <a:pt x="80" y="3349"/>
                        </a:lnTo>
                        <a:cubicBezTo>
                          <a:pt x="89" y="3387"/>
                          <a:pt x="99" y="3424"/>
                          <a:pt x="108" y="3462"/>
                        </a:cubicBezTo>
                        <a:cubicBezTo>
                          <a:pt x="195" y="3488"/>
                          <a:pt x="282" y="3516"/>
                          <a:pt x="369" y="3540"/>
                        </a:cubicBezTo>
                        <a:cubicBezTo>
                          <a:pt x="355" y="3722"/>
                          <a:pt x="342" y="3904"/>
                          <a:pt x="330" y="4087"/>
                        </a:cubicBezTo>
                        <a:cubicBezTo>
                          <a:pt x="359" y="4150"/>
                          <a:pt x="389" y="4212"/>
                          <a:pt x="421" y="4272"/>
                        </a:cubicBezTo>
                        <a:cubicBezTo>
                          <a:pt x="423" y="4261"/>
                          <a:pt x="423" y="4249"/>
                          <a:pt x="423" y="4239"/>
                        </a:cubicBezTo>
                        <a:cubicBezTo>
                          <a:pt x="577" y="4282"/>
                          <a:pt x="732" y="4321"/>
                          <a:pt x="886" y="4359"/>
                        </a:cubicBezTo>
                        <a:cubicBezTo>
                          <a:pt x="959" y="4344"/>
                          <a:pt x="1032" y="4328"/>
                          <a:pt x="1106" y="4311"/>
                        </a:cubicBezTo>
                        <a:cubicBezTo>
                          <a:pt x="1103" y="4309"/>
                          <a:pt x="1100" y="4309"/>
                          <a:pt x="1096" y="4308"/>
                        </a:cubicBezTo>
                        <a:cubicBezTo>
                          <a:pt x="1108" y="4119"/>
                          <a:pt x="1120" y="3929"/>
                          <a:pt x="1134" y="3739"/>
                        </a:cubicBezTo>
                        <a:cubicBezTo>
                          <a:pt x="1323" y="3784"/>
                          <a:pt x="1511" y="3825"/>
                          <a:pt x="1699" y="3864"/>
                        </a:cubicBezTo>
                        <a:cubicBezTo>
                          <a:pt x="1692" y="3961"/>
                          <a:pt x="1687" y="4057"/>
                          <a:pt x="1680" y="4154"/>
                        </a:cubicBezTo>
                        <a:cubicBezTo>
                          <a:pt x="1716" y="4144"/>
                          <a:pt x="1751" y="4131"/>
                          <a:pt x="1785" y="4121"/>
                        </a:cubicBezTo>
                        <a:cubicBezTo>
                          <a:pt x="1790" y="4042"/>
                          <a:pt x="1794" y="3963"/>
                          <a:pt x="1799" y="3884"/>
                        </a:cubicBezTo>
                        <a:cubicBezTo>
                          <a:pt x="1941" y="3912"/>
                          <a:pt x="2082" y="3937"/>
                          <a:pt x="2223" y="3962"/>
                        </a:cubicBezTo>
                        <a:cubicBezTo>
                          <a:pt x="2309" y="3927"/>
                          <a:pt x="2394" y="3893"/>
                          <a:pt x="2479" y="3856"/>
                        </a:cubicBezTo>
                        <a:cubicBezTo>
                          <a:pt x="2491" y="3682"/>
                          <a:pt x="2504" y="3507"/>
                          <a:pt x="2520" y="3333"/>
                        </a:cubicBezTo>
                        <a:cubicBezTo>
                          <a:pt x="2708" y="3363"/>
                          <a:pt x="2897" y="3392"/>
                          <a:pt x="3087" y="3418"/>
                        </a:cubicBezTo>
                        <a:cubicBezTo>
                          <a:pt x="3082" y="3465"/>
                          <a:pt x="3080" y="3512"/>
                          <a:pt x="3076" y="3558"/>
                        </a:cubicBezTo>
                        <a:cubicBezTo>
                          <a:pt x="3113" y="3538"/>
                          <a:pt x="3148" y="3517"/>
                          <a:pt x="3184" y="3496"/>
                        </a:cubicBezTo>
                        <a:cubicBezTo>
                          <a:pt x="3185" y="3475"/>
                          <a:pt x="3186" y="3454"/>
                          <a:pt x="3189" y="3431"/>
                        </a:cubicBezTo>
                        <a:cubicBezTo>
                          <a:pt x="3217" y="3435"/>
                          <a:pt x="3247" y="3438"/>
                          <a:pt x="3275" y="3441"/>
                        </a:cubicBezTo>
                        <a:cubicBezTo>
                          <a:pt x="3321" y="3414"/>
                          <a:pt x="3367" y="3386"/>
                          <a:pt x="3411" y="3356"/>
                        </a:cubicBezTo>
                        <a:cubicBezTo>
                          <a:pt x="3339" y="3347"/>
                          <a:pt x="3269" y="3340"/>
                          <a:pt x="3196" y="3330"/>
                        </a:cubicBezTo>
                        <a:cubicBezTo>
                          <a:pt x="3212" y="3140"/>
                          <a:pt x="3231" y="2950"/>
                          <a:pt x="3250" y="2760"/>
                        </a:cubicBezTo>
                        <a:cubicBezTo>
                          <a:pt x="3443" y="2784"/>
                          <a:pt x="3631" y="2807"/>
                          <a:pt x="3822" y="2830"/>
                        </a:cubicBezTo>
                        <a:cubicBezTo>
                          <a:pt x="3812" y="2916"/>
                          <a:pt x="3806" y="3003"/>
                          <a:pt x="3798" y="3088"/>
                        </a:cubicBezTo>
                        <a:cubicBezTo>
                          <a:pt x="3835" y="3058"/>
                          <a:pt x="3872" y="3029"/>
                          <a:pt x="3908" y="2999"/>
                        </a:cubicBezTo>
                        <a:cubicBezTo>
                          <a:pt x="3914" y="2946"/>
                          <a:pt x="3918" y="2894"/>
                          <a:pt x="3923" y="2842"/>
                        </a:cubicBezTo>
                        <a:lnTo>
                          <a:pt x="4076" y="2858"/>
                        </a:lnTo>
                        <a:cubicBezTo>
                          <a:pt x="4110" y="2827"/>
                          <a:pt x="4143" y="2796"/>
                          <a:pt x="4175" y="2766"/>
                        </a:cubicBezTo>
                        <a:cubicBezTo>
                          <a:pt x="4095" y="2758"/>
                          <a:pt x="4013" y="2750"/>
                          <a:pt x="3933" y="2741"/>
                        </a:cubicBezTo>
                        <a:cubicBezTo>
                          <a:pt x="3952" y="2550"/>
                          <a:pt x="3974" y="2361"/>
                          <a:pt x="3999" y="2171"/>
                        </a:cubicBezTo>
                        <a:cubicBezTo>
                          <a:pt x="4188" y="2192"/>
                          <a:pt x="4377" y="2210"/>
                          <a:pt x="4565" y="2227"/>
                        </a:cubicBezTo>
                        <a:cubicBezTo>
                          <a:pt x="4560" y="2274"/>
                          <a:pt x="4555" y="2323"/>
                          <a:pt x="4549" y="2370"/>
                        </a:cubicBezTo>
                        <a:cubicBezTo>
                          <a:pt x="4611" y="2295"/>
                          <a:pt x="4671" y="2219"/>
                          <a:pt x="4727" y="2140"/>
                        </a:cubicBezTo>
                        <a:cubicBezTo>
                          <a:pt x="4713" y="2138"/>
                          <a:pt x="4697" y="2137"/>
                          <a:pt x="4682" y="2136"/>
                        </a:cubicBezTo>
                        <a:cubicBezTo>
                          <a:pt x="4707" y="1945"/>
                          <a:pt x="4733" y="1756"/>
                          <a:pt x="4764" y="1566"/>
                        </a:cubicBezTo>
                        <a:lnTo>
                          <a:pt x="5050" y="1589"/>
                        </a:lnTo>
                        <a:cubicBezTo>
                          <a:pt x="5066" y="1557"/>
                          <a:pt x="5078" y="1524"/>
                          <a:pt x="5093" y="1490"/>
                        </a:cubicBezTo>
                        <a:cubicBezTo>
                          <a:pt x="4989" y="1482"/>
                          <a:pt x="4884" y="1473"/>
                          <a:pt x="4779" y="1464"/>
                        </a:cubicBezTo>
                        <a:cubicBezTo>
                          <a:pt x="4810" y="1275"/>
                          <a:pt x="4842" y="1085"/>
                          <a:pt x="4878" y="897"/>
                        </a:cubicBezTo>
                        <a:lnTo>
                          <a:pt x="4885" y="897"/>
                        </a:lnTo>
                        <a:cubicBezTo>
                          <a:pt x="4844" y="857"/>
                          <a:pt x="4802" y="820"/>
                          <a:pt x="4760" y="783"/>
                        </a:cubicBezTo>
                        <a:cubicBezTo>
                          <a:pt x="4583" y="767"/>
                          <a:pt x="4407" y="751"/>
                          <a:pt x="4231" y="734"/>
                        </a:cubicBezTo>
                        <a:cubicBezTo>
                          <a:pt x="4248" y="638"/>
                          <a:pt x="4269" y="543"/>
                          <a:pt x="4289" y="449"/>
                        </a:cubicBezTo>
                        <a:cubicBezTo>
                          <a:pt x="4258" y="431"/>
                          <a:pt x="4226" y="412"/>
                          <a:pt x="4195" y="395"/>
                        </a:cubicBezTo>
                        <a:cubicBezTo>
                          <a:pt x="4172" y="505"/>
                          <a:pt x="4148" y="615"/>
                          <a:pt x="4127" y="725"/>
                        </a:cubicBezTo>
                        <a:cubicBezTo>
                          <a:pt x="3940" y="705"/>
                          <a:pt x="3754" y="684"/>
                          <a:pt x="3567" y="660"/>
                        </a:cubicBezTo>
                        <a:cubicBezTo>
                          <a:pt x="3600" y="496"/>
                          <a:pt x="3636" y="331"/>
                          <a:pt x="3675" y="166"/>
                        </a:cubicBezTo>
                        <a:lnTo>
                          <a:pt x="3577" y="135"/>
                        </a:lnTo>
                        <a:cubicBezTo>
                          <a:pt x="3537" y="304"/>
                          <a:pt x="3500" y="476"/>
                          <a:pt x="3464" y="647"/>
                        </a:cubicBezTo>
                        <a:cubicBezTo>
                          <a:pt x="3279" y="623"/>
                          <a:pt x="3093" y="597"/>
                          <a:pt x="2908" y="570"/>
                        </a:cubicBezTo>
                        <a:cubicBezTo>
                          <a:pt x="2945" y="386"/>
                          <a:pt x="2987" y="202"/>
                          <a:pt x="3031" y="19"/>
                        </a:cubicBezTo>
                        <a:cubicBezTo>
                          <a:pt x="2998" y="15"/>
                          <a:pt x="2963" y="9"/>
                          <a:pt x="2929" y="5"/>
                        </a:cubicBezTo>
                        <a:cubicBezTo>
                          <a:pt x="2884" y="187"/>
                          <a:pt x="2844" y="370"/>
                          <a:pt x="2805" y="554"/>
                        </a:cubicBezTo>
                        <a:cubicBezTo>
                          <a:pt x="2621" y="526"/>
                          <a:pt x="2437" y="496"/>
                          <a:pt x="2254" y="463"/>
                        </a:cubicBezTo>
                        <a:cubicBezTo>
                          <a:pt x="2287" y="308"/>
                          <a:pt x="2323" y="155"/>
                          <a:pt x="2360" y="1"/>
                        </a:cubicBezTo>
                        <a:close/>
                      </a:path>
                    </a:pathLst>
                  </a:custGeom>
                  <a:solidFill>
                    <a:schemeClr val="accent5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8" name="Google Shape;1215;p40"/>
                  <p:cNvSpPr/>
                  <p:nvPr/>
                </p:nvSpPr>
                <p:spPr>
                  <a:xfrm>
                    <a:off x="5789475" y="-1417933"/>
                    <a:ext cx="353420" cy="62121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394" h="4208" extrusionOk="0">
                        <a:moveTo>
                          <a:pt x="1756" y="1"/>
                        </a:moveTo>
                        <a:lnTo>
                          <a:pt x="1756" y="1"/>
                        </a:lnTo>
                        <a:cubicBezTo>
                          <a:pt x="1617" y="62"/>
                          <a:pt x="1481" y="135"/>
                          <a:pt x="1356" y="224"/>
                        </a:cubicBezTo>
                        <a:cubicBezTo>
                          <a:pt x="46" y="1147"/>
                          <a:pt x="0" y="2890"/>
                          <a:pt x="762" y="4188"/>
                        </a:cubicBezTo>
                        <a:cubicBezTo>
                          <a:pt x="766" y="4196"/>
                          <a:pt x="770" y="4201"/>
                          <a:pt x="772" y="4207"/>
                        </a:cubicBezTo>
                        <a:cubicBezTo>
                          <a:pt x="1306" y="4125"/>
                          <a:pt x="1860" y="3982"/>
                          <a:pt x="2394" y="3779"/>
                        </a:cubicBezTo>
                        <a:cubicBezTo>
                          <a:pt x="1865" y="3122"/>
                          <a:pt x="1592" y="2270"/>
                          <a:pt x="1572" y="1425"/>
                        </a:cubicBezTo>
                        <a:cubicBezTo>
                          <a:pt x="1562" y="944"/>
                          <a:pt x="1630" y="464"/>
                          <a:pt x="1756" y="1"/>
                        </a:cubicBezTo>
                        <a:close/>
                      </a:path>
                    </a:pathLst>
                  </a:custGeom>
                  <a:solidFill>
                    <a:srgbClr val="4D0029">
                      <a:alpha val="42770"/>
                    </a:srgbClr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9" name="Google Shape;1216;p40"/>
                  <p:cNvSpPr/>
                  <p:nvPr/>
                </p:nvSpPr>
                <p:spPr>
                  <a:xfrm>
                    <a:off x="6592414" y="-1027166"/>
                    <a:ext cx="81786" cy="247276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54" h="1675" extrusionOk="0">
                        <a:moveTo>
                          <a:pt x="187" y="1"/>
                        </a:moveTo>
                        <a:cubicBezTo>
                          <a:pt x="93" y="1"/>
                          <a:pt x="1" y="75"/>
                          <a:pt x="43" y="187"/>
                        </a:cubicBezTo>
                        <a:cubicBezTo>
                          <a:pt x="196" y="605"/>
                          <a:pt x="249" y="1037"/>
                          <a:pt x="180" y="1481"/>
                        </a:cubicBezTo>
                        <a:cubicBezTo>
                          <a:pt x="161" y="1598"/>
                          <a:pt x="261" y="1674"/>
                          <a:pt x="351" y="1674"/>
                        </a:cubicBezTo>
                        <a:cubicBezTo>
                          <a:pt x="410" y="1674"/>
                          <a:pt x="464" y="1641"/>
                          <a:pt x="477" y="1562"/>
                        </a:cubicBezTo>
                        <a:cubicBezTo>
                          <a:pt x="554" y="1064"/>
                          <a:pt x="514" y="579"/>
                          <a:pt x="340" y="107"/>
                        </a:cubicBezTo>
                        <a:cubicBezTo>
                          <a:pt x="313" y="33"/>
                          <a:pt x="250" y="1"/>
                          <a:pt x="187" y="1"/>
                        </a:cubicBez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</p:grpSp>
          </p:grpSp>
          <p:grpSp>
            <p:nvGrpSpPr>
              <p:cNvPr id="21" name="Google Shape;1217;p40"/>
              <p:cNvGrpSpPr/>
              <p:nvPr/>
            </p:nvGrpSpPr>
            <p:grpSpPr>
              <a:xfrm rot="-5400000">
                <a:off x="4952433" y="4267970"/>
                <a:ext cx="604312" cy="671986"/>
                <a:chOff x="11" y="0"/>
                <a:chExt cx="604373" cy="672054"/>
              </a:xfrm>
            </p:grpSpPr>
            <p:sp>
              <p:nvSpPr>
                <p:cNvPr id="22" name="Google Shape;1218;p40"/>
                <p:cNvSpPr/>
                <p:nvPr/>
              </p:nvSpPr>
              <p:spPr>
                <a:xfrm>
                  <a:off x="2013" y="0"/>
                  <a:ext cx="600342" cy="67205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195" h="6935" extrusionOk="0">
                      <a:moveTo>
                        <a:pt x="1263" y="0"/>
                      </a:moveTo>
                      <a:lnTo>
                        <a:pt x="1263" y="0"/>
                      </a:lnTo>
                      <a:cubicBezTo>
                        <a:pt x="1064" y="40"/>
                        <a:pt x="871" y="98"/>
                        <a:pt x="701" y="182"/>
                      </a:cubicBezTo>
                      <a:cubicBezTo>
                        <a:pt x="698" y="201"/>
                        <a:pt x="700" y="222"/>
                        <a:pt x="701" y="240"/>
                      </a:cubicBezTo>
                      <a:cubicBezTo>
                        <a:pt x="728" y="657"/>
                        <a:pt x="875" y="1066"/>
                        <a:pt x="1115" y="1409"/>
                      </a:cubicBezTo>
                      <a:cubicBezTo>
                        <a:pt x="3" y="2361"/>
                        <a:pt x="0" y="3987"/>
                        <a:pt x="720" y="5218"/>
                      </a:cubicBezTo>
                      <a:cubicBezTo>
                        <a:pt x="723" y="5225"/>
                        <a:pt x="727" y="5229"/>
                        <a:pt x="730" y="5237"/>
                      </a:cubicBezTo>
                      <a:cubicBezTo>
                        <a:pt x="761" y="5231"/>
                        <a:pt x="794" y="5226"/>
                        <a:pt x="825" y="5221"/>
                      </a:cubicBezTo>
                      <a:cubicBezTo>
                        <a:pt x="835" y="5219"/>
                        <a:pt x="845" y="5217"/>
                        <a:pt x="853" y="5216"/>
                      </a:cubicBezTo>
                      <a:cubicBezTo>
                        <a:pt x="859" y="5214"/>
                        <a:pt x="866" y="5213"/>
                        <a:pt x="871" y="5213"/>
                      </a:cubicBezTo>
                      <a:cubicBezTo>
                        <a:pt x="965" y="5377"/>
                        <a:pt x="1077" y="5529"/>
                        <a:pt x="1192" y="5673"/>
                      </a:cubicBezTo>
                      <a:cubicBezTo>
                        <a:pt x="1489" y="6043"/>
                        <a:pt x="1862" y="6309"/>
                        <a:pt x="2295" y="6507"/>
                      </a:cubicBezTo>
                      <a:cubicBezTo>
                        <a:pt x="2910" y="6788"/>
                        <a:pt x="3573" y="6934"/>
                        <a:pt x="4239" y="6934"/>
                      </a:cubicBezTo>
                      <a:cubicBezTo>
                        <a:pt x="4599" y="6934"/>
                        <a:pt x="4959" y="6892"/>
                        <a:pt x="5313" y="6805"/>
                      </a:cubicBezTo>
                      <a:cubicBezTo>
                        <a:pt x="5417" y="6854"/>
                        <a:pt x="5530" y="6886"/>
                        <a:pt x="5646" y="6894"/>
                      </a:cubicBezTo>
                      <a:cubicBezTo>
                        <a:pt x="5658" y="6862"/>
                        <a:pt x="5649" y="6823"/>
                        <a:pt x="5640" y="6789"/>
                      </a:cubicBezTo>
                      <a:cubicBezTo>
                        <a:pt x="5627" y="6726"/>
                        <a:pt x="5609" y="6665"/>
                        <a:pt x="5590" y="6605"/>
                      </a:cubicBezTo>
                      <a:cubicBezTo>
                        <a:pt x="6014" y="5870"/>
                        <a:pt x="6194" y="5105"/>
                        <a:pt x="6144" y="4256"/>
                      </a:cubicBezTo>
                      <a:cubicBezTo>
                        <a:pt x="6101" y="3511"/>
                        <a:pt x="5821" y="2784"/>
                        <a:pt x="5358" y="2199"/>
                      </a:cubicBezTo>
                      <a:cubicBezTo>
                        <a:pt x="5377" y="2148"/>
                        <a:pt x="5397" y="2096"/>
                        <a:pt x="5413" y="2042"/>
                      </a:cubicBezTo>
                      <a:cubicBezTo>
                        <a:pt x="4799" y="1261"/>
                        <a:pt x="3842" y="801"/>
                        <a:pt x="2845" y="801"/>
                      </a:cubicBezTo>
                      <a:cubicBezTo>
                        <a:pt x="2816" y="801"/>
                        <a:pt x="2786" y="801"/>
                        <a:pt x="2756" y="802"/>
                      </a:cubicBezTo>
                      <a:cubicBezTo>
                        <a:pt x="2295" y="814"/>
                        <a:pt x="1831" y="933"/>
                        <a:pt x="1438" y="1173"/>
                      </a:cubicBezTo>
                      <a:cubicBezTo>
                        <a:pt x="1381" y="1071"/>
                        <a:pt x="1332" y="965"/>
                        <a:pt x="1294" y="854"/>
                      </a:cubicBezTo>
                      <a:cubicBezTo>
                        <a:pt x="1200" y="580"/>
                        <a:pt x="1178" y="275"/>
                        <a:pt x="1263" y="0"/>
                      </a:cubicBezTo>
                      <a:close/>
                    </a:path>
                  </a:pathLst>
                </a:custGeom>
                <a:solidFill>
                  <a:schemeClr val="accent6"/>
                </a:solidFill>
                <a:ln w="114300" cap="flat" cmpd="sng">
                  <a:solidFill>
                    <a:schemeClr val="accent6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>
                  <a:outerShdw blurRad="85725" dist="57150" dir="3300000" algn="bl" rotWithShape="0">
                    <a:schemeClr val="dk1">
                      <a:alpha val="30000"/>
                    </a:schemeClr>
                  </a:outerShdw>
                </a:effectLst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grpSp>
              <p:nvGrpSpPr>
                <p:cNvPr id="23" name="Google Shape;1219;p40"/>
                <p:cNvGrpSpPr/>
                <p:nvPr/>
              </p:nvGrpSpPr>
              <p:grpSpPr>
                <a:xfrm>
                  <a:off x="11" y="8"/>
                  <a:ext cx="604373" cy="672028"/>
                  <a:chOff x="5789475" y="-1569693"/>
                  <a:chExt cx="920457" cy="1023498"/>
                </a:xfrm>
              </p:grpSpPr>
              <p:sp>
                <p:nvSpPr>
                  <p:cNvPr id="24" name="Google Shape;1220;p40"/>
                  <p:cNvSpPr/>
                  <p:nvPr/>
                </p:nvSpPr>
                <p:spPr>
                  <a:xfrm>
                    <a:off x="5889861" y="-1268093"/>
                    <a:ext cx="820071" cy="72189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555" h="4890" extrusionOk="0">
                        <a:moveTo>
                          <a:pt x="4588" y="1"/>
                        </a:moveTo>
                        <a:lnTo>
                          <a:pt x="0" y="2580"/>
                        </a:lnTo>
                        <a:cubicBezTo>
                          <a:pt x="79" y="2971"/>
                          <a:pt x="311" y="3324"/>
                          <a:pt x="556" y="3628"/>
                        </a:cubicBezTo>
                        <a:cubicBezTo>
                          <a:pt x="853" y="3998"/>
                          <a:pt x="1227" y="4265"/>
                          <a:pt x="1660" y="4462"/>
                        </a:cubicBezTo>
                        <a:cubicBezTo>
                          <a:pt x="2274" y="4744"/>
                          <a:pt x="2937" y="4890"/>
                          <a:pt x="3604" y="4890"/>
                        </a:cubicBezTo>
                        <a:cubicBezTo>
                          <a:pt x="3963" y="4890"/>
                          <a:pt x="4323" y="4847"/>
                          <a:pt x="4677" y="4760"/>
                        </a:cubicBezTo>
                        <a:cubicBezTo>
                          <a:pt x="4781" y="4810"/>
                          <a:pt x="4894" y="4841"/>
                          <a:pt x="5009" y="4849"/>
                        </a:cubicBezTo>
                        <a:cubicBezTo>
                          <a:pt x="5022" y="4817"/>
                          <a:pt x="5013" y="4778"/>
                          <a:pt x="5003" y="4745"/>
                        </a:cubicBezTo>
                        <a:cubicBezTo>
                          <a:pt x="4987" y="4683"/>
                          <a:pt x="4969" y="4624"/>
                          <a:pt x="4950" y="4563"/>
                        </a:cubicBezTo>
                        <a:cubicBezTo>
                          <a:pt x="5374" y="3830"/>
                          <a:pt x="5554" y="3062"/>
                          <a:pt x="5504" y="2214"/>
                        </a:cubicBezTo>
                        <a:cubicBezTo>
                          <a:pt x="5457" y="1403"/>
                          <a:pt x="5128" y="609"/>
                          <a:pt x="4588" y="1"/>
                        </a:cubicBezTo>
                        <a:close/>
                      </a:path>
                    </a:pathLst>
                  </a:custGeom>
                  <a:solidFill>
                    <a:schemeClr val="accent4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5" name="Google Shape;1221;p40"/>
                  <p:cNvSpPr/>
                  <p:nvPr/>
                </p:nvSpPr>
                <p:spPr>
                  <a:xfrm>
                    <a:off x="5898571" y="-1569693"/>
                    <a:ext cx="165786" cy="26336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123" h="1784" extrusionOk="0">
                        <a:moveTo>
                          <a:pt x="565" y="1"/>
                        </a:moveTo>
                        <a:cubicBezTo>
                          <a:pt x="367" y="39"/>
                          <a:pt x="173" y="98"/>
                          <a:pt x="3" y="182"/>
                        </a:cubicBezTo>
                        <a:cubicBezTo>
                          <a:pt x="1" y="200"/>
                          <a:pt x="2" y="221"/>
                          <a:pt x="3" y="239"/>
                        </a:cubicBezTo>
                        <a:cubicBezTo>
                          <a:pt x="42" y="824"/>
                          <a:pt x="314" y="1388"/>
                          <a:pt x="747" y="1783"/>
                        </a:cubicBezTo>
                        <a:cubicBezTo>
                          <a:pt x="875" y="1771"/>
                          <a:pt x="1001" y="1747"/>
                          <a:pt x="1123" y="1707"/>
                        </a:cubicBezTo>
                        <a:cubicBezTo>
                          <a:pt x="902" y="1454"/>
                          <a:pt x="703" y="1173"/>
                          <a:pt x="595" y="855"/>
                        </a:cubicBezTo>
                        <a:cubicBezTo>
                          <a:pt x="503" y="579"/>
                          <a:pt x="481" y="275"/>
                          <a:pt x="565" y="1"/>
                        </a:cubicBezTo>
                        <a:close/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6" name="Google Shape;1222;p40"/>
                  <p:cNvSpPr/>
                  <p:nvPr/>
                </p:nvSpPr>
                <p:spPr>
                  <a:xfrm>
                    <a:off x="5789770" y="-1451592"/>
                    <a:ext cx="805160" cy="654876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454" h="4436" extrusionOk="0">
                        <a:moveTo>
                          <a:pt x="2882" y="0"/>
                        </a:moveTo>
                        <a:cubicBezTo>
                          <a:pt x="2854" y="0"/>
                          <a:pt x="2825" y="1"/>
                          <a:pt x="2797" y="2"/>
                        </a:cubicBezTo>
                        <a:cubicBezTo>
                          <a:pt x="2285" y="14"/>
                          <a:pt x="1772" y="158"/>
                          <a:pt x="1355" y="452"/>
                        </a:cubicBezTo>
                        <a:cubicBezTo>
                          <a:pt x="47" y="1375"/>
                          <a:pt x="1" y="3118"/>
                          <a:pt x="761" y="4416"/>
                        </a:cubicBezTo>
                        <a:cubicBezTo>
                          <a:pt x="764" y="4424"/>
                          <a:pt x="768" y="4429"/>
                          <a:pt x="770" y="4435"/>
                        </a:cubicBezTo>
                        <a:cubicBezTo>
                          <a:pt x="2683" y="4143"/>
                          <a:pt x="4848" y="3065"/>
                          <a:pt x="5453" y="1242"/>
                        </a:cubicBezTo>
                        <a:cubicBezTo>
                          <a:pt x="4838" y="460"/>
                          <a:pt x="3880" y="0"/>
                          <a:pt x="2882" y="0"/>
                        </a:cubicBezTo>
                        <a:close/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7" name="Google Shape;1223;p40"/>
                  <p:cNvSpPr/>
                  <p:nvPr/>
                </p:nvSpPr>
                <p:spPr>
                  <a:xfrm>
                    <a:off x="5890156" y="-987455"/>
                    <a:ext cx="752162" cy="441111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095" h="2988" extrusionOk="0">
                        <a:moveTo>
                          <a:pt x="1204" y="1"/>
                        </a:moveTo>
                        <a:lnTo>
                          <a:pt x="0" y="678"/>
                        </a:lnTo>
                        <a:cubicBezTo>
                          <a:pt x="79" y="1068"/>
                          <a:pt x="310" y="1422"/>
                          <a:pt x="555" y="1726"/>
                        </a:cubicBezTo>
                        <a:cubicBezTo>
                          <a:pt x="852" y="2096"/>
                          <a:pt x="1226" y="2363"/>
                          <a:pt x="1659" y="2560"/>
                        </a:cubicBezTo>
                        <a:cubicBezTo>
                          <a:pt x="2274" y="2841"/>
                          <a:pt x="2938" y="2988"/>
                          <a:pt x="3604" y="2988"/>
                        </a:cubicBezTo>
                        <a:cubicBezTo>
                          <a:pt x="3963" y="2988"/>
                          <a:pt x="4323" y="2945"/>
                          <a:pt x="4676" y="2858"/>
                        </a:cubicBezTo>
                        <a:cubicBezTo>
                          <a:pt x="4780" y="2908"/>
                          <a:pt x="4894" y="2939"/>
                          <a:pt x="5009" y="2947"/>
                        </a:cubicBezTo>
                        <a:cubicBezTo>
                          <a:pt x="5021" y="2914"/>
                          <a:pt x="5012" y="2876"/>
                          <a:pt x="5004" y="2843"/>
                        </a:cubicBezTo>
                        <a:cubicBezTo>
                          <a:pt x="4987" y="2782"/>
                          <a:pt x="4968" y="2723"/>
                          <a:pt x="4949" y="2662"/>
                        </a:cubicBezTo>
                        <a:cubicBezTo>
                          <a:pt x="5001" y="2572"/>
                          <a:pt x="5051" y="2482"/>
                          <a:pt x="5094" y="2390"/>
                        </a:cubicBezTo>
                        <a:cubicBezTo>
                          <a:pt x="5025" y="2384"/>
                          <a:pt x="4957" y="2377"/>
                          <a:pt x="4891" y="2369"/>
                        </a:cubicBezTo>
                        <a:cubicBezTo>
                          <a:pt x="3776" y="2247"/>
                          <a:pt x="2640" y="1868"/>
                          <a:pt x="1873" y="1050"/>
                        </a:cubicBezTo>
                        <a:cubicBezTo>
                          <a:pt x="1586" y="743"/>
                          <a:pt x="1365" y="387"/>
                          <a:pt x="1204" y="1"/>
                        </a:cubicBezTo>
                        <a:close/>
                      </a:path>
                    </a:pathLst>
                  </a:custGeom>
                  <a:solidFill>
                    <a:srgbClr val="4D0029">
                      <a:alpha val="42770"/>
                    </a:srgbClr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8" name="Google Shape;1224;p40"/>
                  <p:cNvSpPr/>
                  <p:nvPr/>
                </p:nvSpPr>
                <p:spPr>
                  <a:xfrm>
                    <a:off x="5828301" y="-1450263"/>
                    <a:ext cx="752014" cy="643656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094" h="4360" extrusionOk="0">
                        <a:moveTo>
                          <a:pt x="1584" y="434"/>
                        </a:moveTo>
                        <a:cubicBezTo>
                          <a:pt x="1765" y="474"/>
                          <a:pt x="1948" y="509"/>
                          <a:pt x="2131" y="543"/>
                        </a:cubicBezTo>
                        <a:cubicBezTo>
                          <a:pt x="2093" y="729"/>
                          <a:pt x="2057" y="914"/>
                          <a:pt x="2024" y="1101"/>
                        </a:cubicBezTo>
                        <a:cubicBezTo>
                          <a:pt x="1839" y="1065"/>
                          <a:pt x="1655" y="1029"/>
                          <a:pt x="1472" y="988"/>
                        </a:cubicBezTo>
                        <a:cubicBezTo>
                          <a:pt x="1507" y="804"/>
                          <a:pt x="1544" y="619"/>
                          <a:pt x="1584" y="434"/>
                        </a:cubicBezTo>
                        <a:close/>
                        <a:moveTo>
                          <a:pt x="2233" y="562"/>
                        </a:moveTo>
                        <a:cubicBezTo>
                          <a:pt x="2417" y="595"/>
                          <a:pt x="2601" y="626"/>
                          <a:pt x="2787" y="653"/>
                        </a:cubicBezTo>
                        <a:cubicBezTo>
                          <a:pt x="2748" y="841"/>
                          <a:pt x="2714" y="1028"/>
                          <a:pt x="2683" y="1215"/>
                        </a:cubicBezTo>
                        <a:cubicBezTo>
                          <a:pt x="2497" y="1186"/>
                          <a:pt x="2312" y="1153"/>
                          <a:pt x="2126" y="1119"/>
                        </a:cubicBezTo>
                        <a:cubicBezTo>
                          <a:pt x="2159" y="934"/>
                          <a:pt x="2196" y="748"/>
                          <a:pt x="2233" y="562"/>
                        </a:cubicBezTo>
                        <a:close/>
                        <a:moveTo>
                          <a:pt x="2888" y="671"/>
                        </a:moveTo>
                        <a:cubicBezTo>
                          <a:pt x="3074" y="698"/>
                          <a:pt x="3259" y="725"/>
                          <a:pt x="3446" y="748"/>
                        </a:cubicBezTo>
                        <a:cubicBezTo>
                          <a:pt x="3410" y="935"/>
                          <a:pt x="3375" y="1123"/>
                          <a:pt x="3344" y="1311"/>
                        </a:cubicBezTo>
                        <a:cubicBezTo>
                          <a:pt x="3158" y="1286"/>
                          <a:pt x="2971" y="1260"/>
                          <a:pt x="2783" y="1232"/>
                        </a:cubicBezTo>
                        <a:cubicBezTo>
                          <a:pt x="2816" y="1043"/>
                          <a:pt x="2850" y="856"/>
                          <a:pt x="2888" y="671"/>
                        </a:cubicBezTo>
                        <a:close/>
                        <a:moveTo>
                          <a:pt x="3548" y="760"/>
                        </a:moveTo>
                        <a:cubicBezTo>
                          <a:pt x="3735" y="783"/>
                          <a:pt x="3922" y="804"/>
                          <a:pt x="4109" y="824"/>
                        </a:cubicBezTo>
                        <a:cubicBezTo>
                          <a:pt x="4073" y="1012"/>
                          <a:pt x="4039" y="1201"/>
                          <a:pt x="4010" y="1391"/>
                        </a:cubicBezTo>
                        <a:cubicBezTo>
                          <a:pt x="3822" y="1370"/>
                          <a:pt x="3634" y="1349"/>
                          <a:pt x="3447" y="1325"/>
                        </a:cubicBezTo>
                        <a:cubicBezTo>
                          <a:pt x="3478" y="1137"/>
                          <a:pt x="3511" y="948"/>
                          <a:pt x="3548" y="760"/>
                        </a:cubicBezTo>
                        <a:close/>
                        <a:moveTo>
                          <a:pt x="4212" y="834"/>
                        </a:moveTo>
                        <a:cubicBezTo>
                          <a:pt x="4399" y="854"/>
                          <a:pt x="4587" y="872"/>
                          <a:pt x="4774" y="888"/>
                        </a:cubicBezTo>
                        <a:cubicBezTo>
                          <a:pt x="4739" y="1076"/>
                          <a:pt x="4706" y="1265"/>
                          <a:pt x="4676" y="1455"/>
                        </a:cubicBezTo>
                        <a:cubicBezTo>
                          <a:pt x="4488" y="1438"/>
                          <a:pt x="4300" y="1420"/>
                          <a:pt x="4111" y="1400"/>
                        </a:cubicBezTo>
                        <a:cubicBezTo>
                          <a:pt x="4143" y="1212"/>
                          <a:pt x="4175" y="1023"/>
                          <a:pt x="4212" y="834"/>
                        </a:cubicBezTo>
                        <a:close/>
                        <a:moveTo>
                          <a:pt x="806" y="935"/>
                        </a:moveTo>
                        <a:cubicBezTo>
                          <a:pt x="988" y="982"/>
                          <a:pt x="1171" y="1027"/>
                          <a:pt x="1354" y="1066"/>
                        </a:cubicBezTo>
                        <a:cubicBezTo>
                          <a:pt x="1321" y="1253"/>
                          <a:pt x="1289" y="1437"/>
                          <a:pt x="1262" y="1624"/>
                        </a:cubicBezTo>
                        <a:cubicBezTo>
                          <a:pt x="1078" y="1581"/>
                          <a:pt x="893" y="1535"/>
                          <a:pt x="710" y="1487"/>
                        </a:cubicBezTo>
                        <a:cubicBezTo>
                          <a:pt x="740" y="1301"/>
                          <a:pt x="772" y="1118"/>
                          <a:pt x="806" y="935"/>
                        </a:cubicBezTo>
                        <a:close/>
                        <a:moveTo>
                          <a:pt x="1454" y="1087"/>
                        </a:moveTo>
                        <a:cubicBezTo>
                          <a:pt x="1638" y="1128"/>
                          <a:pt x="1822" y="1166"/>
                          <a:pt x="2008" y="1200"/>
                        </a:cubicBezTo>
                        <a:cubicBezTo>
                          <a:pt x="1976" y="1387"/>
                          <a:pt x="1946" y="1574"/>
                          <a:pt x="1920" y="1762"/>
                        </a:cubicBezTo>
                        <a:cubicBezTo>
                          <a:pt x="1734" y="1725"/>
                          <a:pt x="1548" y="1688"/>
                          <a:pt x="1362" y="1646"/>
                        </a:cubicBezTo>
                        <a:cubicBezTo>
                          <a:pt x="1391" y="1459"/>
                          <a:pt x="1422" y="1274"/>
                          <a:pt x="1454" y="1087"/>
                        </a:cubicBezTo>
                        <a:close/>
                        <a:moveTo>
                          <a:pt x="2108" y="1218"/>
                        </a:moveTo>
                        <a:cubicBezTo>
                          <a:pt x="2295" y="1254"/>
                          <a:pt x="2480" y="1285"/>
                          <a:pt x="2666" y="1315"/>
                        </a:cubicBezTo>
                        <a:cubicBezTo>
                          <a:pt x="2635" y="1502"/>
                          <a:pt x="2607" y="1691"/>
                          <a:pt x="2581" y="1879"/>
                        </a:cubicBezTo>
                        <a:cubicBezTo>
                          <a:pt x="2394" y="1849"/>
                          <a:pt x="2207" y="1816"/>
                          <a:pt x="2020" y="1781"/>
                        </a:cubicBezTo>
                        <a:cubicBezTo>
                          <a:pt x="2047" y="1592"/>
                          <a:pt x="2077" y="1405"/>
                          <a:pt x="2108" y="1218"/>
                        </a:cubicBezTo>
                        <a:close/>
                        <a:moveTo>
                          <a:pt x="2768" y="1331"/>
                        </a:moveTo>
                        <a:cubicBezTo>
                          <a:pt x="2955" y="1359"/>
                          <a:pt x="3140" y="1385"/>
                          <a:pt x="3328" y="1410"/>
                        </a:cubicBezTo>
                        <a:cubicBezTo>
                          <a:pt x="3299" y="1599"/>
                          <a:pt x="3271" y="1787"/>
                          <a:pt x="3244" y="1976"/>
                        </a:cubicBezTo>
                        <a:cubicBezTo>
                          <a:pt x="3056" y="1952"/>
                          <a:pt x="2870" y="1924"/>
                          <a:pt x="2683" y="1895"/>
                        </a:cubicBezTo>
                        <a:cubicBezTo>
                          <a:pt x="2709" y="1706"/>
                          <a:pt x="2737" y="1518"/>
                          <a:pt x="2768" y="1331"/>
                        </a:cubicBezTo>
                        <a:close/>
                        <a:moveTo>
                          <a:pt x="3431" y="1425"/>
                        </a:moveTo>
                        <a:cubicBezTo>
                          <a:pt x="3617" y="1448"/>
                          <a:pt x="3806" y="1471"/>
                          <a:pt x="3992" y="1492"/>
                        </a:cubicBezTo>
                        <a:cubicBezTo>
                          <a:pt x="3964" y="1680"/>
                          <a:pt x="3937" y="1870"/>
                          <a:pt x="3912" y="2059"/>
                        </a:cubicBezTo>
                        <a:cubicBezTo>
                          <a:pt x="3723" y="2038"/>
                          <a:pt x="3535" y="2016"/>
                          <a:pt x="3347" y="1991"/>
                        </a:cubicBezTo>
                        <a:cubicBezTo>
                          <a:pt x="3371" y="1802"/>
                          <a:pt x="3400" y="1613"/>
                          <a:pt x="3431" y="1425"/>
                        </a:cubicBezTo>
                        <a:close/>
                        <a:moveTo>
                          <a:pt x="4096" y="1502"/>
                        </a:moveTo>
                        <a:cubicBezTo>
                          <a:pt x="4284" y="1521"/>
                          <a:pt x="4472" y="1540"/>
                          <a:pt x="4660" y="1557"/>
                        </a:cubicBezTo>
                        <a:cubicBezTo>
                          <a:pt x="4632" y="1746"/>
                          <a:pt x="4604" y="1936"/>
                          <a:pt x="4580" y="2127"/>
                        </a:cubicBezTo>
                        <a:cubicBezTo>
                          <a:pt x="4392" y="2110"/>
                          <a:pt x="4201" y="2090"/>
                          <a:pt x="4013" y="2070"/>
                        </a:cubicBezTo>
                        <a:cubicBezTo>
                          <a:pt x="4038" y="1881"/>
                          <a:pt x="4065" y="1692"/>
                          <a:pt x="4096" y="1502"/>
                        </a:cubicBezTo>
                        <a:close/>
                        <a:moveTo>
                          <a:pt x="695" y="1586"/>
                        </a:moveTo>
                        <a:cubicBezTo>
                          <a:pt x="878" y="1634"/>
                          <a:pt x="1062" y="1679"/>
                          <a:pt x="1246" y="1723"/>
                        </a:cubicBezTo>
                        <a:cubicBezTo>
                          <a:pt x="1219" y="1908"/>
                          <a:pt x="1194" y="2095"/>
                          <a:pt x="1172" y="2283"/>
                        </a:cubicBezTo>
                        <a:cubicBezTo>
                          <a:pt x="986" y="2238"/>
                          <a:pt x="801" y="2191"/>
                          <a:pt x="617" y="2141"/>
                        </a:cubicBezTo>
                        <a:cubicBezTo>
                          <a:pt x="640" y="1955"/>
                          <a:pt x="666" y="1770"/>
                          <a:pt x="695" y="1586"/>
                        </a:cubicBezTo>
                        <a:close/>
                        <a:moveTo>
                          <a:pt x="1347" y="1745"/>
                        </a:moveTo>
                        <a:cubicBezTo>
                          <a:pt x="1533" y="1787"/>
                          <a:pt x="1720" y="1827"/>
                          <a:pt x="1905" y="1861"/>
                        </a:cubicBezTo>
                        <a:cubicBezTo>
                          <a:pt x="1879" y="2049"/>
                          <a:pt x="1856" y="2238"/>
                          <a:pt x="1833" y="2426"/>
                        </a:cubicBezTo>
                        <a:cubicBezTo>
                          <a:pt x="1647" y="2389"/>
                          <a:pt x="1460" y="2349"/>
                          <a:pt x="1272" y="2306"/>
                        </a:cubicBezTo>
                        <a:cubicBezTo>
                          <a:pt x="1294" y="2119"/>
                          <a:pt x="1320" y="1932"/>
                          <a:pt x="1347" y="1745"/>
                        </a:cubicBezTo>
                        <a:close/>
                        <a:moveTo>
                          <a:pt x="2008" y="1880"/>
                        </a:moveTo>
                        <a:cubicBezTo>
                          <a:pt x="2193" y="1916"/>
                          <a:pt x="2380" y="1948"/>
                          <a:pt x="2568" y="1978"/>
                        </a:cubicBezTo>
                        <a:cubicBezTo>
                          <a:pt x="2542" y="2168"/>
                          <a:pt x="2518" y="2356"/>
                          <a:pt x="2497" y="2545"/>
                        </a:cubicBezTo>
                        <a:cubicBezTo>
                          <a:pt x="2309" y="2514"/>
                          <a:pt x="2123" y="2481"/>
                          <a:pt x="1935" y="2445"/>
                        </a:cubicBezTo>
                        <a:cubicBezTo>
                          <a:pt x="1957" y="2256"/>
                          <a:pt x="1981" y="2068"/>
                          <a:pt x="2008" y="1880"/>
                        </a:cubicBezTo>
                        <a:close/>
                        <a:moveTo>
                          <a:pt x="2668" y="1995"/>
                        </a:moveTo>
                        <a:cubicBezTo>
                          <a:pt x="2856" y="2023"/>
                          <a:pt x="3044" y="2051"/>
                          <a:pt x="3231" y="2078"/>
                        </a:cubicBezTo>
                        <a:cubicBezTo>
                          <a:pt x="3207" y="2266"/>
                          <a:pt x="3185" y="2455"/>
                          <a:pt x="3164" y="2644"/>
                        </a:cubicBezTo>
                        <a:cubicBezTo>
                          <a:pt x="2976" y="2618"/>
                          <a:pt x="2788" y="2591"/>
                          <a:pt x="2599" y="2561"/>
                        </a:cubicBezTo>
                        <a:cubicBezTo>
                          <a:pt x="2620" y="2371"/>
                          <a:pt x="2643" y="2183"/>
                          <a:pt x="2668" y="1995"/>
                        </a:cubicBezTo>
                        <a:close/>
                        <a:moveTo>
                          <a:pt x="3333" y="2090"/>
                        </a:moveTo>
                        <a:cubicBezTo>
                          <a:pt x="3522" y="2115"/>
                          <a:pt x="3710" y="2137"/>
                          <a:pt x="3898" y="2158"/>
                        </a:cubicBezTo>
                        <a:cubicBezTo>
                          <a:pt x="3874" y="2349"/>
                          <a:pt x="3851" y="2539"/>
                          <a:pt x="3832" y="2728"/>
                        </a:cubicBezTo>
                        <a:cubicBezTo>
                          <a:pt x="3642" y="2707"/>
                          <a:pt x="3454" y="2684"/>
                          <a:pt x="3265" y="2659"/>
                        </a:cubicBezTo>
                        <a:cubicBezTo>
                          <a:pt x="3286" y="2470"/>
                          <a:pt x="3309" y="2279"/>
                          <a:pt x="3333" y="2090"/>
                        </a:cubicBezTo>
                        <a:close/>
                        <a:moveTo>
                          <a:pt x="603" y="2243"/>
                        </a:moveTo>
                        <a:cubicBezTo>
                          <a:pt x="789" y="2293"/>
                          <a:pt x="974" y="2340"/>
                          <a:pt x="1162" y="2384"/>
                        </a:cubicBezTo>
                        <a:cubicBezTo>
                          <a:pt x="1140" y="2570"/>
                          <a:pt x="1120" y="2758"/>
                          <a:pt x="1101" y="2946"/>
                        </a:cubicBezTo>
                        <a:cubicBezTo>
                          <a:pt x="913" y="2902"/>
                          <a:pt x="727" y="2853"/>
                          <a:pt x="541" y="2802"/>
                        </a:cubicBezTo>
                        <a:cubicBezTo>
                          <a:pt x="560" y="2616"/>
                          <a:pt x="581" y="2429"/>
                          <a:pt x="603" y="2243"/>
                        </a:cubicBezTo>
                        <a:close/>
                        <a:moveTo>
                          <a:pt x="1262" y="2409"/>
                        </a:moveTo>
                        <a:cubicBezTo>
                          <a:pt x="1448" y="2452"/>
                          <a:pt x="1634" y="2492"/>
                          <a:pt x="1822" y="2528"/>
                        </a:cubicBezTo>
                        <a:cubicBezTo>
                          <a:pt x="1802" y="2715"/>
                          <a:pt x="1783" y="2904"/>
                          <a:pt x="1764" y="3093"/>
                        </a:cubicBezTo>
                        <a:cubicBezTo>
                          <a:pt x="1576" y="3055"/>
                          <a:pt x="1387" y="3014"/>
                          <a:pt x="1202" y="2972"/>
                        </a:cubicBezTo>
                        <a:cubicBezTo>
                          <a:pt x="1220" y="2783"/>
                          <a:pt x="1240" y="2596"/>
                          <a:pt x="1262" y="2409"/>
                        </a:cubicBezTo>
                        <a:close/>
                        <a:moveTo>
                          <a:pt x="1924" y="2545"/>
                        </a:moveTo>
                        <a:cubicBezTo>
                          <a:pt x="2110" y="2581"/>
                          <a:pt x="2298" y="2614"/>
                          <a:pt x="2485" y="2645"/>
                        </a:cubicBezTo>
                        <a:cubicBezTo>
                          <a:pt x="2465" y="2836"/>
                          <a:pt x="2448" y="3025"/>
                          <a:pt x="2431" y="3214"/>
                        </a:cubicBezTo>
                        <a:cubicBezTo>
                          <a:pt x="2243" y="3183"/>
                          <a:pt x="2055" y="3149"/>
                          <a:pt x="1866" y="3113"/>
                        </a:cubicBezTo>
                        <a:cubicBezTo>
                          <a:pt x="1883" y="2922"/>
                          <a:pt x="1903" y="2734"/>
                          <a:pt x="1924" y="2545"/>
                        </a:cubicBezTo>
                        <a:close/>
                        <a:moveTo>
                          <a:pt x="2589" y="2661"/>
                        </a:moveTo>
                        <a:cubicBezTo>
                          <a:pt x="2777" y="2691"/>
                          <a:pt x="2965" y="2719"/>
                          <a:pt x="3154" y="2745"/>
                        </a:cubicBezTo>
                        <a:cubicBezTo>
                          <a:pt x="3133" y="2936"/>
                          <a:pt x="3116" y="3125"/>
                          <a:pt x="3098" y="3315"/>
                        </a:cubicBezTo>
                        <a:cubicBezTo>
                          <a:pt x="2909" y="3288"/>
                          <a:pt x="2721" y="3260"/>
                          <a:pt x="2532" y="3230"/>
                        </a:cubicBezTo>
                        <a:cubicBezTo>
                          <a:pt x="2549" y="3041"/>
                          <a:pt x="2568" y="2851"/>
                          <a:pt x="2589" y="2661"/>
                        </a:cubicBezTo>
                        <a:close/>
                        <a:moveTo>
                          <a:pt x="530" y="2904"/>
                        </a:moveTo>
                        <a:cubicBezTo>
                          <a:pt x="716" y="2954"/>
                          <a:pt x="902" y="3003"/>
                          <a:pt x="1091" y="3047"/>
                        </a:cubicBezTo>
                        <a:cubicBezTo>
                          <a:pt x="1074" y="3235"/>
                          <a:pt x="1058" y="3423"/>
                          <a:pt x="1042" y="3613"/>
                        </a:cubicBezTo>
                        <a:cubicBezTo>
                          <a:pt x="854" y="3568"/>
                          <a:pt x="666" y="3518"/>
                          <a:pt x="479" y="3466"/>
                        </a:cubicBezTo>
                        <a:cubicBezTo>
                          <a:pt x="495" y="3278"/>
                          <a:pt x="512" y="3092"/>
                          <a:pt x="530" y="2904"/>
                        </a:cubicBezTo>
                        <a:close/>
                        <a:moveTo>
                          <a:pt x="1193" y="3072"/>
                        </a:moveTo>
                        <a:cubicBezTo>
                          <a:pt x="1380" y="3115"/>
                          <a:pt x="1566" y="3156"/>
                          <a:pt x="1757" y="3193"/>
                        </a:cubicBezTo>
                        <a:cubicBezTo>
                          <a:pt x="1738" y="3383"/>
                          <a:pt x="1722" y="3573"/>
                          <a:pt x="1710" y="3762"/>
                        </a:cubicBezTo>
                        <a:cubicBezTo>
                          <a:pt x="1519" y="3724"/>
                          <a:pt x="1331" y="3683"/>
                          <a:pt x="1145" y="3638"/>
                        </a:cubicBezTo>
                        <a:cubicBezTo>
                          <a:pt x="1158" y="3449"/>
                          <a:pt x="1174" y="3260"/>
                          <a:pt x="1193" y="3072"/>
                        </a:cubicBezTo>
                        <a:close/>
                        <a:moveTo>
                          <a:pt x="1856" y="3213"/>
                        </a:moveTo>
                        <a:cubicBezTo>
                          <a:pt x="2044" y="3250"/>
                          <a:pt x="2232" y="3283"/>
                          <a:pt x="2421" y="3315"/>
                        </a:cubicBezTo>
                        <a:cubicBezTo>
                          <a:pt x="2406" y="3505"/>
                          <a:pt x="2390" y="3695"/>
                          <a:pt x="2377" y="3887"/>
                        </a:cubicBezTo>
                        <a:cubicBezTo>
                          <a:pt x="2187" y="3855"/>
                          <a:pt x="1998" y="3821"/>
                          <a:pt x="1810" y="3783"/>
                        </a:cubicBezTo>
                        <a:cubicBezTo>
                          <a:pt x="1825" y="3594"/>
                          <a:pt x="1838" y="3402"/>
                          <a:pt x="1856" y="3213"/>
                        </a:cubicBezTo>
                        <a:close/>
                        <a:moveTo>
                          <a:pt x="473" y="3569"/>
                        </a:moveTo>
                        <a:cubicBezTo>
                          <a:pt x="660" y="3621"/>
                          <a:pt x="848" y="3669"/>
                          <a:pt x="1036" y="3715"/>
                        </a:cubicBezTo>
                        <a:cubicBezTo>
                          <a:pt x="1022" y="3904"/>
                          <a:pt x="1009" y="4092"/>
                          <a:pt x="996" y="4282"/>
                        </a:cubicBezTo>
                        <a:cubicBezTo>
                          <a:pt x="807" y="4237"/>
                          <a:pt x="619" y="4187"/>
                          <a:pt x="432" y="4134"/>
                        </a:cubicBezTo>
                        <a:cubicBezTo>
                          <a:pt x="443" y="3946"/>
                          <a:pt x="458" y="3757"/>
                          <a:pt x="473" y="3569"/>
                        </a:cubicBezTo>
                        <a:close/>
                        <a:moveTo>
                          <a:pt x="2360" y="1"/>
                        </a:moveTo>
                        <a:lnTo>
                          <a:pt x="2360" y="1"/>
                        </a:lnTo>
                        <a:cubicBezTo>
                          <a:pt x="2323" y="4"/>
                          <a:pt x="2287" y="9"/>
                          <a:pt x="2251" y="14"/>
                        </a:cubicBezTo>
                        <a:cubicBezTo>
                          <a:pt x="2218" y="156"/>
                          <a:pt x="2183" y="299"/>
                          <a:pt x="2154" y="443"/>
                        </a:cubicBezTo>
                        <a:cubicBezTo>
                          <a:pt x="1971" y="409"/>
                          <a:pt x="1788" y="374"/>
                          <a:pt x="1606" y="335"/>
                        </a:cubicBezTo>
                        <a:cubicBezTo>
                          <a:pt x="1619" y="275"/>
                          <a:pt x="1633" y="215"/>
                          <a:pt x="1647" y="157"/>
                        </a:cubicBezTo>
                        <a:lnTo>
                          <a:pt x="1647" y="157"/>
                        </a:lnTo>
                        <a:cubicBezTo>
                          <a:pt x="1607" y="171"/>
                          <a:pt x="1568" y="187"/>
                          <a:pt x="1530" y="203"/>
                        </a:cubicBezTo>
                        <a:cubicBezTo>
                          <a:pt x="1522" y="239"/>
                          <a:pt x="1513" y="277"/>
                          <a:pt x="1504" y="314"/>
                        </a:cubicBezTo>
                        <a:cubicBezTo>
                          <a:pt x="1456" y="303"/>
                          <a:pt x="1409" y="292"/>
                          <a:pt x="1362" y="281"/>
                        </a:cubicBezTo>
                        <a:cubicBezTo>
                          <a:pt x="1318" y="304"/>
                          <a:pt x="1273" y="328"/>
                          <a:pt x="1231" y="353"/>
                        </a:cubicBezTo>
                        <a:cubicBezTo>
                          <a:pt x="1314" y="372"/>
                          <a:pt x="1398" y="393"/>
                          <a:pt x="1482" y="412"/>
                        </a:cubicBezTo>
                        <a:cubicBezTo>
                          <a:pt x="1443" y="596"/>
                          <a:pt x="1404" y="780"/>
                          <a:pt x="1371" y="966"/>
                        </a:cubicBezTo>
                        <a:cubicBezTo>
                          <a:pt x="1188" y="924"/>
                          <a:pt x="1005" y="881"/>
                          <a:pt x="823" y="834"/>
                        </a:cubicBezTo>
                        <a:cubicBezTo>
                          <a:pt x="837" y="762"/>
                          <a:pt x="853" y="690"/>
                          <a:pt x="868" y="618"/>
                        </a:cubicBezTo>
                        <a:lnTo>
                          <a:pt x="868" y="618"/>
                        </a:lnTo>
                        <a:cubicBezTo>
                          <a:pt x="822" y="659"/>
                          <a:pt x="779" y="701"/>
                          <a:pt x="737" y="742"/>
                        </a:cubicBezTo>
                        <a:cubicBezTo>
                          <a:pt x="733" y="763"/>
                          <a:pt x="728" y="785"/>
                          <a:pt x="723" y="806"/>
                        </a:cubicBezTo>
                        <a:cubicBezTo>
                          <a:pt x="711" y="803"/>
                          <a:pt x="698" y="799"/>
                          <a:pt x="686" y="796"/>
                        </a:cubicBezTo>
                        <a:cubicBezTo>
                          <a:pt x="660" y="824"/>
                          <a:pt x="636" y="851"/>
                          <a:pt x="612" y="879"/>
                        </a:cubicBezTo>
                        <a:cubicBezTo>
                          <a:pt x="643" y="888"/>
                          <a:pt x="672" y="898"/>
                          <a:pt x="704" y="905"/>
                        </a:cubicBezTo>
                        <a:cubicBezTo>
                          <a:pt x="670" y="1088"/>
                          <a:pt x="639" y="1271"/>
                          <a:pt x="608" y="1456"/>
                        </a:cubicBezTo>
                        <a:cubicBezTo>
                          <a:pt x="502" y="1427"/>
                          <a:pt x="394" y="1395"/>
                          <a:pt x="289" y="1363"/>
                        </a:cubicBezTo>
                        <a:cubicBezTo>
                          <a:pt x="273" y="1394"/>
                          <a:pt x="258" y="1425"/>
                          <a:pt x="244" y="1456"/>
                        </a:cubicBezTo>
                        <a:cubicBezTo>
                          <a:pt x="361" y="1490"/>
                          <a:pt x="476" y="1525"/>
                          <a:pt x="593" y="1557"/>
                        </a:cubicBezTo>
                        <a:cubicBezTo>
                          <a:pt x="565" y="1741"/>
                          <a:pt x="538" y="1927"/>
                          <a:pt x="514" y="2112"/>
                        </a:cubicBezTo>
                        <a:cubicBezTo>
                          <a:pt x="366" y="2070"/>
                          <a:pt x="216" y="2027"/>
                          <a:pt x="69" y="1981"/>
                        </a:cubicBezTo>
                        <a:cubicBezTo>
                          <a:pt x="61" y="2014"/>
                          <a:pt x="54" y="2048"/>
                          <a:pt x="49" y="2081"/>
                        </a:cubicBezTo>
                        <a:cubicBezTo>
                          <a:pt x="200" y="2127"/>
                          <a:pt x="350" y="2171"/>
                          <a:pt x="502" y="2212"/>
                        </a:cubicBezTo>
                        <a:cubicBezTo>
                          <a:pt x="478" y="2399"/>
                          <a:pt x="457" y="2586"/>
                          <a:pt x="439" y="2772"/>
                        </a:cubicBezTo>
                        <a:cubicBezTo>
                          <a:pt x="293" y="2730"/>
                          <a:pt x="146" y="2687"/>
                          <a:pt x="1" y="2641"/>
                        </a:cubicBezTo>
                        <a:lnTo>
                          <a:pt x="1" y="2641"/>
                        </a:lnTo>
                        <a:cubicBezTo>
                          <a:pt x="1" y="2677"/>
                          <a:pt x="2" y="2712"/>
                          <a:pt x="3" y="2748"/>
                        </a:cubicBezTo>
                        <a:cubicBezTo>
                          <a:pt x="144" y="2792"/>
                          <a:pt x="287" y="2834"/>
                          <a:pt x="429" y="2874"/>
                        </a:cubicBezTo>
                        <a:cubicBezTo>
                          <a:pt x="410" y="3062"/>
                          <a:pt x="393" y="3250"/>
                          <a:pt x="377" y="3438"/>
                        </a:cubicBezTo>
                        <a:cubicBezTo>
                          <a:pt x="278" y="3409"/>
                          <a:pt x="180" y="3378"/>
                          <a:pt x="80" y="3349"/>
                        </a:cubicBezTo>
                        <a:lnTo>
                          <a:pt x="80" y="3349"/>
                        </a:lnTo>
                        <a:cubicBezTo>
                          <a:pt x="89" y="3387"/>
                          <a:pt x="99" y="3424"/>
                          <a:pt x="108" y="3462"/>
                        </a:cubicBezTo>
                        <a:cubicBezTo>
                          <a:pt x="195" y="3488"/>
                          <a:pt x="282" y="3516"/>
                          <a:pt x="369" y="3540"/>
                        </a:cubicBezTo>
                        <a:cubicBezTo>
                          <a:pt x="355" y="3722"/>
                          <a:pt x="342" y="3904"/>
                          <a:pt x="330" y="4087"/>
                        </a:cubicBezTo>
                        <a:cubicBezTo>
                          <a:pt x="359" y="4150"/>
                          <a:pt x="389" y="4212"/>
                          <a:pt x="421" y="4272"/>
                        </a:cubicBezTo>
                        <a:cubicBezTo>
                          <a:pt x="423" y="4261"/>
                          <a:pt x="423" y="4249"/>
                          <a:pt x="423" y="4239"/>
                        </a:cubicBezTo>
                        <a:cubicBezTo>
                          <a:pt x="577" y="4282"/>
                          <a:pt x="732" y="4321"/>
                          <a:pt x="886" y="4359"/>
                        </a:cubicBezTo>
                        <a:cubicBezTo>
                          <a:pt x="959" y="4344"/>
                          <a:pt x="1032" y="4328"/>
                          <a:pt x="1106" y="4311"/>
                        </a:cubicBezTo>
                        <a:cubicBezTo>
                          <a:pt x="1103" y="4309"/>
                          <a:pt x="1100" y="4309"/>
                          <a:pt x="1096" y="4308"/>
                        </a:cubicBezTo>
                        <a:cubicBezTo>
                          <a:pt x="1108" y="4119"/>
                          <a:pt x="1120" y="3929"/>
                          <a:pt x="1134" y="3739"/>
                        </a:cubicBezTo>
                        <a:cubicBezTo>
                          <a:pt x="1323" y="3784"/>
                          <a:pt x="1511" y="3825"/>
                          <a:pt x="1699" y="3864"/>
                        </a:cubicBezTo>
                        <a:cubicBezTo>
                          <a:pt x="1692" y="3961"/>
                          <a:pt x="1687" y="4057"/>
                          <a:pt x="1680" y="4154"/>
                        </a:cubicBezTo>
                        <a:cubicBezTo>
                          <a:pt x="1716" y="4144"/>
                          <a:pt x="1751" y="4131"/>
                          <a:pt x="1785" y="4121"/>
                        </a:cubicBezTo>
                        <a:cubicBezTo>
                          <a:pt x="1790" y="4042"/>
                          <a:pt x="1794" y="3963"/>
                          <a:pt x="1799" y="3884"/>
                        </a:cubicBezTo>
                        <a:cubicBezTo>
                          <a:pt x="1941" y="3912"/>
                          <a:pt x="2082" y="3937"/>
                          <a:pt x="2223" y="3962"/>
                        </a:cubicBezTo>
                        <a:cubicBezTo>
                          <a:pt x="2309" y="3927"/>
                          <a:pt x="2394" y="3893"/>
                          <a:pt x="2479" y="3856"/>
                        </a:cubicBezTo>
                        <a:cubicBezTo>
                          <a:pt x="2491" y="3682"/>
                          <a:pt x="2504" y="3507"/>
                          <a:pt x="2520" y="3333"/>
                        </a:cubicBezTo>
                        <a:cubicBezTo>
                          <a:pt x="2708" y="3363"/>
                          <a:pt x="2897" y="3392"/>
                          <a:pt x="3087" y="3418"/>
                        </a:cubicBezTo>
                        <a:cubicBezTo>
                          <a:pt x="3082" y="3465"/>
                          <a:pt x="3080" y="3512"/>
                          <a:pt x="3076" y="3558"/>
                        </a:cubicBezTo>
                        <a:cubicBezTo>
                          <a:pt x="3113" y="3538"/>
                          <a:pt x="3148" y="3517"/>
                          <a:pt x="3184" y="3496"/>
                        </a:cubicBezTo>
                        <a:cubicBezTo>
                          <a:pt x="3185" y="3475"/>
                          <a:pt x="3186" y="3454"/>
                          <a:pt x="3189" y="3431"/>
                        </a:cubicBezTo>
                        <a:cubicBezTo>
                          <a:pt x="3217" y="3435"/>
                          <a:pt x="3247" y="3438"/>
                          <a:pt x="3275" y="3441"/>
                        </a:cubicBezTo>
                        <a:cubicBezTo>
                          <a:pt x="3321" y="3414"/>
                          <a:pt x="3367" y="3386"/>
                          <a:pt x="3411" y="3356"/>
                        </a:cubicBezTo>
                        <a:cubicBezTo>
                          <a:pt x="3339" y="3347"/>
                          <a:pt x="3269" y="3340"/>
                          <a:pt x="3196" y="3330"/>
                        </a:cubicBezTo>
                        <a:cubicBezTo>
                          <a:pt x="3212" y="3140"/>
                          <a:pt x="3231" y="2950"/>
                          <a:pt x="3250" y="2760"/>
                        </a:cubicBezTo>
                        <a:cubicBezTo>
                          <a:pt x="3443" y="2784"/>
                          <a:pt x="3631" y="2807"/>
                          <a:pt x="3822" y="2830"/>
                        </a:cubicBezTo>
                        <a:cubicBezTo>
                          <a:pt x="3812" y="2916"/>
                          <a:pt x="3806" y="3003"/>
                          <a:pt x="3798" y="3088"/>
                        </a:cubicBezTo>
                        <a:cubicBezTo>
                          <a:pt x="3835" y="3058"/>
                          <a:pt x="3872" y="3029"/>
                          <a:pt x="3908" y="2999"/>
                        </a:cubicBezTo>
                        <a:cubicBezTo>
                          <a:pt x="3914" y="2946"/>
                          <a:pt x="3918" y="2894"/>
                          <a:pt x="3923" y="2842"/>
                        </a:cubicBezTo>
                        <a:lnTo>
                          <a:pt x="4076" y="2858"/>
                        </a:lnTo>
                        <a:cubicBezTo>
                          <a:pt x="4110" y="2827"/>
                          <a:pt x="4143" y="2796"/>
                          <a:pt x="4175" y="2766"/>
                        </a:cubicBezTo>
                        <a:cubicBezTo>
                          <a:pt x="4095" y="2758"/>
                          <a:pt x="4013" y="2750"/>
                          <a:pt x="3933" y="2741"/>
                        </a:cubicBezTo>
                        <a:cubicBezTo>
                          <a:pt x="3952" y="2550"/>
                          <a:pt x="3974" y="2361"/>
                          <a:pt x="3999" y="2171"/>
                        </a:cubicBezTo>
                        <a:cubicBezTo>
                          <a:pt x="4188" y="2192"/>
                          <a:pt x="4377" y="2210"/>
                          <a:pt x="4565" y="2227"/>
                        </a:cubicBezTo>
                        <a:cubicBezTo>
                          <a:pt x="4560" y="2274"/>
                          <a:pt x="4555" y="2323"/>
                          <a:pt x="4549" y="2370"/>
                        </a:cubicBezTo>
                        <a:cubicBezTo>
                          <a:pt x="4611" y="2295"/>
                          <a:pt x="4671" y="2219"/>
                          <a:pt x="4727" y="2140"/>
                        </a:cubicBezTo>
                        <a:cubicBezTo>
                          <a:pt x="4713" y="2138"/>
                          <a:pt x="4697" y="2137"/>
                          <a:pt x="4682" y="2136"/>
                        </a:cubicBezTo>
                        <a:cubicBezTo>
                          <a:pt x="4707" y="1945"/>
                          <a:pt x="4733" y="1756"/>
                          <a:pt x="4764" y="1566"/>
                        </a:cubicBezTo>
                        <a:lnTo>
                          <a:pt x="5050" y="1589"/>
                        </a:lnTo>
                        <a:cubicBezTo>
                          <a:pt x="5066" y="1557"/>
                          <a:pt x="5078" y="1524"/>
                          <a:pt x="5093" y="1490"/>
                        </a:cubicBezTo>
                        <a:cubicBezTo>
                          <a:pt x="4989" y="1482"/>
                          <a:pt x="4884" y="1473"/>
                          <a:pt x="4779" y="1464"/>
                        </a:cubicBezTo>
                        <a:cubicBezTo>
                          <a:pt x="4810" y="1275"/>
                          <a:pt x="4842" y="1085"/>
                          <a:pt x="4878" y="897"/>
                        </a:cubicBezTo>
                        <a:lnTo>
                          <a:pt x="4885" y="897"/>
                        </a:lnTo>
                        <a:cubicBezTo>
                          <a:pt x="4844" y="857"/>
                          <a:pt x="4802" y="820"/>
                          <a:pt x="4760" y="783"/>
                        </a:cubicBezTo>
                        <a:cubicBezTo>
                          <a:pt x="4583" y="767"/>
                          <a:pt x="4407" y="751"/>
                          <a:pt x="4231" y="734"/>
                        </a:cubicBezTo>
                        <a:cubicBezTo>
                          <a:pt x="4248" y="638"/>
                          <a:pt x="4269" y="543"/>
                          <a:pt x="4289" y="449"/>
                        </a:cubicBezTo>
                        <a:cubicBezTo>
                          <a:pt x="4258" y="431"/>
                          <a:pt x="4226" y="412"/>
                          <a:pt x="4195" y="395"/>
                        </a:cubicBezTo>
                        <a:cubicBezTo>
                          <a:pt x="4172" y="505"/>
                          <a:pt x="4148" y="615"/>
                          <a:pt x="4127" y="725"/>
                        </a:cubicBezTo>
                        <a:cubicBezTo>
                          <a:pt x="3940" y="705"/>
                          <a:pt x="3754" y="684"/>
                          <a:pt x="3567" y="660"/>
                        </a:cubicBezTo>
                        <a:cubicBezTo>
                          <a:pt x="3600" y="496"/>
                          <a:pt x="3636" y="331"/>
                          <a:pt x="3675" y="166"/>
                        </a:cubicBezTo>
                        <a:lnTo>
                          <a:pt x="3577" y="135"/>
                        </a:lnTo>
                        <a:cubicBezTo>
                          <a:pt x="3537" y="304"/>
                          <a:pt x="3500" y="476"/>
                          <a:pt x="3464" y="647"/>
                        </a:cubicBezTo>
                        <a:cubicBezTo>
                          <a:pt x="3279" y="623"/>
                          <a:pt x="3093" y="597"/>
                          <a:pt x="2908" y="570"/>
                        </a:cubicBezTo>
                        <a:cubicBezTo>
                          <a:pt x="2945" y="386"/>
                          <a:pt x="2987" y="202"/>
                          <a:pt x="3031" y="19"/>
                        </a:cubicBezTo>
                        <a:cubicBezTo>
                          <a:pt x="2998" y="15"/>
                          <a:pt x="2963" y="9"/>
                          <a:pt x="2929" y="5"/>
                        </a:cubicBezTo>
                        <a:cubicBezTo>
                          <a:pt x="2884" y="187"/>
                          <a:pt x="2844" y="370"/>
                          <a:pt x="2805" y="554"/>
                        </a:cubicBezTo>
                        <a:cubicBezTo>
                          <a:pt x="2621" y="526"/>
                          <a:pt x="2437" y="496"/>
                          <a:pt x="2254" y="463"/>
                        </a:cubicBezTo>
                        <a:cubicBezTo>
                          <a:pt x="2287" y="308"/>
                          <a:pt x="2323" y="155"/>
                          <a:pt x="2360" y="1"/>
                        </a:cubicBezTo>
                        <a:close/>
                      </a:path>
                    </a:pathLst>
                  </a:custGeom>
                  <a:solidFill>
                    <a:schemeClr val="accent5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9" name="Google Shape;1225;p40"/>
                  <p:cNvSpPr/>
                  <p:nvPr/>
                </p:nvSpPr>
                <p:spPr>
                  <a:xfrm>
                    <a:off x="5789475" y="-1417933"/>
                    <a:ext cx="353420" cy="62121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394" h="4208" extrusionOk="0">
                        <a:moveTo>
                          <a:pt x="1756" y="1"/>
                        </a:moveTo>
                        <a:lnTo>
                          <a:pt x="1756" y="1"/>
                        </a:lnTo>
                        <a:cubicBezTo>
                          <a:pt x="1617" y="62"/>
                          <a:pt x="1481" y="135"/>
                          <a:pt x="1356" y="224"/>
                        </a:cubicBezTo>
                        <a:cubicBezTo>
                          <a:pt x="46" y="1147"/>
                          <a:pt x="0" y="2890"/>
                          <a:pt x="762" y="4188"/>
                        </a:cubicBezTo>
                        <a:cubicBezTo>
                          <a:pt x="766" y="4196"/>
                          <a:pt x="770" y="4201"/>
                          <a:pt x="772" y="4207"/>
                        </a:cubicBezTo>
                        <a:cubicBezTo>
                          <a:pt x="1306" y="4125"/>
                          <a:pt x="1860" y="3982"/>
                          <a:pt x="2394" y="3779"/>
                        </a:cubicBezTo>
                        <a:cubicBezTo>
                          <a:pt x="1865" y="3122"/>
                          <a:pt x="1592" y="2270"/>
                          <a:pt x="1572" y="1425"/>
                        </a:cubicBezTo>
                        <a:cubicBezTo>
                          <a:pt x="1562" y="944"/>
                          <a:pt x="1630" y="464"/>
                          <a:pt x="1756" y="1"/>
                        </a:cubicBezTo>
                        <a:close/>
                      </a:path>
                    </a:pathLst>
                  </a:custGeom>
                  <a:solidFill>
                    <a:srgbClr val="4D0029">
                      <a:alpha val="42770"/>
                    </a:srgbClr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0" name="Google Shape;1226;p40"/>
                  <p:cNvSpPr/>
                  <p:nvPr/>
                </p:nvSpPr>
                <p:spPr>
                  <a:xfrm>
                    <a:off x="6592414" y="-1027166"/>
                    <a:ext cx="81786" cy="247276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54" h="1675" extrusionOk="0">
                        <a:moveTo>
                          <a:pt x="187" y="1"/>
                        </a:moveTo>
                        <a:cubicBezTo>
                          <a:pt x="93" y="1"/>
                          <a:pt x="1" y="75"/>
                          <a:pt x="43" y="187"/>
                        </a:cubicBezTo>
                        <a:cubicBezTo>
                          <a:pt x="196" y="605"/>
                          <a:pt x="249" y="1037"/>
                          <a:pt x="180" y="1481"/>
                        </a:cubicBezTo>
                        <a:cubicBezTo>
                          <a:pt x="161" y="1598"/>
                          <a:pt x="261" y="1674"/>
                          <a:pt x="351" y="1674"/>
                        </a:cubicBezTo>
                        <a:cubicBezTo>
                          <a:pt x="410" y="1674"/>
                          <a:pt x="464" y="1641"/>
                          <a:pt x="477" y="1562"/>
                        </a:cubicBezTo>
                        <a:cubicBezTo>
                          <a:pt x="554" y="1064"/>
                          <a:pt x="514" y="579"/>
                          <a:pt x="340" y="107"/>
                        </a:cubicBezTo>
                        <a:cubicBezTo>
                          <a:pt x="313" y="33"/>
                          <a:pt x="250" y="1"/>
                          <a:pt x="187" y="1"/>
                        </a:cubicBez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</p:grpSp>
          </p:grp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0"/>
            <a:ext cx="9144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4400" b="1" dirty="0" smtClean="0">
                <a:solidFill>
                  <a:schemeClr val="accent6">
                    <a:lumMod val="25000"/>
                  </a:schemeClr>
                </a:solidFill>
                <a:latin typeface="標楷體" pitchFamily="65" charset="-120"/>
                <a:ea typeface="標楷體" pitchFamily="65" charset="-120"/>
              </a:rPr>
              <a:t>20231105</a:t>
            </a:r>
          </a:p>
          <a:p>
            <a:endParaRPr lang="en-US" altLang="zh-TW" sz="4400" b="1" dirty="0" smtClean="0">
              <a:solidFill>
                <a:schemeClr val="accent6">
                  <a:lumMod val="25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4400" b="1" dirty="0" smtClean="0">
                <a:solidFill>
                  <a:schemeClr val="accent6">
                    <a:lumMod val="25000"/>
                  </a:schemeClr>
                </a:solidFill>
                <a:latin typeface="標楷體" pitchFamily="65" charset="-120"/>
                <a:ea typeface="標楷體" pitchFamily="65" charset="-120"/>
              </a:rPr>
              <a:t>約翰福音</a:t>
            </a:r>
            <a:r>
              <a:rPr lang="en-US" altLang="zh-TW" sz="4400" b="1" dirty="0" smtClean="0">
                <a:solidFill>
                  <a:schemeClr val="accent6">
                    <a:lumMod val="25000"/>
                  </a:schemeClr>
                </a:solidFill>
                <a:latin typeface="標楷體" pitchFamily="65" charset="-120"/>
                <a:ea typeface="標楷體" pitchFamily="65" charset="-120"/>
              </a:rPr>
              <a:t>03</a:t>
            </a:r>
          </a:p>
          <a:p>
            <a:endParaRPr lang="en-US" altLang="zh-TW" sz="4400" b="1" dirty="0" smtClean="0">
              <a:solidFill>
                <a:schemeClr val="accent6">
                  <a:lumMod val="25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4400" b="1" dirty="0" smtClean="0">
                <a:solidFill>
                  <a:schemeClr val="accent6">
                    <a:lumMod val="25000"/>
                  </a:schemeClr>
                </a:solidFill>
                <a:latin typeface="標楷體" pitchFamily="65" charset="-120"/>
                <a:ea typeface="標楷體" pitchFamily="65" charset="-120"/>
              </a:rPr>
              <a:t>上帝的愛很不一樣！</a:t>
            </a:r>
            <a:endParaRPr lang="en-US" altLang="zh-TW" sz="4400" b="1" dirty="0" smtClean="0">
              <a:solidFill>
                <a:schemeClr val="accent6">
                  <a:lumMod val="25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algn="r"/>
            <a:endParaRPr lang="en-US" altLang="zh-TW" sz="4400" b="1" dirty="0" smtClean="0">
              <a:solidFill>
                <a:schemeClr val="accent6">
                  <a:lumMod val="25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algn="r"/>
            <a:r>
              <a:rPr lang="zh-TW" altLang="en-US" sz="4400" b="1" dirty="0" smtClean="0">
                <a:solidFill>
                  <a:schemeClr val="accent6">
                    <a:lumMod val="25000"/>
                  </a:schemeClr>
                </a:solidFill>
                <a:latin typeface="標楷體" pitchFamily="65" charset="-120"/>
                <a:ea typeface="標楷體" pitchFamily="65" charset="-120"/>
              </a:rPr>
              <a:t>台南錫安堂</a:t>
            </a:r>
            <a:endParaRPr lang="zh-TW" altLang="en-US" sz="4400" b="1" dirty="0">
              <a:solidFill>
                <a:schemeClr val="accent6">
                  <a:lumMod val="25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  <p:grpSp>
        <p:nvGrpSpPr>
          <p:cNvPr id="3" name="Google Shape;2227;p58"/>
          <p:cNvGrpSpPr/>
          <p:nvPr/>
        </p:nvGrpSpPr>
        <p:grpSpPr>
          <a:xfrm>
            <a:off x="-145343" y="3792366"/>
            <a:ext cx="671995" cy="1207034"/>
            <a:chOff x="9952902" y="1048000"/>
            <a:chExt cx="807783" cy="1450937"/>
          </a:xfrm>
        </p:grpSpPr>
        <p:sp>
          <p:nvSpPr>
            <p:cNvPr id="4" name="Google Shape;2228;p58"/>
            <p:cNvSpPr/>
            <p:nvPr/>
          </p:nvSpPr>
          <p:spPr>
            <a:xfrm>
              <a:off x="9964275" y="1048006"/>
              <a:ext cx="796410" cy="1450924"/>
            </a:xfrm>
            <a:custGeom>
              <a:avLst/>
              <a:gdLst/>
              <a:ahLst/>
              <a:cxnLst/>
              <a:rect l="l" t="t" r="r" b="b"/>
              <a:pathLst>
                <a:path w="10344" h="18845" extrusionOk="0">
                  <a:moveTo>
                    <a:pt x="5130" y="0"/>
                  </a:moveTo>
                  <a:cubicBezTo>
                    <a:pt x="4838" y="0"/>
                    <a:pt x="4544" y="76"/>
                    <a:pt x="4255" y="252"/>
                  </a:cubicBezTo>
                  <a:cubicBezTo>
                    <a:pt x="3573" y="669"/>
                    <a:pt x="3126" y="1456"/>
                    <a:pt x="2919" y="2194"/>
                  </a:cubicBezTo>
                  <a:cubicBezTo>
                    <a:pt x="2668" y="3092"/>
                    <a:pt x="2624" y="4048"/>
                    <a:pt x="2792" y="4965"/>
                  </a:cubicBezTo>
                  <a:cubicBezTo>
                    <a:pt x="1675" y="5103"/>
                    <a:pt x="660" y="5878"/>
                    <a:pt x="232" y="6919"/>
                  </a:cubicBezTo>
                  <a:cubicBezTo>
                    <a:pt x="81" y="7289"/>
                    <a:pt x="0" y="7712"/>
                    <a:pt x="131" y="8089"/>
                  </a:cubicBezTo>
                  <a:cubicBezTo>
                    <a:pt x="326" y="8660"/>
                    <a:pt x="927" y="8973"/>
                    <a:pt x="1475" y="9228"/>
                  </a:cubicBezTo>
                  <a:cubicBezTo>
                    <a:pt x="797" y="9836"/>
                    <a:pt x="559" y="10860"/>
                    <a:pt x="823" y="11732"/>
                  </a:cubicBezTo>
                  <a:cubicBezTo>
                    <a:pt x="1089" y="12602"/>
                    <a:pt x="1816" y="13301"/>
                    <a:pt x="2674" y="13604"/>
                  </a:cubicBezTo>
                  <a:cubicBezTo>
                    <a:pt x="2687" y="13609"/>
                    <a:pt x="2700" y="13612"/>
                    <a:pt x="2715" y="13617"/>
                  </a:cubicBezTo>
                  <a:cubicBezTo>
                    <a:pt x="3010" y="13717"/>
                    <a:pt x="3326" y="13769"/>
                    <a:pt x="3639" y="13769"/>
                  </a:cubicBezTo>
                  <a:cubicBezTo>
                    <a:pt x="4082" y="13769"/>
                    <a:pt x="4521" y="13665"/>
                    <a:pt x="4893" y="13444"/>
                  </a:cubicBezTo>
                  <a:lnTo>
                    <a:pt x="4893" y="13444"/>
                  </a:lnTo>
                  <a:lnTo>
                    <a:pt x="4810" y="17097"/>
                  </a:lnTo>
                  <a:cubicBezTo>
                    <a:pt x="4762" y="17045"/>
                    <a:pt x="4706" y="16995"/>
                    <a:pt x="4636" y="16990"/>
                  </a:cubicBezTo>
                  <a:cubicBezTo>
                    <a:pt x="4633" y="16989"/>
                    <a:pt x="4629" y="16989"/>
                    <a:pt x="4626" y="16989"/>
                  </a:cubicBezTo>
                  <a:cubicBezTo>
                    <a:pt x="4502" y="16989"/>
                    <a:pt x="4426" y="17129"/>
                    <a:pt x="4394" y="17251"/>
                  </a:cubicBezTo>
                  <a:cubicBezTo>
                    <a:pt x="4360" y="17386"/>
                    <a:pt x="4345" y="17526"/>
                    <a:pt x="4346" y="17664"/>
                  </a:cubicBezTo>
                  <a:cubicBezTo>
                    <a:pt x="4213" y="17758"/>
                    <a:pt x="4124" y="17904"/>
                    <a:pt x="4040" y="18048"/>
                  </a:cubicBezTo>
                  <a:cubicBezTo>
                    <a:pt x="4108" y="17504"/>
                    <a:pt x="4089" y="16950"/>
                    <a:pt x="3985" y="16412"/>
                  </a:cubicBezTo>
                  <a:cubicBezTo>
                    <a:pt x="3959" y="16275"/>
                    <a:pt x="3920" y="16129"/>
                    <a:pt x="3810" y="16043"/>
                  </a:cubicBezTo>
                  <a:cubicBezTo>
                    <a:pt x="3751" y="15997"/>
                    <a:pt x="3683" y="15978"/>
                    <a:pt x="3611" y="15978"/>
                  </a:cubicBezTo>
                  <a:cubicBezTo>
                    <a:pt x="3452" y="15978"/>
                    <a:pt x="3280" y="16076"/>
                    <a:pt x="3165" y="16198"/>
                  </a:cubicBezTo>
                  <a:cubicBezTo>
                    <a:pt x="2693" y="16705"/>
                    <a:pt x="2720" y="17499"/>
                    <a:pt x="2893" y="18169"/>
                  </a:cubicBezTo>
                  <a:cubicBezTo>
                    <a:pt x="2677" y="18049"/>
                    <a:pt x="2454" y="17941"/>
                    <a:pt x="2226" y="17845"/>
                  </a:cubicBezTo>
                  <a:cubicBezTo>
                    <a:pt x="2168" y="17821"/>
                    <a:pt x="2099" y="17801"/>
                    <a:pt x="2036" y="17801"/>
                  </a:cubicBezTo>
                  <a:cubicBezTo>
                    <a:pt x="1977" y="17801"/>
                    <a:pt x="1924" y="17819"/>
                    <a:pt x="1893" y="17868"/>
                  </a:cubicBezTo>
                  <a:cubicBezTo>
                    <a:pt x="1862" y="17914"/>
                    <a:pt x="1866" y="17974"/>
                    <a:pt x="1872" y="18028"/>
                  </a:cubicBezTo>
                  <a:cubicBezTo>
                    <a:pt x="1911" y="18347"/>
                    <a:pt x="2082" y="18645"/>
                    <a:pt x="2332" y="18844"/>
                  </a:cubicBezTo>
                  <a:lnTo>
                    <a:pt x="5886" y="18844"/>
                  </a:lnTo>
                  <a:cubicBezTo>
                    <a:pt x="5896" y="18816"/>
                    <a:pt x="5908" y="18786"/>
                    <a:pt x="5917" y="18756"/>
                  </a:cubicBezTo>
                  <a:cubicBezTo>
                    <a:pt x="6259" y="18787"/>
                    <a:pt x="6602" y="18803"/>
                    <a:pt x="6944" y="18803"/>
                  </a:cubicBezTo>
                  <a:cubicBezTo>
                    <a:pt x="7232" y="18803"/>
                    <a:pt x="7519" y="18792"/>
                    <a:pt x="7805" y="18769"/>
                  </a:cubicBezTo>
                  <a:cubicBezTo>
                    <a:pt x="7869" y="18764"/>
                    <a:pt x="7939" y="18756"/>
                    <a:pt x="7984" y="18710"/>
                  </a:cubicBezTo>
                  <a:cubicBezTo>
                    <a:pt x="8019" y="18675"/>
                    <a:pt x="8031" y="18623"/>
                    <a:pt x="8042" y="18574"/>
                  </a:cubicBezTo>
                  <a:cubicBezTo>
                    <a:pt x="8097" y="18331"/>
                    <a:pt x="8129" y="18023"/>
                    <a:pt x="7922" y="17882"/>
                  </a:cubicBezTo>
                  <a:cubicBezTo>
                    <a:pt x="7850" y="17834"/>
                    <a:pt x="7762" y="17818"/>
                    <a:pt x="7675" y="17818"/>
                  </a:cubicBezTo>
                  <a:cubicBezTo>
                    <a:pt x="7654" y="17818"/>
                    <a:pt x="7634" y="17819"/>
                    <a:pt x="7613" y="17821"/>
                  </a:cubicBezTo>
                  <a:cubicBezTo>
                    <a:pt x="7361" y="17844"/>
                    <a:pt x="7120" y="17974"/>
                    <a:pt x="6963" y="18174"/>
                  </a:cubicBezTo>
                  <a:cubicBezTo>
                    <a:pt x="7031" y="17970"/>
                    <a:pt x="7084" y="17761"/>
                    <a:pt x="7120" y="17549"/>
                  </a:cubicBezTo>
                  <a:cubicBezTo>
                    <a:pt x="7137" y="17450"/>
                    <a:pt x="7138" y="17324"/>
                    <a:pt x="7050" y="17276"/>
                  </a:cubicBezTo>
                  <a:cubicBezTo>
                    <a:pt x="7027" y="17263"/>
                    <a:pt x="7002" y="17258"/>
                    <a:pt x="6977" y="17258"/>
                  </a:cubicBezTo>
                  <a:cubicBezTo>
                    <a:pt x="6939" y="17258"/>
                    <a:pt x="6900" y="17269"/>
                    <a:pt x="6865" y="17281"/>
                  </a:cubicBezTo>
                  <a:cubicBezTo>
                    <a:pt x="6572" y="17384"/>
                    <a:pt x="6323" y="17605"/>
                    <a:pt x="6187" y="17884"/>
                  </a:cubicBezTo>
                  <a:cubicBezTo>
                    <a:pt x="6386" y="17441"/>
                    <a:pt x="6527" y="16973"/>
                    <a:pt x="6605" y="16493"/>
                  </a:cubicBezTo>
                  <a:cubicBezTo>
                    <a:pt x="6630" y="16338"/>
                    <a:pt x="6624" y="16135"/>
                    <a:pt x="6477" y="16079"/>
                  </a:cubicBezTo>
                  <a:cubicBezTo>
                    <a:pt x="6454" y="16070"/>
                    <a:pt x="6431" y="16066"/>
                    <a:pt x="6408" y="16066"/>
                  </a:cubicBezTo>
                  <a:cubicBezTo>
                    <a:pt x="6332" y="16066"/>
                    <a:pt x="6256" y="16106"/>
                    <a:pt x="6189" y="16147"/>
                  </a:cubicBezTo>
                  <a:cubicBezTo>
                    <a:pt x="5903" y="16328"/>
                    <a:pt x="5658" y="16569"/>
                    <a:pt x="5470" y="16850"/>
                  </a:cubicBezTo>
                  <a:lnTo>
                    <a:pt x="5390" y="13339"/>
                  </a:lnTo>
                  <a:lnTo>
                    <a:pt x="5390" y="13339"/>
                  </a:lnTo>
                  <a:cubicBezTo>
                    <a:pt x="5685" y="13558"/>
                    <a:pt x="6060" y="13668"/>
                    <a:pt x="6426" y="13732"/>
                  </a:cubicBezTo>
                  <a:cubicBezTo>
                    <a:pt x="6687" y="13781"/>
                    <a:pt x="6955" y="13809"/>
                    <a:pt x="7222" y="13809"/>
                  </a:cubicBezTo>
                  <a:cubicBezTo>
                    <a:pt x="7284" y="13809"/>
                    <a:pt x="7346" y="13808"/>
                    <a:pt x="7407" y="13805"/>
                  </a:cubicBezTo>
                  <a:lnTo>
                    <a:pt x="7413" y="13805"/>
                  </a:lnTo>
                  <a:cubicBezTo>
                    <a:pt x="7523" y="13799"/>
                    <a:pt x="7634" y="13788"/>
                    <a:pt x="7745" y="13771"/>
                  </a:cubicBezTo>
                  <a:cubicBezTo>
                    <a:pt x="7771" y="13767"/>
                    <a:pt x="7796" y="13763"/>
                    <a:pt x="7821" y="13757"/>
                  </a:cubicBezTo>
                  <a:cubicBezTo>
                    <a:pt x="7849" y="13752"/>
                    <a:pt x="7876" y="13747"/>
                    <a:pt x="7904" y="13741"/>
                  </a:cubicBezTo>
                  <a:cubicBezTo>
                    <a:pt x="7918" y="13738"/>
                    <a:pt x="7931" y="13734"/>
                    <a:pt x="7944" y="13731"/>
                  </a:cubicBezTo>
                  <a:cubicBezTo>
                    <a:pt x="7967" y="13726"/>
                    <a:pt x="7990" y="13721"/>
                    <a:pt x="8012" y="13715"/>
                  </a:cubicBezTo>
                  <a:cubicBezTo>
                    <a:pt x="8089" y="13695"/>
                    <a:pt x="8165" y="13672"/>
                    <a:pt x="8240" y="13644"/>
                  </a:cubicBezTo>
                  <a:cubicBezTo>
                    <a:pt x="8245" y="13642"/>
                    <a:pt x="8250" y="13639"/>
                    <a:pt x="8255" y="13638"/>
                  </a:cubicBezTo>
                  <a:cubicBezTo>
                    <a:pt x="8765" y="13450"/>
                    <a:pt x="9222" y="13068"/>
                    <a:pt x="9431" y="12572"/>
                  </a:cubicBezTo>
                  <a:cubicBezTo>
                    <a:pt x="9459" y="12504"/>
                    <a:pt x="9483" y="12435"/>
                    <a:pt x="9502" y="12363"/>
                  </a:cubicBezTo>
                  <a:cubicBezTo>
                    <a:pt x="9573" y="12095"/>
                    <a:pt x="9558" y="11805"/>
                    <a:pt x="9472" y="11541"/>
                  </a:cubicBezTo>
                  <a:cubicBezTo>
                    <a:pt x="9464" y="11517"/>
                    <a:pt x="9457" y="11494"/>
                    <a:pt x="9447" y="11472"/>
                  </a:cubicBezTo>
                  <a:cubicBezTo>
                    <a:pt x="9442" y="11459"/>
                    <a:pt x="9438" y="11447"/>
                    <a:pt x="9433" y="11435"/>
                  </a:cubicBezTo>
                  <a:cubicBezTo>
                    <a:pt x="9317" y="11155"/>
                    <a:pt x="9113" y="10919"/>
                    <a:pt x="8840" y="10789"/>
                  </a:cubicBezTo>
                  <a:cubicBezTo>
                    <a:pt x="8892" y="10745"/>
                    <a:pt x="8942" y="10699"/>
                    <a:pt x="8993" y="10653"/>
                  </a:cubicBezTo>
                  <a:cubicBezTo>
                    <a:pt x="9026" y="10622"/>
                    <a:pt x="9058" y="10590"/>
                    <a:pt x="9092" y="10559"/>
                  </a:cubicBezTo>
                  <a:cubicBezTo>
                    <a:pt x="9172" y="10479"/>
                    <a:pt x="9253" y="10397"/>
                    <a:pt x="9328" y="10312"/>
                  </a:cubicBezTo>
                  <a:cubicBezTo>
                    <a:pt x="9344" y="10295"/>
                    <a:pt x="9359" y="10278"/>
                    <a:pt x="9372" y="10261"/>
                  </a:cubicBezTo>
                  <a:cubicBezTo>
                    <a:pt x="9417" y="10209"/>
                    <a:pt x="9460" y="10156"/>
                    <a:pt x="9503" y="10103"/>
                  </a:cubicBezTo>
                  <a:cubicBezTo>
                    <a:pt x="9532" y="10067"/>
                    <a:pt x="9559" y="10031"/>
                    <a:pt x="9585" y="9994"/>
                  </a:cubicBezTo>
                  <a:cubicBezTo>
                    <a:pt x="9802" y="9702"/>
                    <a:pt x="9979" y="9383"/>
                    <a:pt x="10100" y="9041"/>
                  </a:cubicBezTo>
                  <a:cubicBezTo>
                    <a:pt x="10116" y="8997"/>
                    <a:pt x="10128" y="8954"/>
                    <a:pt x="10143" y="8911"/>
                  </a:cubicBezTo>
                  <a:cubicBezTo>
                    <a:pt x="10343" y="8256"/>
                    <a:pt x="10327" y="7529"/>
                    <a:pt x="10022" y="6918"/>
                  </a:cubicBezTo>
                  <a:cubicBezTo>
                    <a:pt x="9982" y="6837"/>
                    <a:pt x="9936" y="6758"/>
                    <a:pt x="9885" y="6683"/>
                  </a:cubicBezTo>
                  <a:cubicBezTo>
                    <a:pt x="9872" y="6664"/>
                    <a:pt x="9859" y="6644"/>
                    <a:pt x="9846" y="6626"/>
                  </a:cubicBezTo>
                  <a:cubicBezTo>
                    <a:pt x="9501" y="6146"/>
                    <a:pt x="8956" y="5807"/>
                    <a:pt x="8370" y="5769"/>
                  </a:cubicBezTo>
                  <a:cubicBezTo>
                    <a:pt x="8345" y="5768"/>
                    <a:pt x="8322" y="5767"/>
                    <a:pt x="8297" y="5765"/>
                  </a:cubicBezTo>
                  <a:cubicBezTo>
                    <a:pt x="8308" y="5727"/>
                    <a:pt x="8318" y="5689"/>
                    <a:pt x="8328" y="5650"/>
                  </a:cubicBezTo>
                  <a:cubicBezTo>
                    <a:pt x="8333" y="5630"/>
                    <a:pt x="8336" y="5612"/>
                    <a:pt x="8340" y="5592"/>
                  </a:cubicBezTo>
                  <a:cubicBezTo>
                    <a:pt x="8359" y="5513"/>
                    <a:pt x="8375" y="5431"/>
                    <a:pt x="8386" y="5351"/>
                  </a:cubicBezTo>
                  <a:cubicBezTo>
                    <a:pt x="8391" y="5318"/>
                    <a:pt x="8395" y="5285"/>
                    <a:pt x="8401" y="5252"/>
                  </a:cubicBezTo>
                  <a:cubicBezTo>
                    <a:pt x="8411" y="5169"/>
                    <a:pt x="8418" y="5085"/>
                    <a:pt x="8424" y="5001"/>
                  </a:cubicBezTo>
                  <a:cubicBezTo>
                    <a:pt x="8448" y="4630"/>
                    <a:pt x="8424" y="4254"/>
                    <a:pt x="8370" y="3884"/>
                  </a:cubicBezTo>
                  <a:cubicBezTo>
                    <a:pt x="8197" y="2659"/>
                    <a:pt x="7684" y="1435"/>
                    <a:pt x="6718" y="661"/>
                  </a:cubicBezTo>
                  <a:lnTo>
                    <a:pt x="6717" y="661"/>
                  </a:lnTo>
                  <a:cubicBezTo>
                    <a:pt x="6703" y="650"/>
                    <a:pt x="6689" y="639"/>
                    <a:pt x="6675" y="629"/>
                  </a:cubicBezTo>
                  <a:cubicBezTo>
                    <a:pt x="6671" y="626"/>
                    <a:pt x="6667" y="621"/>
                    <a:pt x="6663" y="619"/>
                  </a:cubicBezTo>
                  <a:cubicBezTo>
                    <a:pt x="6650" y="610"/>
                    <a:pt x="6639" y="599"/>
                    <a:pt x="6625" y="591"/>
                  </a:cubicBezTo>
                  <a:cubicBezTo>
                    <a:pt x="6623" y="589"/>
                    <a:pt x="6621" y="588"/>
                    <a:pt x="6619" y="586"/>
                  </a:cubicBezTo>
                  <a:cubicBezTo>
                    <a:pt x="6603" y="573"/>
                    <a:pt x="6588" y="562"/>
                    <a:pt x="6572" y="551"/>
                  </a:cubicBezTo>
                  <a:lnTo>
                    <a:pt x="6569" y="549"/>
                  </a:lnTo>
                  <a:cubicBezTo>
                    <a:pt x="6553" y="537"/>
                    <a:pt x="6537" y="526"/>
                    <a:pt x="6522" y="515"/>
                  </a:cubicBezTo>
                  <a:cubicBezTo>
                    <a:pt x="6093" y="210"/>
                    <a:pt x="5615" y="0"/>
                    <a:pt x="5130" y="0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" name="Google Shape;2229;p58"/>
            <p:cNvSpPr/>
            <p:nvPr/>
          </p:nvSpPr>
          <p:spPr>
            <a:xfrm>
              <a:off x="10285359" y="2284975"/>
              <a:ext cx="293803" cy="210574"/>
            </a:xfrm>
            <a:custGeom>
              <a:avLst/>
              <a:gdLst/>
              <a:ahLst/>
              <a:cxnLst/>
              <a:rect l="l" t="t" r="r" b="b"/>
              <a:pathLst>
                <a:path w="3816" h="2735" extrusionOk="0">
                  <a:moveTo>
                    <a:pt x="2091" y="0"/>
                  </a:moveTo>
                  <a:cubicBezTo>
                    <a:pt x="2016" y="0"/>
                    <a:pt x="1939" y="39"/>
                    <a:pt x="1873" y="81"/>
                  </a:cubicBezTo>
                  <a:cubicBezTo>
                    <a:pt x="1363" y="402"/>
                    <a:pt x="983" y="923"/>
                    <a:pt x="830" y="1507"/>
                  </a:cubicBezTo>
                  <a:cubicBezTo>
                    <a:pt x="739" y="1337"/>
                    <a:pt x="628" y="1179"/>
                    <a:pt x="498" y="1037"/>
                  </a:cubicBezTo>
                  <a:cubicBezTo>
                    <a:pt x="449" y="982"/>
                    <a:pt x="392" y="928"/>
                    <a:pt x="319" y="923"/>
                  </a:cubicBezTo>
                  <a:cubicBezTo>
                    <a:pt x="315" y="923"/>
                    <a:pt x="311" y="922"/>
                    <a:pt x="307" y="922"/>
                  </a:cubicBezTo>
                  <a:cubicBezTo>
                    <a:pt x="184" y="922"/>
                    <a:pt x="107" y="1063"/>
                    <a:pt x="76" y="1184"/>
                  </a:cubicBezTo>
                  <a:cubicBezTo>
                    <a:pt x="1" y="1482"/>
                    <a:pt x="14" y="1802"/>
                    <a:pt x="114" y="2094"/>
                  </a:cubicBezTo>
                  <a:lnTo>
                    <a:pt x="618" y="2554"/>
                  </a:lnTo>
                  <a:cubicBezTo>
                    <a:pt x="1279" y="2675"/>
                    <a:pt x="1952" y="2735"/>
                    <a:pt x="2624" y="2735"/>
                  </a:cubicBezTo>
                  <a:cubicBezTo>
                    <a:pt x="2913" y="2735"/>
                    <a:pt x="3202" y="2724"/>
                    <a:pt x="3491" y="2701"/>
                  </a:cubicBezTo>
                  <a:cubicBezTo>
                    <a:pt x="3555" y="2696"/>
                    <a:pt x="3625" y="2689"/>
                    <a:pt x="3670" y="2643"/>
                  </a:cubicBezTo>
                  <a:cubicBezTo>
                    <a:pt x="3705" y="2607"/>
                    <a:pt x="3718" y="2555"/>
                    <a:pt x="3728" y="2507"/>
                  </a:cubicBezTo>
                  <a:cubicBezTo>
                    <a:pt x="3784" y="2263"/>
                    <a:pt x="3815" y="1955"/>
                    <a:pt x="3608" y="1816"/>
                  </a:cubicBezTo>
                  <a:cubicBezTo>
                    <a:pt x="3538" y="1768"/>
                    <a:pt x="3453" y="1751"/>
                    <a:pt x="3366" y="1751"/>
                  </a:cubicBezTo>
                  <a:cubicBezTo>
                    <a:pt x="3344" y="1751"/>
                    <a:pt x="3322" y="1752"/>
                    <a:pt x="3300" y="1754"/>
                  </a:cubicBezTo>
                  <a:cubicBezTo>
                    <a:pt x="3048" y="1777"/>
                    <a:pt x="2806" y="1908"/>
                    <a:pt x="2649" y="2106"/>
                  </a:cubicBezTo>
                  <a:cubicBezTo>
                    <a:pt x="2717" y="1903"/>
                    <a:pt x="2769" y="1693"/>
                    <a:pt x="2806" y="1482"/>
                  </a:cubicBezTo>
                  <a:cubicBezTo>
                    <a:pt x="2823" y="1383"/>
                    <a:pt x="2824" y="1257"/>
                    <a:pt x="2736" y="1209"/>
                  </a:cubicBezTo>
                  <a:cubicBezTo>
                    <a:pt x="2713" y="1197"/>
                    <a:pt x="2688" y="1192"/>
                    <a:pt x="2663" y="1192"/>
                  </a:cubicBezTo>
                  <a:cubicBezTo>
                    <a:pt x="2625" y="1192"/>
                    <a:pt x="2586" y="1202"/>
                    <a:pt x="2551" y="1215"/>
                  </a:cubicBezTo>
                  <a:cubicBezTo>
                    <a:pt x="2258" y="1317"/>
                    <a:pt x="2010" y="1538"/>
                    <a:pt x="1874" y="1816"/>
                  </a:cubicBezTo>
                  <a:lnTo>
                    <a:pt x="1874" y="1816"/>
                  </a:lnTo>
                  <a:cubicBezTo>
                    <a:pt x="2073" y="1373"/>
                    <a:pt x="2214" y="906"/>
                    <a:pt x="2291" y="427"/>
                  </a:cubicBezTo>
                  <a:cubicBezTo>
                    <a:pt x="2316" y="271"/>
                    <a:pt x="2309" y="70"/>
                    <a:pt x="2161" y="13"/>
                  </a:cubicBezTo>
                  <a:cubicBezTo>
                    <a:pt x="2138" y="4"/>
                    <a:pt x="2114" y="0"/>
                    <a:pt x="209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" name="Google Shape;2230;p58"/>
            <p:cNvSpPr/>
            <p:nvPr/>
          </p:nvSpPr>
          <p:spPr>
            <a:xfrm>
              <a:off x="9952902" y="1048000"/>
              <a:ext cx="796564" cy="1063497"/>
            </a:xfrm>
            <a:custGeom>
              <a:avLst/>
              <a:gdLst/>
              <a:ahLst/>
              <a:cxnLst/>
              <a:rect l="l" t="t" r="r" b="b"/>
              <a:pathLst>
                <a:path w="10346" h="13813" extrusionOk="0">
                  <a:moveTo>
                    <a:pt x="5130" y="0"/>
                  </a:moveTo>
                  <a:cubicBezTo>
                    <a:pt x="4838" y="0"/>
                    <a:pt x="4543" y="76"/>
                    <a:pt x="4255" y="253"/>
                  </a:cubicBezTo>
                  <a:cubicBezTo>
                    <a:pt x="3574" y="669"/>
                    <a:pt x="3126" y="1456"/>
                    <a:pt x="2919" y="2194"/>
                  </a:cubicBezTo>
                  <a:cubicBezTo>
                    <a:pt x="2668" y="3092"/>
                    <a:pt x="2624" y="4048"/>
                    <a:pt x="2792" y="4965"/>
                  </a:cubicBezTo>
                  <a:cubicBezTo>
                    <a:pt x="1676" y="5102"/>
                    <a:pt x="660" y="5878"/>
                    <a:pt x="233" y="6919"/>
                  </a:cubicBezTo>
                  <a:cubicBezTo>
                    <a:pt x="82" y="7290"/>
                    <a:pt x="0" y="7711"/>
                    <a:pt x="131" y="8090"/>
                  </a:cubicBezTo>
                  <a:cubicBezTo>
                    <a:pt x="328" y="8660"/>
                    <a:pt x="927" y="8973"/>
                    <a:pt x="1475" y="9227"/>
                  </a:cubicBezTo>
                  <a:cubicBezTo>
                    <a:pt x="798" y="9837"/>
                    <a:pt x="559" y="10860"/>
                    <a:pt x="824" y="11731"/>
                  </a:cubicBezTo>
                  <a:cubicBezTo>
                    <a:pt x="1089" y="12602"/>
                    <a:pt x="1818" y="13300"/>
                    <a:pt x="2675" y="13603"/>
                  </a:cubicBezTo>
                  <a:cubicBezTo>
                    <a:pt x="2982" y="13712"/>
                    <a:pt x="3313" y="13769"/>
                    <a:pt x="3641" y="13769"/>
                  </a:cubicBezTo>
                  <a:cubicBezTo>
                    <a:pt x="4224" y="13769"/>
                    <a:pt x="4799" y="13589"/>
                    <a:pt x="5226" y="13197"/>
                  </a:cubicBezTo>
                  <a:cubicBezTo>
                    <a:pt x="5540" y="13514"/>
                    <a:pt x="5990" y="13655"/>
                    <a:pt x="6429" y="13736"/>
                  </a:cubicBezTo>
                  <a:cubicBezTo>
                    <a:pt x="6692" y="13783"/>
                    <a:pt x="6962" y="13812"/>
                    <a:pt x="7231" y="13812"/>
                  </a:cubicBezTo>
                  <a:cubicBezTo>
                    <a:pt x="7582" y="13812"/>
                    <a:pt x="7930" y="13763"/>
                    <a:pt x="8259" y="13642"/>
                  </a:cubicBezTo>
                  <a:cubicBezTo>
                    <a:pt x="8839" y="13427"/>
                    <a:pt x="9347" y="12963"/>
                    <a:pt x="9505" y="12366"/>
                  </a:cubicBezTo>
                  <a:cubicBezTo>
                    <a:pt x="9663" y="11768"/>
                    <a:pt x="9400" y="11055"/>
                    <a:pt x="8841" y="10790"/>
                  </a:cubicBezTo>
                  <a:cubicBezTo>
                    <a:pt x="9393" y="10318"/>
                    <a:pt x="9859" y="9727"/>
                    <a:pt x="10101" y="9041"/>
                  </a:cubicBezTo>
                  <a:cubicBezTo>
                    <a:pt x="10345" y="8356"/>
                    <a:pt x="10346" y="7570"/>
                    <a:pt x="10021" y="6919"/>
                  </a:cubicBezTo>
                  <a:cubicBezTo>
                    <a:pt x="9696" y="6268"/>
                    <a:pt x="9023" y="5782"/>
                    <a:pt x="8295" y="5766"/>
                  </a:cubicBezTo>
                  <a:cubicBezTo>
                    <a:pt x="8469" y="5159"/>
                    <a:pt x="8458" y="4511"/>
                    <a:pt x="8369" y="3887"/>
                  </a:cubicBezTo>
                  <a:cubicBezTo>
                    <a:pt x="8196" y="2663"/>
                    <a:pt x="7683" y="1436"/>
                    <a:pt x="6718" y="662"/>
                  </a:cubicBezTo>
                  <a:cubicBezTo>
                    <a:pt x="6242" y="281"/>
                    <a:pt x="5691" y="0"/>
                    <a:pt x="513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" name="Google Shape;2231;p58"/>
            <p:cNvSpPr/>
            <p:nvPr/>
          </p:nvSpPr>
          <p:spPr>
            <a:xfrm>
              <a:off x="10147618" y="1407328"/>
              <a:ext cx="429695" cy="1059494"/>
            </a:xfrm>
            <a:custGeom>
              <a:avLst/>
              <a:gdLst/>
              <a:ahLst/>
              <a:cxnLst/>
              <a:rect l="l" t="t" r="r" b="b"/>
              <a:pathLst>
                <a:path w="5581" h="13761" extrusionOk="0">
                  <a:moveTo>
                    <a:pt x="4418" y="1"/>
                  </a:moveTo>
                  <a:cubicBezTo>
                    <a:pt x="4333" y="1"/>
                    <a:pt x="4240" y="73"/>
                    <a:pt x="4258" y="183"/>
                  </a:cubicBezTo>
                  <a:cubicBezTo>
                    <a:pt x="4387" y="929"/>
                    <a:pt x="4434" y="1673"/>
                    <a:pt x="4407" y="2428"/>
                  </a:cubicBezTo>
                  <a:cubicBezTo>
                    <a:pt x="4386" y="3003"/>
                    <a:pt x="4179" y="3284"/>
                    <a:pt x="3589" y="3362"/>
                  </a:cubicBezTo>
                  <a:cubicBezTo>
                    <a:pt x="3451" y="3380"/>
                    <a:pt x="3312" y="3388"/>
                    <a:pt x="3172" y="3388"/>
                  </a:cubicBezTo>
                  <a:cubicBezTo>
                    <a:pt x="3031" y="3388"/>
                    <a:pt x="2889" y="3380"/>
                    <a:pt x="2747" y="3367"/>
                  </a:cubicBezTo>
                  <a:lnTo>
                    <a:pt x="2697" y="1124"/>
                  </a:lnTo>
                  <a:cubicBezTo>
                    <a:pt x="2695" y="1077"/>
                    <a:pt x="2661" y="1040"/>
                    <a:pt x="2617" y="1040"/>
                  </a:cubicBezTo>
                  <a:cubicBezTo>
                    <a:pt x="2574" y="1040"/>
                    <a:pt x="2538" y="1077"/>
                    <a:pt x="2537" y="1124"/>
                  </a:cubicBezTo>
                  <a:lnTo>
                    <a:pt x="2505" y="2561"/>
                  </a:lnTo>
                  <a:cubicBezTo>
                    <a:pt x="2484" y="2560"/>
                    <a:pt x="2463" y="2560"/>
                    <a:pt x="2441" y="2560"/>
                  </a:cubicBezTo>
                  <a:cubicBezTo>
                    <a:pt x="2335" y="2560"/>
                    <a:pt x="2218" y="2565"/>
                    <a:pt x="2098" y="2565"/>
                  </a:cubicBezTo>
                  <a:cubicBezTo>
                    <a:pt x="1716" y="2565"/>
                    <a:pt x="1311" y="2520"/>
                    <a:pt x="1192" y="2151"/>
                  </a:cubicBezTo>
                  <a:cubicBezTo>
                    <a:pt x="1025" y="1643"/>
                    <a:pt x="1101" y="968"/>
                    <a:pt x="1176" y="451"/>
                  </a:cubicBezTo>
                  <a:cubicBezTo>
                    <a:pt x="1192" y="341"/>
                    <a:pt x="1096" y="269"/>
                    <a:pt x="1012" y="269"/>
                  </a:cubicBezTo>
                  <a:cubicBezTo>
                    <a:pt x="957" y="269"/>
                    <a:pt x="906" y="300"/>
                    <a:pt x="896" y="373"/>
                  </a:cubicBezTo>
                  <a:cubicBezTo>
                    <a:pt x="811" y="962"/>
                    <a:pt x="682" y="1824"/>
                    <a:pt x="965" y="2380"/>
                  </a:cubicBezTo>
                  <a:cubicBezTo>
                    <a:pt x="1185" y="2815"/>
                    <a:pt x="1661" y="2849"/>
                    <a:pt x="2116" y="2849"/>
                  </a:cubicBezTo>
                  <a:cubicBezTo>
                    <a:pt x="2203" y="2849"/>
                    <a:pt x="2288" y="2848"/>
                    <a:pt x="2371" y="2848"/>
                  </a:cubicBezTo>
                  <a:cubicBezTo>
                    <a:pt x="2415" y="2848"/>
                    <a:pt x="2458" y="2848"/>
                    <a:pt x="2500" y="2850"/>
                  </a:cubicBezTo>
                  <a:lnTo>
                    <a:pt x="2436" y="5711"/>
                  </a:lnTo>
                  <a:cubicBezTo>
                    <a:pt x="1898" y="5685"/>
                    <a:pt x="1305" y="5663"/>
                    <a:pt x="838" y="5428"/>
                  </a:cubicBezTo>
                  <a:cubicBezTo>
                    <a:pt x="217" y="5114"/>
                    <a:pt x="437" y="3775"/>
                    <a:pt x="524" y="3238"/>
                  </a:cubicBezTo>
                  <a:cubicBezTo>
                    <a:pt x="543" y="3129"/>
                    <a:pt x="449" y="3056"/>
                    <a:pt x="365" y="3056"/>
                  </a:cubicBezTo>
                  <a:cubicBezTo>
                    <a:pt x="309" y="3056"/>
                    <a:pt x="257" y="3088"/>
                    <a:pt x="245" y="3162"/>
                  </a:cubicBezTo>
                  <a:cubicBezTo>
                    <a:pt x="128" y="3871"/>
                    <a:pt x="1" y="4836"/>
                    <a:pt x="444" y="5463"/>
                  </a:cubicBezTo>
                  <a:cubicBezTo>
                    <a:pt x="616" y="5706"/>
                    <a:pt x="935" y="5798"/>
                    <a:pt x="1212" y="5853"/>
                  </a:cubicBezTo>
                  <a:cubicBezTo>
                    <a:pt x="1611" y="5934"/>
                    <a:pt x="2023" y="5970"/>
                    <a:pt x="2431" y="5998"/>
                  </a:cubicBezTo>
                  <a:lnTo>
                    <a:pt x="2258" y="13672"/>
                  </a:lnTo>
                  <a:cubicBezTo>
                    <a:pt x="2256" y="13720"/>
                    <a:pt x="2292" y="13761"/>
                    <a:pt x="2338" y="13761"/>
                  </a:cubicBezTo>
                  <a:lnTo>
                    <a:pt x="2903" y="13761"/>
                  </a:lnTo>
                  <a:cubicBezTo>
                    <a:pt x="2948" y="13761"/>
                    <a:pt x="2983" y="13720"/>
                    <a:pt x="2983" y="13672"/>
                  </a:cubicBezTo>
                  <a:lnTo>
                    <a:pt x="2826" y="6687"/>
                  </a:lnTo>
                  <a:lnTo>
                    <a:pt x="2826" y="6687"/>
                  </a:lnTo>
                  <a:cubicBezTo>
                    <a:pt x="2962" y="6695"/>
                    <a:pt x="3099" y="6700"/>
                    <a:pt x="3236" y="6700"/>
                  </a:cubicBezTo>
                  <a:cubicBezTo>
                    <a:pt x="3502" y="6700"/>
                    <a:pt x="3768" y="6682"/>
                    <a:pt x="4031" y="6641"/>
                  </a:cubicBezTo>
                  <a:cubicBezTo>
                    <a:pt x="4389" y="6584"/>
                    <a:pt x="4870" y="6541"/>
                    <a:pt x="5160" y="6290"/>
                  </a:cubicBezTo>
                  <a:cubicBezTo>
                    <a:pt x="5447" y="6039"/>
                    <a:pt x="5510" y="5732"/>
                    <a:pt x="5539" y="5365"/>
                  </a:cubicBezTo>
                  <a:cubicBezTo>
                    <a:pt x="5580" y="4804"/>
                    <a:pt x="5573" y="4236"/>
                    <a:pt x="5550" y="3674"/>
                  </a:cubicBezTo>
                  <a:cubicBezTo>
                    <a:pt x="5546" y="3581"/>
                    <a:pt x="5472" y="3534"/>
                    <a:pt x="5399" y="3534"/>
                  </a:cubicBezTo>
                  <a:cubicBezTo>
                    <a:pt x="5326" y="3534"/>
                    <a:pt x="5256" y="3581"/>
                    <a:pt x="5260" y="3674"/>
                  </a:cubicBezTo>
                  <a:cubicBezTo>
                    <a:pt x="5276" y="4051"/>
                    <a:pt x="5278" y="4426"/>
                    <a:pt x="5271" y="4803"/>
                  </a:cubicBezTo>
                  <a:cubicBezTo>
                    <a:pt x="5260" y="5274"/>
                    <a:pt x="5318" y="5855"/>
                    <a:pt x="4858" y="6134"/>
                  </a:cubicBezTo>
                  <a:cubicBezTo>
                    <a:pt x="4523" y="6338"/>
                    <a:pt x="3991" y="6362"/>
                    <a:pt x="3618" y="6395"/>
                  </a:cubicBezTo>
                  <a:cubicBezTo>
                    <a:pt x="3489" y="6407"/>
                    <a:pt x="3360" y="6412"/>
                    <a:pt x="3231" y="6412"/>
                  </a:cubicBezTo>
                  <a:cubicBezTo>
                    <a:pt x="3091" y="6412"/>
                    <a:pt x="2952" y="6407"/>
                    <a:pt x="2813" y="6397"/>
                  </a:cubicBezTo>
                  <a:lnTo>
                    <a:pt x="2752" y="3659"/>
                  </a:lnTo>
                  <a:lnTo>
                    <a:pt x="2752" y="3659"/>
                  </a:lnTo>
                  <a:cubicBezTo>
                    <a:pt x="2920" y="3675"/>
                    <a:pt x="3104" y="3689"/>
                    <a:pt x="3290" y="3689"/>
                  </a:cubicBezTo>
                  <a:cubicBezTo>
                    <a:pt x="3854" y="3689"/>
                    <a:pt x="4434" y="3564"/>
                    <a:pt x="4624" y="3023"/>
                  </a:cubicBezTo>
                  <a:cubicBezTo>
                    <a:pt x="4763" y="2633"/>
                    <a:pt x="4708" y="2126"/>
                    <a:pt x="4703" y="1721"/>
                  </a:cubicBezTo>
                  <a:cubicBezTo>
                    <a:pt x="4695" y="1180"/>
                    <a:pt x="4630" y="639"/>
                    <a:pt x="4539" y="106"/>
                  </a:cubicBezTo>
                  <a:cubicBezTo>
                    <a:pt x="4526" y="32"/>
                    <a:pt x="4474" y="1"/>
                    <a:pt x="441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" name="Google Shape;2232;p58"/>
            <p:cNvSpPr/>
            <p:nvPr/>
          </p:nvSpPr>
          <p:spPr>
            <a:xfrm>
              <a:off x="10096341" y="2278045"/>
              <a:ext cx="319827" cy="220891"/>
            </a:xfrm>
            <a:custGeom>
              <a:avLst/>
              <a:gdLst/>
              <a:ahLst/>
              <a:cxnLst/>
              <a:rect l="l" t="t" r="r" b="b"/>
              <a:pathLst>
                <a:path w="4154" h="2869" extrusionOk="0">
                  <a:moveTo>
                    <a:pt x="1749" y="1"/>
                  </a:moveTo>
                  <a:cubicBezTo>
                    <a:pt x="1591" y="1"/>
                    <a:pt x="1419" y="99"/>
                    <a:pt x="1304" y="220"/>
                  </a:cubicBezTo>
                  <a:cubicBezTo>
                    <a:pt x="831" y="727"/>
                    <a:pt x="858" y="1521"/>
                    <a:pt x="1033" y="2191"/>
                  </a:cubicBezTo>
                  <a:cubicBezTo>
                    <a:pt x="815" y="2071"/>
                    <a:pt x="593" y="1964"/>
                    <a:pt x="364" y="1867"/>
                  </a:cubicBezTo>
                  <a:cubicBezTo>
                    <a:pt x="307" y="1843"/>
                    <a:pt x="238" y="1823"/>
                    <a:pt x="176" y="1823"/>
                  </a:cubicBezTo>
                  <a:cubicBezTo>
                    <a:pt x="116" y="1823"/>
                    <a:pt x="63" y="1841"/>
                    <a:pt x="31" y="1891"/>
                  </a:cubicBezTo>
                  <a:cubicBezTo>
                    <a:pt x="1" y="1937"/>
                    <a:pt x="4" y="1997"/>
                    <a:pt x="10" y="2050"/>
                  </a:cubicBezTo>
                  <a:cubicBezTo>
                    <a:pt x="50" y="2371"/>
                    <a:pt x="221" y="2669"/>
                    <a:pt x="472" y="2869"/>
                  </a:cubicBezTo>
                  <a:lnTo>
                    <a:pt x="4025" y="2869"/>
                  </a:lnTo>
                  <a:cubicBezTo>
                    <a:pt x="4047" y="2810"/>
                    <a:pt x="4067" y="2751"/>
                    <a:pt x="4085" y="2692"/>
                  </a:cubicBezTo>
                  <a:cubicBezTo>
                    <a:pt x="4130" y="2533"/>
                    <a:pt x="4154" y="2351"/>
                    <a:pt x="4067" y="2209"/>
                  </a:cubicBezTo>
                  <a:cubicBezTo>
                    <a:pt x="3991" y="2083"/>
                    <a:pt x="3845" y="2025"/>
                    <a:pt x="3695" y="2025"/>
                  </a:cubicBezTo>
                  <a:cubicBezTo>
                    <a:pt x="3616" y="2025"/>
                    <a:pt x="3536" y="2041"/>
                    <a:pt x="3465" y="2073"/>
                  </a:cubicBezTo>
                  <a:cubicBezTo>
                    <a:pt x="3260" y="2164"/>
                    <a:pt x="3110" y="2346"/>
                    <a:pt x="2970" y="2523"/>
                  </a:cubicBezTo>
                  <a:cubicBezTo>
                    <a:pt x="3042" y="2342"/>
                    <a:pt x="3075" y="2144"/>
                    <a:pt x="3063" y="1950"/>
                  </a:cubicBezTo>
                  <a:cubicBezTo>
                    <a:pt x="3059" y="1874"/>
                    <a:pt x="3047" y="1796"/>
                    <a:pt x="3006" y="1733"/>
                  </a:cubicBezTo>
                  <a:cubicBezTo>
                    <a:pt x="2948" y="1644"/>
                    <a:pt x="2846" y="1604"/>
                    <a:pt x="2739" y="1604"/>
                  </a:cubicBezTo>
                  <a:cubicBezTo>
                    <a:pt x="2664" y="1604"/>
                    <a:pt x="2587" y="1624"/>
                    <a:pt x="2523" y="1662"/>
                  </a:cubicBezTo>
                  <a:cubicBezTo>
                    <a:pt x="2367" y="1754"/>
                    <a:pt x="2269" y="1916"/>
                    <a:pt x="2179" y="2070"/>
                  </a:cubicBezTo>
                  <a:cubicBezTo>
                    <a:pt x="2247" y="1526"/>
                    <a:pt x="2227" y="972"/>
                    <a:pt x="2123" y="435"/>
                  </a:cubicBezTo>
                  <a:cubicBezTo>
                    <a:pt x="2097" y="298"/>
                    <a:pt x="2058" y="151"/>
                    <a:pt x="1949" y="67"/>
                  </a:cubicBezTo>
                  <a:cubicBezTo>
                    <a:pt x="1889" y="20"/>
                    <a:pt x="1821" y="1"/>
                    <a:pt x="174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-1" y="0"/>
            <a:ext cx="9843247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kumimoji="1" lang="zh-TW" altLang="en-US" sz="3600" b="1" dirty="0" smtClean="0">
                <a:solidFill>
                  <a:schemeClr val="accent6">
                    <a:lumMod val="25000"/>
                  </a:schemeClr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約翰福音</a:t>
            </a:r>
            <a:r>
              <a:rPr kumimoji="1" lang="en-US" altLang="zh-TW" sz="36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25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3:14 </a:t>
            </a: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25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摩西在曠野怎樣舉蛇，</a:t>
            </a:r>
            <a:endParaRPr kumimoji="1" lang="en-US" altLang="zh-TW" sz="3600" b="1" i="0" u="none" strike="noStrike" cap="none" normalizeH="0" baseline="0" dirty="0" smtClean="0">
              <a:ln>
                <a:noFill/>
              </a:ln>
              <a:solidFill>
                <a:schemeClr val="accent6">
                  <a:lumMod val="25000"/>
                </a:schemeClr>
              </a:solidFill>
              <a:effectLst/>
              <a:latin typeface="標楷體" pitchFamily="65" charset="-120"/>
              <a:ea typeface="標楷體" pitchFamily="65" charset="-12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25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人子也必照樣被舉起來，</a:t>
            </a:r>
            <a:b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25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</a:br>
            <a:r>
              <a:rPr kumimoji="1" lang="en-US" altLang="zh-TW" sz="36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25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3:15 </a:t>
            </a: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25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叫一切信他的都得永生。</a:t>
            </a:r>
            <a:b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25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</a:br>
            <a:r>
              <a:rPr kumimoji="1" lang="en-US" altLang="zh-TW" sz="36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25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3:16 </a:t>
            </a: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神愛世人</a:t>
            </a: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25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，甚至將他的獨生子賜給他們，</a:t>
            </a:r>
            <a:endParaRPr kumimoji="1" lang="en-US" altLang="zh-TW" sz="3600" b="1" i="0" u="none" strike="noStrike" cap="none" normalizeH="0" baseline="0" dirty="0" smtClean="0">
              <a:ln>
                <a:noFill/>
              </a:ln>
              <a:solidFill>
                <a:schemeClr val="accent6">
                  <a:lumMod val="25000"/>
                </a:schemeClr>
              </a:solidFill>
              <a:effectLst/>
              <a:latin typeface="標楷體" pitchFamily="65" charset="-120"/>
              <a:ea typeface="標楷體" pitchFamily="65" charset="-12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25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叫一切信他的，不致滅亡，反得永生。</a:t>
            </a:r>
            <a:b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25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</a:br>
            <a:r>
              <a:rPr kumimoji="1" lang="en-US" altLang="zh-TW" sz="36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25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3:17 </a:t>
            </a: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25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因為　神差他的兒子降世，</a:t>
            </a:r>
            <a:endParaRPr kumimoji="1" lang="en-US" altLang="zh-TW" sz="3600" b="1" i="0" u="none" strike="noStrike" cap="none" normalizeH="0" baseline="0" dirty="0" smtClean="0">
              <a:ln>
                <a:noFill/>
              </a:ln>
              <a:solidFill>
                <a:schemeClr val="accent6">
                  <a:lumMod val="25000"/>
                </a:schemeClr>
              </a:solidFill>
              <a:effectLst/>
              <a:latin typeface="標楷體" pitchFamily="65" charset="-120"/>
              <a:ea typeface="標楷體" pitchFamily="65" charset="-12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25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不是要定世人的罪，</a:t>
            </a:r>
            <a:endParaRPr kumimoji="1" lang="en-US" altLang="zh-TW" sz="3600" b="1" i="0" u="none" strike="noStrike" cap="none" normalizeH="0" baseline="0" dirty="0" smtClean="0">
              <a:ln>
                <a:noFill/>
              </a:ln>
              <a:solidFill>
                <a:schemeClr val="accent6">
                  <a:lumMod val="25000"/>
                </a:schemeClr>
              </a:solidFill>
              <a:effectLst/>
              <a:latin typeface="標楷體" pitchFamily="65" charset="-120"/>
              <a:ea typeface="標楷體" pitchFamily="65" charset="-12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25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   乃是要叫世人因他得救。</a:t>
            </a:r>
            <a:endParaRPr kumimoji="1" lang="zh-TW" altLang="en-US" sz="3600" b="1" i="0" u="none" strike="noStrike" cap="none" normalizeH="0" baseline="0" dirty="0" smtClean="0">
              <a:ln>
                <a:noFill/>
              </a:ln>
              <a:solidFill>
                <a:schemeClr val="accent6">
                  <a:lumMod val="25000"/>
                </a:schemeClr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Rectangle 1"/>
          <p:cNvSpPr>
            <a:spLocks noChangeArrowheads="1"/>
          </p:cNvSpPr>
          <p:nvPr/>
        </p:nvSpPr>
        <p:spPr bwMode="auto">
          <a:xfrm>
            <a:off x="0" y="0"/>
            <a:ext cx="9144000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sz="4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上帝那麼愛世人</a:t>
            </a:r>
            <a:r>
              <a:rPr kumimoji="1" lang="zh-TW" sz="40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25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，甚至賜下他的獨子，要使所有信他的人不致滅亡，反得永恆的生命。（現代中文譯本</a:t>
            </a:r>
            <a:r>
              <a:rPr kumimoji="1" lang="en-US" altLang="zh-TW" sz="40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25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2019</a:t>
            </a:r>
            <a:r>
              <a:rPr kumimoji="1" lang="zh-TW" altLang="en-US" sz="40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25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版）</a:t>
            </a:r>
            <a:br>
              <a:rPr kumimoji="1" lang="zh-TW" altLang="en-US" sz="40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25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</a:br>
            <a:endParaRPr kumimoji="1" lang="zh-TW" altLang="en-US" sz="4000" b="1" i="0" u="none" strike="noStrike" cap="none" normalizeH="0" baseline="0" dirty="0" smtClean="0">
              <a:ln>
                <a:noFill/>
              </a:ln>
              <a:solidFill>
                <a:schemeClr val="accent6">
                  <a:lumMod val="25000"/>
                </a:schemeClr>
              </a:solidFill>
              <a:effectLst/>
              <a:latin typeface="標楷體" pitchFamily="65" charset="-120"/>
              <a:ea typeface="標楷體" pitchFamily="65" charset="-12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4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天主竟這樣愛了世界</a:t>
            </a:r>
            <a:r>
              <a:rPr kumimoji="1" lang="zh-TW" altLang="en-US" sz="40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25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，甚至賜下了自己的獨生子，使凡信他的人不至喪亡，反而獲得永生。（天主教思高譯本）</a:t>
            </a:r>
            <a:endParaRPr kumimoji="1" lang="zh-TW" altLang="en-US" sz="5400" b="1" i="0" u="none" strike="noStrike" cap="none" normalizeH="0" baseline="0" dirty="0" smtClean="0">
              <a:ln>
                <a:noFill/>
              </a:ln>
              <a:solidFill>
                <a:schemeClr val="accent6">
                  <a:lumMod val="25000"/>
                </a:schemeClr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 descr="擷取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2227;p58"/>
          <p:cNvGrpSpPr/>
          <p:nvPr/>
        </p:nvGrpSpPr>
        <p:grpSpPr>
          <a:xfrm>
            <a:off x="-145343" y="3792366"/>
            <a:ext cx="671995" cy="1207034"/>
            <a:chOff x="9952902" y="1048000"/>
            <a:chExt cx="807783" cy="1450937"/>
          </a:xfrm>
        </p:grpSpPr>
        <p:sp>
          <p:nvSpPr>
            <p:cNvPr id="2228" name="Google Shape;2228;p58"/>
            <p:cNvSpPr/>
            <p:nvPr/>
          </p:nvSpPr>
          <p:spPr>
            <a:xfrm>
              <a:off x="9964275" y="1048006"/>
              <a:ext cx="796410" cy="1450924"/>
            </a:xfrm>
            <a:custGeom>
              <a:avLst/>
              <a:gdLst/>
              <a:ahLst/>
              <a:cxnLst/>
              <a:rect l="l" t="t" r="r" b="b"/>
              <a:pathLst>
                <a:path w="10344" h="18845" extrusionOk="0">
                  <a:moveTo>
                    <a:pt x="5130" y="0"/>
                  </a:moveTo>
                  <a:cubicBezTo>
                    <a:pt x="4838" y="0"/>
                    <a:pt x="4544" y="76"/>
                    <a:pt x="4255" y="252"/>
                  </a:cubicBezTo>
                  <a:cubicBezTo>
                    <a:pt x="3573" y="669"/>
                    <a:pt x="3126" y="1456"/>
                    <a:pt x="2919" y="2194"/>
                  </a:cubicBezTo>
                  <a:cubicBezTo>
                    <a:pt x="2668" y="3092"/>
                    <a:pt x="2624" y="4048"/>
                    <a:pt x="2792" y="4965"/>
                  </a:cubicBezTo>
                  <a:cubicBezTo>
                    <a:pt x="1675" y="5103"/>
                    <a:pt x="660" y="5878"/>
                    <a:pt x="232" y="6919"/>
                  </a:cubicBezTo>
                  <a:cubicBezTo>
                    <a:pt x="81" y="7289"/>
                    <a:pt x="0" y="7712"/>
                    <a:pt x="131" y="8089"/>
                  </a:cubicBezTo>
                  <a:cubicBezTo>
                    <a:pt x="326" y="8660"/>
                    <a:pt x="927" y="8973"/>
                    <a:pt x="1475" y="9228"/>
                  </a:cubicBezTo>
                  <a:cubicBezTo>
                    <a:pt x="797" y="9836"/>
                    <a:pt x="559" y="10860"/>
                    <a:pt x="823" y="11732"/>
                  </a:cubicBezTo>
                  <a:cubicBezTo>
                    <a:pt x="1089" y="12602"/>
                    <a:pt x="1816" y="13301"/>
                    <a:pt x="2674" y="13604"/>
                  </a:cubicBezTo>
                  <a:cubicBezTo>
                    <a:pt x="2687" y="13609"/>
                    <a:pt x="2700" y="13612"/>
                    <a:pt x="2715" y="13617"/>
                  </a:cubicBezTo>
                  <a:cubicBezTo>
                    <a:pt x="3010" y="13717"/>
                    <a:pt x="3326" y="13769"/>
                    <a:pt x="3639" y="13769"/>
                  </a:cubicBezTo>
                  <a:cubicBezTo>
                    <a:pt x="4082" y="13769"/>
                    <a:pt x="4521" y="13665"/>
                    <a:pt x="4893" y="13444"/>
                  </a:cubicBezTo>
                  <a:lnTo>
                    <a:pt x="4893" y="13444"/>
                  </a:lnTo>
                  <a:lnTo>
                    <a:pt x="4810" y="17097"/>
                  </a:lnTo>
                  <a:cubicBezTo>
                    <a:pt x="4762" y="17045"/>
                    <a:pt x="4706" y="16995"/>
                    <a:pt x="4636" y="16990"/>
                  </a:cubicBezTo>
                  <a:cubicBezTo>
                    <a:pt x="4633" y="16989"/>
                    <a:pt x="4629" y="16989"/>
                    <a:pt x="4626" y="16989"/>
                  </a:cubicBezTo>
                  <a:cubicBezTo>
                    <a:pt x="4502" y="16989"/>
                    <a:pt x="4426" y="17129"/>
                    <a:pt x="4394" y="17251"/>
                  </a:cubicBezTo>
                  <a:cubicBezTo>
                    <a:pt x="4360" y="17386"/>
                    <a:pt x="4345" y="17526"/>
                    <a:pt x="4346" y="17664"/>
                  </a:cubicBezTo>
                  <a:cubicBezTo>
                    <a:pt x="4213" y="17758"/>
                    <a:pt x="4124" y="17904"/>
                    <a:pt x="4040" y="18048"/>
                  </a:cubicBezTo>
                  <a:cubicBezTo>
                    <a:pt x="4108" y="17504"/>
                    <a:pt x="4089" y="16950"/>
                    <a:pt x="3985" y="16412"/>
                  </a:cubicBezTo>
                  <a:cubicBezTo>
                    <a:pt x="3959" y="16275"/>
                    <a:pt x="3920" y="16129"/>
                    <a:pt x="3810" y="16043"/>
                  </a:cubicBezTo>
                  <a:cubicBezTo>
                    <a:pt x="3751" y="15997"/>
                    <a:pt x="3683" y="15978"/>
                    <a:pt x="3611" y="15978"/>
                  </a:cubicBezTo>
                  <a:cubicBezTo>
                    <a:pt x="3452" y="15978"/>
                    <a:pt x="3280" y="16076"/>
                    <a:pt x="3165" y="16198"/>
                  </a:cubicBezTo>
                  <a:cubicBezTo>
                    <a:pt x="2693" y="16705"/>
                    <a:pt x="2720" y="17499"/>
                    <a:pt x="2893" y="18169"/>
                  </a:cubicBezTo>
                  <a:cubicBezTo>
                    <a:pt x="2677" y="18049"/>
                    <a:pt x="2454" y="17941"/>
                    <a:pt x="2226" y="17845"/>
                  </a:cubicBezTo>
                  <a:cubicBezTo>
                    <a:pt x="2168" y="17821"/>
                    <a:pt x="2099" y="17801"/>
                    <a:pt x="2036" y="17801"/>
                  </a:cubicBezTo>
                  <a:cubicBezTo>
                    <a:pt x="1977" y="17801"/>
                    <a:pt x="1924" y="17819"/>
                    <a:pt x="1893" y="17868"/>
                  </a:cubicBezTo>
                  <a:cubicBezTo>
                    <a:pt x="1862" y="17914"/>
                    <a:pt x="1866" y="17974"/>
                    <a:pt x="1872" y="18028"/>
                  </a:cubicBezTo>
                  <a:cubicBezTo>
                    <a:pt x="1911" y="18347"/>
                    <a:pt x="2082" y="18645"/>
                    <a:pt x="2332" y="18844"/>
                  </a:cubicBezTo>
                  <a:lnTo>
                    <a:pt x="5886" y="18844"/>
                  </a:lnTo>
                  <a:cubicBezTo>
                    <a:pt x="5896" y="18816"/>
                    <a:pt x="5908" y="18786"/>
                    <a:pt x="5917" y="18756"/>
                  </a:cubicBezTo>
                  <a:cubicBezTo>
                    <a:pt x="6259" y="18787"/>
                    <a:pt x="6602" y="18803"/>
                    <a:pt x="6944" y="18803"/>
                  </a:cubicBezTo>
                  <a:cubicBezTo>
                    <a:pt x="7232" y="18803"/>
                    <a:pt x="7519" y="18792"/>
                    <a:pt x="7805" y="18769"/>
                  </a:cubicBezTo>
                  <a:cubicBezTo>
                    <a:pt x="7869" y="18764"/>
                    <a:pt x="7939" y="18756"/>
                    <a:pt x="7984" y="18710"/>
                  </a:cubicBezTo>
                  <a:cubicBezTo>
                    <a:pt x="8019" y="18675"/>
                    <a:pt x="8031" y="18623"/>
                    <a:pt x="8042" y="18574"/>
                  </a:cubicBezTo>
                  <a:cubicBezTo>
                    <a:pt x="8097" y="18331"/>
                    <a:pt x="8129" y="18023"/>
                    <a:pt x="7922" y="17882"/>
                  </a:cubicBezTo>
                  <a:cubicBezTo>
                    <a:pt x="7850" y="17834"/>
                    <a:pt x="7762" y="17818"/>
                    <a:pt x="7675" y="17818"/>
                  </a:cubicBezTo>
                  <a:cubicBezTo>
                    <a:pt x="7654" y="17818"/>
                    <a:pt x="7634" y="17819"/>
                    <a:pt x="7613" y="17821"/>
                  </a:cubicBezTo>
                  <a:cubicBezTo>
                    <a:pt x="7361" y="17844"/>
                    <a:pt x="7120" y="17974"/>
                    <a:pt x="6963" y="18174"/>
                  </a:cubicBezTo>
                  <a:cubicBezTo>
                    <a:pt x="7031" y="17970"/>
                    <a:pt x="7084" y="17761"/>
                    <a:pt x="7120" y="17549"/>
                  </a:cubicBezTo>
                  <a:cubicBezTo>
                    <a:pt x="7137" y="17450"/>
                    <a:pt x="7138" y="17324"/>
                    <a:pt x="7050" y="17276"/>
                  </a:cubicBezTo>
                  <a:cubicBezTo>
                    <a:pt x="7027" y="17263"/>
                    <a:pt x="7002" y="17258"/>
                    <a:pt x="6977" y="17258"/>
                  </a:cubicBezTo>
                  <a:cubicBezTo>
                    <a:pt x="6939" y="17258"/>
                    <a:pt x="6900" y="17269"/>
                    <a:pt x="6865" y="17281"/>
                  </a:cubicBezTo>
                  <a:cubicBezTo>
                    <a:pt x="6572" y="17384"/>
                    <a:pt x="6323" y="17605"/>
                    <a:pt x="6187" y="17884"/>
                  </a:cubicBezTo>
                  <a:cubicBezTo>
                    <a:pt x="6386" y="17441"/>
                    <a:pt x="6527" y="16973"/>
                    <a:pt x="6605" y="16493"/>
                  </a:cubicBezTo>
                  <a:cubicBezTo>
                    <a:pt x="6630" y="16338"/>
                    <a:pt x="6624" y="16135"/>
                    <a:pt x="6477" y="16079"/>
                  </a:cubicBezTo>
                  <a:cubicBezTo>
                    <a:pt x="6454" y="16070"/>
                    <a:pt x="6431" y="16066"/>
                    <a:pt x="6408" y="16066"/>
                  </a:cubicBezTo>
                  <a:cubicBezTo>
                    <a:pt x="6332" y="16066"/>
                    <a:pt x="6256" y="16106"/>
                    <a:pt x="6189" y="16147"/>
                  </a:cubicBezTo>
                  <a:cubicBezTo>
                    <a:pt x="5903" y="16328"/>
                    <a:pt x="5658" y="16569"/>
                    <a:pt x="5470" y="16850"/>
                  </a:cubicBezTo>
                  <a:lnTo>
                    <a:pt x="5390" y="13339"/>
                  </a:lnTo>
                  <a:lnTo>
                    <a:pt x="5390" y="13339"/>
                  </a:lnTo>
                  <a:cubicBezTo>
                    <a:pt x="5685" y="13558"/>
                    <a:pt x="6060" y="13668"/>
                    <a:pt x="6426" y="13732"/>
                  </a:cubicBezTo>
                  <a:cubicBezTo>
                    <a:pt x="6687" y="13781"/>
                    <a:pt x="6955" y="13809"/>
                    <a:pt x="7222" y="13809"/>
                  </a:cubicBezTo>
                  <a:cubicBezTo>
                    <a:pt x="7284" y="13809"/>
                    <a:pt x="7346" y="13808"/>
                    <a:pt x="7407" y="13805"/>
                  </a:cubicBezTo>
                  <a:lnTo>
                    <a:pt x="7413" y="13805"/>
                  </a:lnTo>
                  <a:cubicBezTo>
                    <a:pt x="7523" y="13799"/>
                    <a:pt x="7634" y="13788"/>
                    <a:pt x="7745" y="13771"/>
                  </a:cubicBezTo>
                  <a:cubicBezTo>
                    <a:pt x="7771" y="13767"/>
                    <a:pt x="7796" y="13763"/>
                    <a:pt x="7821" y="13757"/>
                  </a:cubicBezTo>
                  <a:cubicBezTo>
                    <a:pt x="7849" y="13752"/>
                    <a:pt x="7876" y="13747"/>
                    <a:pt x="7904" y="13741"/>
                  </a:cubicBezTo>
                  <a:cubicBezTo>
                    <a:pt x="7918" y="13738"/>
                    <a:pt x="7931" y="13734"/>
                    <a:pt x="7944" y="13731"/>
                  </a:cubicBezTo>
                  <a:cubicBezTo>
                    <a:pt x="7967" y="13726"/>
                    <a:pt x="7990" y="13721"/>
                    <a:pt x="8012" y="13715"/>
                  </a:cubicBezTo>
                  <a:cubicBezTo>
                    <a:pt x="8089" y="13695"/>
                    <a:pt x="8165" y="13672"/>
                    <a:pt x="8240" y="13644"/>
                  </a:cubicBezTo>
                  <a:cubicBezTo>
                    <a:pt x="8245" y="13642"/>
                    <a:pt x="8250" y="13639"/>
                    <a:pt x="8255" y="13638"/>
                  </a:cubicBezTo>
                  <a:cubicBezTo>
                    <a:pt x="8765" y="13450"/>
                    <a:pt x="9222" y="13068"/>
                    <a:pt x="9431" y="12572"/>
                  </a:cubicBezTo>
                  <a:cubicBezTo>
                    <a:pt x="9459" y="12504"/>
                    <a:pt x="9483" y="12435"/>
                    <a:pt x="9502" y="12363"/>
                  </a:cubicBezTo>
                  <a:cubicBezTo>
                    <a:pt x="9573" y="12095"/>
                    <a:pt x="9558" y="11805"/>
                    <a:pt x="9472" y="11541"/>
                  </a:cubicBezTo>
                  <a:cubicBezTo>
                    <a:pt x="9464" y="11517"/>
                    <a:pt x="9457" y="11494"/>
                    <a:pt x="9447" y="11472"/>
                  </a:cubicBezTo>
                  <a:cubicBezTo>
                    <a:pt x="9442" y="11459"/>
                    <a:pt x="9438" y="11447"/>
                    <a:pt x="9433" y="11435"/>
                  </a:cubicBezTo>
                  <a:cubicBezTo>
                    <a:pt x="9317" y="11155"/>
                    <a:pt x="9113" y="10919"/>
                    <a:pt x="8840" y="10789"/>
                  </a:cubicBezTo>
                  <a:cubicBezTo>
                    <a:pt x="8892" y="10745"/>
                    <a:pt x="8942" y="10699"/>
                    <a:pt x="8993" y="10653"/>
                  </a:cubicBezTo>
                  <a:cubicBezTo>
                    <a:pt x="9026" y="10622"/>
                    <a:pt x="9058" y="10590"/>
                    <a:pt x="9092" y="10559"/>
                  </a:cubicBezTo>
                  <a:cubicBezTo>
                    <a:pt x="9172" y="10479"/>
                    <a:pt x="9253" y="10397"/>
                    <a:pt x="9328" y="10312"/>
                  </a:cubicBezTo>
                  <a:cubicBezTo>
                    <a:pt x="9344" y="10295"/>
                    <a:pt x="9359" y="10278"/>
                    <a:pt x="9372" y="10261"/>
                  </a:cubicBezTo>
                  <a:cubicBezTo>
                    <a:pt x="9417" y="10209"/>
                    <a:pt x="9460" y="10156"/>
                    <a:pt x="9503" y="10103"/>
                  </a:cubicBezTo>
                  <a:cubicBezTo>
                    <a:pt x="9532" y="10067"/>
                    <a:pt x="9559" y="10031"/>
                    <a:pt x="9585" y="9994"/>
                  </a:cubicBezTo>
                  <a:cubicBezTo>
                    <a:pt x="9802" y="9702"/>
                    <a:pt x="9979" y="9383"/>
                    <a:pt x="10100" y="9041"/>
                  </a:cubicBezTo>
                  <a:cubicBezTo>
                    <a:pt x="10116" y="8997"/>
                    <a:pt x="10128" y="8954"/>
                    <a:pt x="10143" y="8911"/>
                  </a:cubicBezTo>
                  <a:cubicBezTo>
                    <a:pt x="10343" y="8256"/>
                    <a:pt x="10327" y="7529"/>
                    <a:pt x="10022" y="6918"/>
                  </a:cubicBezTo>
                  <a:cubicBezTo>
                    <a:pt x="9982" y="6837"/>
                    <a:pt x="9936" y="6758"/>
                    <a:pt x="9885" y="6683"/>
                  </a:cubicBezTo>
                  <a:cubicBezTo>
                    <a:pt x="9872" y="6664"/>
                    <a:pt x="9859" y="6644"/>
                    <a:pt x="9846" y="6626"/>
                  </a:cubicBezTo>
                  <a:cubicBezTo>
                    <a:pt x="9501" y="6146"/>
                    <a:pt x="8956" y="5807"/>
                    <a:pt x="8370" y="5769"/>
                  </a:cubicBezTo>
                  <a:cubicBezTo>
                    <a:pt x="8345" y="5768"/>
                    <a:pt x="8322" y="5767"/>
                    <a:pt x="8297" y="5765"/>
                  </a:cubicBezTo>
                  <a:cubicBezTo>
                    <a:pt x="8308" y="5727"/>
                    <a:pt x="8318" y="5689"/>
                    <a:pt x="8328" y="5650"/>
                  </a:cubicBezTo>
                  <a:cubicBezTo>
                    <a:pt x="8333" y="5630"/>
                    <a:pt x="8336" y="5612"/>
                    <a:pt x="8340" y="5592"/>
                  </a:cubicBezTo>
                  <a:cubicBezTo>
                    <a:pt x="8359" y="5513"/>
                    <a:pt x="8375" y="5431"/>
                    <a:pt x="8386" y="5351"/>
                  </a:cubicBezTo>
                  <a:cubicBezTo>
                    <a:pt x="8391" y="5318"/>
                    <a:pt x="8395" y="5285"/>
                    <a:pt x="8401" y="5252"/>
                  </a:cubicBezTo>
                  <a:cubicBezTo>
                    <a:pt x="8411" y="5169"/>
                    <a:pt x="8418" y="5085"/>
                    <a:pt x="8424" y="5001"/>
                  </a:cubicBezTo>
                  <a:cubicBezTo>
                    <a:pt x="8448" y="4630"/>
                    <a:pt x="8424" y="4254"/>
                    <a:pt x="8370" y="3884"/>
                  </a:cubicBezTo>
                  <a:cubicBezTo>
                    <a:pt x="8197" y="2659"/>
                    <a:pt x="7684" y="1435"/>
                    <a:pt x="6718" y="661"/>
                  </a:cubicBezTo>
                  <a:lnTo>
                    <a:pt x="6717" y="661"/>
                  </a:lnTo>
                  <a:cubicBezTo>
                    <a:pt x="6703" y="650"/>
                    <a:pt x="6689" y="639"/>
                    <a:pt x="6675" y="629"/>
                  </a:cubicBezTo>
                  <a:cubicBezTo>
                    <a:pt x="6671" y="626"/>
                    <a:pt x="6667" y="621"/>
                    <a:pt x="6663" y="619"/>
                  </a:cubicBezTo>
                  <a:cubicBezTo>
                    <a:pt x="6650" y="610"/>
                    <a:pt x="6639" y="599"/>
                    <a:pt x="6625" y="591"/>
                  </a:cubicBezTo>
                  <a:cubicBezTo>
                    <a:pt x="6623" y="589"/>
                    <a:pt x="6621" y="588"/>
                    <a:pt x="6619" y="586"/>
                  </a:cubicBezTo>
                  <a:cubicBezTo>
                    <a:pt x="6603" y="573"/>
                    <a:pt x="6588" y="562"/>
                    <a:pt x="6572" y="551"/>
                  </a:cubicBezTo>
                  <a:lnTo>
                    <a:pt x="6569" y="549"/>
                  </a:lnTo>
                  <a:cubicBezTo>
                    <a:pt x="6553" y="537"/>
                    <a:pt x="6537" y="526"/>
                    <a:pt x="6522" y="515"/>
                  </a:cubicBezTo>
                  <a:cubicBezTo>
                    <a:pt x="6093" y="210"/>
                    <a:pt x="5615" y="0"/>
                    <a:pt x="5130" y="0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9" name="Google Shape;2229;p58"/>
            <p:cNvSpPr/>
            <p:nvPr/>
          </p:nvSpPr>
          <p:spPr>
            <a:xfrm>
              <a:off x="10285359" y="2284975"/>
              <a:ext cx="293803" cy="210574"/>
            </a:xfrm>
            <a:custGeom>
              <a:avLst/>
              <a:gdLst/>
              <a:ahLst/>
              <a:cxnLst/>
              <a:rect l="l" t="t" r="r" b="b"/>
              <a:pathLst>
                <a:path w="3816" h="2735" extrusionOk="0">
                  <a:moveTo>
                    <a:pt x="2091" y="0"/>
                  </a:moveTo>
                  <a:cubicBezTo>
                    <a:pt x="2016" y="0"/>
                    <a:pt x="1939" y="39"/>
                    <a:pt x="1873" y="81"/>
                  </a:cubicBezTo>
                  <a:cubicBezTo>
                    <a:pt x="1363" y="402"/>
                    <a:pt x="983" y="923"/>
                    <a:pt x="830" y="1507"/>
                  </a:cubicBezTo>
                  <a:cubicBezTo>
                    <a:pt x="739" y="1337"/>
                    <a:pt x="628" y="1179"/>
                    <a:pt x="498" y="1037"/>
                  </a:cubicBezTo>
                  <a:cubicBezTo>
                    <a:pt x="449" y="982"/>
                    <a:pt x="392" y="928"/>
                    <a:pt x="319" y="923"/>
                  </a:cubicBezTo>
                  <a:cubicBezTo>
                    <a:pt x="315" y="923"/>
                    <a:pt x="311" y="922"/>
                    <a:pt x="307" y="922"/>
                  </a:cubicBezTo>
                  <a:cubicBezTo>
                    <a:pt x="184" y="922"/>
                    <a:pt x="107" y="1063"/>
                    <a:pt x="76" y="1184"/>
                  </a:cubicBezTo>
                  <a:cubicBezTo>
                    <a:pt x="1" y="1482"/>
                    <a:pt x="14" y="1802"/>
                    <a:pt x="114" y="2094"/>
                  </a:cubicBezTo>
                  <a:lnTo>
                    <a:pt x="618" y="2554"/>
                  </a:lnTo>
                  <a:cubicBezTo>
                    <a:pt x="1279" y="2675"/>
                    <a:pt x="1952" y="2735"/>
                    <a:pt x="2624" y="2735"/>
                  </a:cubicBezTo>
                  <a:cubicBezTo>
                    <a:pt x="2913" y="2735"/>
                    <a:pt x="3202" y="2724"/>
                    <a:pt x="3491" y="2701"/>
                  </a:cubicBezTo>
                  <a:cubicBezTo>
                    <a:pt x="3555" y="2696"/>
                    <a:pt x="3625" y="2689"/>
                    <a:pt x="3670" y="2643"/>
                  </a:cubicBezTo>
                  <a:cubicBezTo>
                    <a:pt x="3705" y="2607"/>
                    <a:pt x="3718" y="2555"/>
                    <a:pt x="3728" y="2507"/>
                  </a:cubicBezTo>
                  <a:cubicBezTo>
                    <a:pt x="3784" y="2263"/>
                    <a:pt x="3815" y="1955"/>
                    <a:pt x="3608" y="1816"/>
                  </a:cubicBezTo>
                  <a:cubicBezTo>
                    <a:pt x="3538" y="1768"/>
                    <a:pt x="3453" y="1751"/>
                    <a:pt x="3366" y="1751"/>
                  </a:cubicBezTo>
                  <a:cubicBezTo>
                    <a:pt x="3344" y="1751"/>
                    <a:pt x="3322" y="1752"/>
                    <a:pt x="3300" y="1754"/>
                  </a:cubicBezTo>
                  <a:cubicBezTo>
                    <a:pt x="3048" y="1777"/>
                    <a:pt x="2806" y="1908"/>
                    <a:pt x="2649" y="2106"/>
                  </a:cubicBezTo>
                  <a:cubicBezTo>
                    <a:pt x="2717" y="1903"/>
                    <a:pt x="2769" y="1693"/>
                    <a:pt x="2806" y="1482"/>
                  </a:cubicBezTo>
                  <a:cubicBezTo>
                    <a:pt x="2823" y="1383"/>
                    <a:pt x="2824" y="1257"/>
                    <a:pt x="2736" y="1209"/>
                  </a:cubicBezTo>
                  <a:cubicBezTo>
                    <a:pt x="2713" y="1197"/>
                    <a:pt x="2688" y="1192"/>
                    <a:pt x="2663" y="1192"/>
                  </a:cubicBezTo>
                  <a:cubicBezTo>
                    <a:pt x="2625" y="1192"/>
                    <a:pt x="2586" y="1202"/>
                    <a:pt x="2551" y="1215"/>
                  </a:cubicBezTo>
                  <a:cubicBezTo>
                    <a:pt x="2258" y="1317"/>
                    <a:pt x="2010" y="1538"/>
                    <a:pt x="1874" y="1816"/>
                  </a:cubicBezTo>
                  <a:lnTo>
                    <a:pt x="1874" y="1816"/>
                  </a:lnTo>
                  <a:cubicBezTo>
                    <a:pt x="2073" y="1373"/>
                    <a:pt x="2214" y="906"/>
                    <a:pt x="2291" y="427"/>
                  </a:cubicBezTo>
                  <a:cubicBezTo>
                    <a:pt x="2316" y="271"/>
                    <a:pt x="2309" y="70"/>
                    <a:pt x="2161" y="13"/>
                  </a:cubicBezTo>
                  <a:cubicBezTo>
                    <a:pt x="2138" y="4"/>
                    <a:pt x="2114" y="0"/>
                    <a:pt x="209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0" name="Google Shape;2230;p58"/>
            <p:cNvSpPr/>
            <p:nvPr/>
          </p:nvSpPr>
          <p:spPr>
            <a:xfrm>
              <a:off x="9952902" y="1048000"/>
              <a:ext cx="796564" cy="1063497"/>
            </a:xfrm>
            <a:custGeom>
              <a:avLst/>
              <a:gdLst/>
              <a:ahLst/>
              <a:cxnLst/>
              <a:rect l="l" t="t" r="r" b="b"/>
              <a:pathLst>
                <a:path w="10346" h="13813" extrusionOk="0">
                  <a:moveTo>
                    <a:pt x="5130" y="0"/>
                  </a:moveTo>
                  <a:cubicBezTo>
                    <a:pt x="4838" y="0"/>
                    <a:pt x="4543" y="76"/>
                    <a:pt x="4255" y="253"/>
                  </a:cubicBezTo>
                  <a:cubicBezTo>
                    <a:pt x="3574" y="669"/>
                    <a:pt x="3126" y="1456"/>
                    <a:pt x="2919" y="2194"/>
                  </a:cubicBezTo>
                  <a:cubicBezTo>
                    <a:pt x="2668" y="3092"/>
                    <a:pt x="2624" y="4048"/>
                    <a:pt x="2792" y="4965"/>
                  </a:cubicBezTo>
                  <a:cubicBezTo>
                    <a:pt x="1676" y="5102"/>
                    <a:pt x="660" y="5878"/>
                    <a:pt x="233" y="6919"/>
                  </a:cubicBezTo>
                  <a:cubicBezTo>
                    <a:pt x="82" y="7290"/>
                    <a:pt x="0" y="7711"/>
                    <a:pt x="131" y="8090"/>
                  </a:cubicBezTo>
                  <a:cubicBezTo>
                    <a:pt x="328" y="8660"/>
                    <a:pt x="927" y="8973"/>
                    <a:pt x="1475" y="9227"/>
                  </a:cubicBezTo>
                  <a:cubicBezTo>
                    <a:pt x="798" y="9837"/>
                    <a:pt x="559" y="10860"/>
                    <a:pt x="824" y="11731"/>
                  </a:cubicBezTo>
                  <a:cubicBezTo>
                    <a:pt x="1089" y="12602"/>
                    <a:pt x="1818" y="13300"/>
                    <a:pt x="2675" y="13603"/>
                  </a:cubicBezTo>
                  <a:cubicBezTo>
                    <a:pt x="2982" y="13712"/>
                    <a:pt x="3313" y="13769"/>
                    <a:pt x="3641" y="13769"/>
                  </a:cubicBezTo>
                  <a:cubicBezTo>
                    <a:pt x="4224" y="13769"/>
                    <a:pt x="4799" y="13589"/>
                    <a:pt x="5226" y="13197"/>
                  </a:cubicBezTo>
                  <a:cubicBezTo>
                    <a:pt x="5540" y="13514"/>
                    <a:pt x="5990" y="13655"/>
                    <a:pt x="6429" y="13736"/>
                  </a:cubicBezTo>
                  <a:cubicBezTo>
                    <a:pt x="6692" y="13783"/>
                    <a:pt x="6962" y="13812"/>
                    <a:pt x="7231" y="13812"/>
                  </a:cubicBezTo>
                  <a:cubicBezTo>
                    <a:pt x="7582" y="13812"/>
                    <a:pt x="7930" y="13763"/>
                    <a:pt x="8259" y="13642"/>
                  </a:cubicBezTo>
                  <a:cubicBezTo>
                    <a:pt x="8839" y="13427"/>
                    <a:pt x="9347" y="12963"/>
                    <a:pt x="9505" y="12366"/>
                  </a:cubicBezTo>
                  <a:cubicBezTo>
                    <a:pt x="9663" y="11768"/>
                    <a:pt x="9400" y="11055"/>
                    <a:pt x="8841" y="10790"/>
                  </a:cubicBezTo>
                  <a:cubicBezTo>
                    <a:pt x="9393" y="10318"/>
                    <a:pt x="9859" y="9727"/>
                    <a:pt x="10101" y="9041"/>
                  </a:cubicBezTo>
                  <a:cubicBezTo>
                    <a:pt x="10345" y="8356"/>
                    <a:pt x="10346" y="7570"/>
                    <a:pt x="10021" y="6919"/>
                  </a:cubicBezTo>
                  <a:cubicBezTo>
                    <a:pt x="9696" y="6268"/>
                    <a:pt x="9023" y="5782"/>
                    <a:pt x="8295" y="5766"/>
                  </a:cubicBezTo>
                  <a:cubicBezTo>
                    <a:pt x="8469" y="5159"/>
                    <a:pt x="8458" y="4511"/>
                    <a:pt x="8369" y="3887"/>
                  </a:cubicBezTo>
                  <a:cubicBezTo>
                    <a:pt x="8196" y="2663"/>
                    <a:pt x="7683" y="1436"/>
                    <a:pt x="6718" y="662"/>
                  </a:cubicBezTo>
                  <a:cubicBezTo>
                    <a:pt x="6242" y="281"/>
                    <a:pt x="5691" y="0"/>
                    <a:pt x="513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1" name="Google Shape;2231;p58"/>
            <p:cNvSpPr/>
            <p:nvPr/>
          </p:nvSpPr>
          <p:spPr>
            <a:xfrm>
              <a:off x="10147618" y="1407328"/>
              <a:ext cx="429695" cy="1059494"/>
            </a:xfrm>
            <a:custGeom>
              <a:avLst/>
              <a:gdLst/>
              <a:ahLst/>
              <a:cxnLst/>
              <a:rect l="l" t="t" r="r" b="b"/>
              <a:pathLst>
                <a:path w="5581" h="13761" extrusionOk="0">
                  <a:moveTo>
                    <a:pt x="4418" y="1"/>
                  </a:moveTo>
                  <a:cubicBezTo>
                    <a:pt x="4333" y="1"/>
                    <a:pt x="4240" y="73"/>
                    <a:pt x="4258" y="183"/>
                  </a:cubicBezTo>
                  <a:cubicBezTo>
                    <a:pt x="4387" y="929"/>
                    <a:pt x="4434" y="1673"/>
                    <a:pt x="4407" y="2428"/>
                  </a:cubicBezTo>
                  <a:cubicBezTo>
                    <a:pt x="4386" y="3003"/>
                    <a:pt x="4179" y="3284"/>
                    <a:pt x="3589" y="3362"/>
                  </a:cubicBezTo>
                  <a:cubicBezTo>
                    <a:pt x="3451" y="3380"/>
                    <a:pt x="3312" y="3388"/>
                    <a:pt x="3172" y="3388"/>
                  </a:cubicBezTo>
                  <a:cubicBezTo>
                    <a:pt x="3031" y="3388"/>
                    <a:pt x="2889" y="3380"/>
                    <a:pt x="2747" y="3367"/>
                  </a:cubicBezTo>
                  <a:lnTo>
                    <a:pt x="2697" y="1124"/>
                  </a:lnTo>
                  <a:cubicBezTo>
                    <a:pt x="2695" y="1077"/>
                    <a:pt x="2661" y="1040"/>
                    <a:pt x="2617" y="1040"/>
                  </a:cubicBezTo>
                  <a:cubicBezTo>
                    <a:pt x="2574" y="1040"/>
                    <a:pt x="2538" y="1077"/>
                    <a:pt x="2537" y="1124"/>
                  </a:cubicBezTo>
                  <a:lnTo>
                    <a:pt x="2505" y="2561"/>
                  </a:lnTo>
                  <a:cubicBezTo>
                    <a:pt x="2484" y="2560"/>
                    <a:pt x="2463" y="2560"/>
                    <a:pt x="2441" y="2560"/>
                  </a:cubicBezTo>
                  <a:cubicBezTo>
                    <a:pt x="2335" y="2560"/>
                    <a:pt x="2218" y="2565"/>
                    <a:pt x="2098" y="2565"/>
                  </a:cubicBezTo>
                  <a:cubicBezTo>
                    <a:pt x="1716" y="2565"/>
                    <a:pt x="1311" y="2520"/>
                    <a:pt x="1192" y="2151"/>
                  </a:cubicBezTo>
                  <a:cubicBezTo>
                    <a:pt x="1025" y="1643"/>
                    <a:pt x="1101" y="968"/>
                    <a:pt x="1176" y="451"/>
                  </a:cubicBezTo>
                  <a:cubicBezTo>
                    <a:pt x="1192" y="341"/>
                    <a:pt x="1096" y="269"/>
                    <a:pt x="1012" y="269"/>
                  </a:cubicBezTo>
                  <a:cubicBezTo>
                    <a:pt x="957" y="269"/>
                    <a:pt x="906" y="300"/>
                    <a:pt x="896" y="373"/>
                  </a:cubicBezTo>
                  <a:cubicBezTo>
                    <a:pt x="811" y="962"/>
                    <a:pt x="682" y="1824"/>
                    <a:pt x="965" y="2380"/>
                  </a:cubicBezTo>
                  <a:cubicBezTo>
                    <a:pt x="1185" y="2815"/>
                    <a:pt x="1661" y="2849"/>
                    <a:pt x="2116" y="2849"/>
                  </a:cubicBezTo>
                  <a:cubicBezTo>
                    <a:pt x="2203" y="2849"/>
                    <a:pt x="2288" y="2848"/>
                    <a:pt x="2371" y="2848"/>
                  </a:cubicBezTo>
                  <a:cubicBezTo>
                    <a:pt x="2415" y="2848"/>
                    <a:pt x="2458" y="2848"/>
                    <a:pt x="2500" y="2850"/>
                  </a:cubicBezTo>
                  <a:lnTo>
                    <a:pt x="2436" y="5711"/>
                  </a:lnTo>
                  <a:cubicBezTo>
                    <a:pt x="1898" y="5685"/>
                    <a:pt x="1305" y="5663"/>
                    <a:pt x="838" y="5428"/>
                  </a:cubicBezTo>
                  <a:cubicBezTo>
                    <a:pt x="217" y="5114"/>
                    <a:pt x="437" y="3775"/>
                    <a:pt x="524" y="3238"/>
                  </a:cubicBezTo>
                  <a:cubicBezTo>
                    <a:pt x="543" y="3129"/>
                    <a:pt x="449" y="3056"/>
                    <a:pt x="365" y="3056"/>
                  </a:cubicBezTo>
                  <a:cubicBezTo>
                    <a:pt x="309" y="3056"/>
                    <a:pt x="257" y="3088"/>
                    <a:pt x="245" y="3162"/>
                  </a:cubicBezTo>
                  <a:cubicBezTo>
                    <a:pt x="128" y="3871"/>
                    <a:pt x="1" y="4836"/>
                    <a:pt x="444" y="5463"/>
                  </a:cubicBezTo>
                  <a:cubicBezTo>
                    <a:pt x="616" y="5706"/>
                    <a:pt x="935" y="5798"/>
                    <a:pt x="1212" y="5853"/>
                  </a:cubicBezTo>
                  <a:cubicBezTo>
                    <a:pt x="1611" y="5934"/>
                    <a:pt x="2023" y="5970"/>
                    <a:pt x="2431" y="5998"/>
                  </a:cubicBezTo>
                  <a:lnTo>
                    <a:pt x="2258" y="13672"/>
                  </a:lnTo>
                  <a:cubicBezTo>
                    <a:pt x="2256" y="13720"/>
                    <a:pt x="2292" y="13761"/>
                    <a:pt x="2338" y="13761"/>
                  </a:cubicBezTo>
                  <a:lnTo>
                    <a:pt x="2903" y="13761"/>
                  </a:lnTo>
                  <a:cubicBezTo>
                    <a:pt x="2948" y="13761"/>
                    <a:pt x="2983" y="13720"/>
                    <a:pt x="2983" y="13672"/>
                  </a:cubicBezTo>
                  <a:lnTo>
                    <a:pt x="2826" y="6687"/>
                  </a:lnTo>
                  <a:lnTo>
                    <a:pt x="2826" y="6687"/>
                  </a:lnTo>
                  <a:cubicBezTo>
                    <a:pt x="2962" y="6695"/>
                    <a:pt x="3099" y="6700"/>
                    <a:pt x="3236" y="6700"/>
                  </a:cubicBezTo>
                  <a:cubicBezTo>
                    <a:pt x="3502" y="6700"/>
                    <a:pt x="3768" y="6682"/>
                    <a:pt x="4031" y="6641"/>
                  </a:cubicBezTo>
                  <a:cubicBezTo>
                    <a:pt x="4389" y="6584"/>
                    <a:pt x="4870" y="6541"/>
                    <a:pt x="5160" y="6290"/>
                  </a:cubicBezTo>
                  <a:cubicBezTo>
                    <a:pt x="5447" y="6039"/>
                    <a:pt x="5510" y="5732"/>
                    <a:pt x="5539" y="5365"/>
                  </a:cubicBezTo>
                  <a:cubicBezTo>
                    <a:pt x="5580" y="4804"/>
                    <a:pt x="5573" y="4236"/>
                    <a:pt x="5550" y="3674"/>
                  </a:cubicBezTo>
                  <a:cubicBezTo>
                    <a:pt x="5546" y="3581"/>
                    <a:pt x="5472" y="3534"/>
                    <a:pt x="5399" y="3534"/>
                  </a:cubicBezTo>
                  <a:cubicBezTo>
                    <a:pt x="5326" y="3534"/>
                    <a:pt x="5256" y="3581"/>
                    <a:pt x="5260" y="3674"/>
                  </a:cubicBezTo>
                  <a:cubicBezTo>
                    <a:pt x="5276" y="4051"/>
                    <a:pt x="5278" y="4426"/>
                    <a:pt x="5271" y="4803"/>
                  </a:cubicBezTo>
                  <a:cubicBezTo>
                    <a:pt x="5260" y="5274"/>
                    <a:pt x="5318" y="5855"/>
                    <a:pt x="4858" y="6134"/>
                  </a:cubicBezTo>
                  <a:cubicBezTo>
                    <a:pt x="4523" y="6338"/>
                    <a:pt x="3991" y="6362"/>
                    <a:pt x="3618" y="6395"/>
                  </a:cubicBezTo>
                  <a:cubicBezTo>
                    <a:pt x="3489" y="6407"/>
                    <a:pt x="3360" y="6412"/>
                    <a:pt x="3231" y="6412"/>
                  </a:cubicBezTo>
                  <a:cubicBezTo>
                    <a:pt x="3091" y="6412"/>
                    <a:pt x="2952" y="6407"/>
                    <a:pt x="2813" y="6397"/>
                  </a:cubicBezTo>
                  <a:lnTo>
                    <a:pt x="2752" y="3659"/>
                  </a:lnTo>
                  <a:lnTo>
                    <a:pt x="2752" y="3659"/>
                  </a:lnTo>
                  <a:cubicBezTo>
                    <a:pt x="2920" y="3675"/>
                    <a:pt x="3104" y="3689"/>
                    <a:pt x="3290" y="3689"/>
                  </a:cubicBezTo>
                  <a:cubicBezTo>
                    <a:pt x="3854" y="3689"/>
                    <a:pt x="4434" y="3564"/>
                    <a:pt x="4624" y="3023"/>
                  </a:cubicBezTo>
                  <a:cubicBezTo>
                    <a:pt x="4763" y="2633"/>
                    <a:pt x="4708" y="2126"/>
                    <a:pt x="4703" y="1721"/>
                  </a:cubicBezTo>
                  <a:cubicBezTo>
                    <a:pt x="4695" y="1180"/>
                    <a:pt x="4630" y="639"/>
                    <a:pt x="4539" y="106"/>
                  </a:cubicBezTo>
                  <a:cubicBezTo>
                    <a:pt x="4526" y="32"/>
                    <a:pt x="4474" y="1"/>
                    <a:pt x="441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2" name="Google Shape;2232;p58"/>
            <p:cNvSpPr/>
            <p:nvPr/>
          </p:nvSpPr>
          <p:spPr>
            <a:xfrm>
              <a:off x="10096341" y="2278045"/>
              <a:ext cx="319827" cy="220891"/>
            </a:xfrm>
            <a:custGeom>
              <a:avLst/>
              <a:gdLst/>
              <a:ahLst/>
              <a:cxnLst/>
              <a:rect l="l" t="t" r="r" b="b"/>
              <a:pathLst>
                <a:path w="4154" h="2869" extrusionOk="0">
                  <a:moveTo>
                    <a:pt x="1749" y="1"/>
                  </a:moveTo>
                  <a:cubicBezTo>
                    <a:pt x="1591" y="1"/>
                    <a:pt x="1419" y="99"/>
                    <a:pt x="1304" y="220"/>
                  </a:cubicBezTo>
                  <a:cubicBezTo>
                    <a:pt x="831" y="727"/>
                    <a:pt x="858" y="1521"/>
                    <a:pt x="1033" y="2191"/>
                  </a:cubicBezTo>
                  <a:cubicBezTo>
                    <a:pt x="815" y="2071"/>
                    <a:pt x="593" y="1964"/>
                    <a:pt x="364" y="1867"/>
                  </a:cubicBezTo>
                  <a:cubicBezTo>
                    <a:pt x="307" y="1843"/>
                    <a:pt x="238" y="1823"/>
                    <a:pt x="176" y="1823"/>
                  </a:cubicBezTo>
                  <a:cubicBezTo>
                    <a:pt x="116" y="1823"/>
                    <a:pt x="63" y="1841"/>
                    <a:pt x="31" y="1891"/>
                  </a:cubicBezTo>
                  <a:cubicBezTo>
                    <a:pt x="1" y="1937"/>
                    <a:pt x="4" y="1997"/>
                    <a:pt x="10" y="2050"/>
                  </a:cubicBezTo>
                  <a:cubicBezTo>
                    <a:pt x="50" y="2371"/>
                    <a:pt x="221" y="2669"/>
                    <a:pt x="472" y="2869"/>
                  </a:cubicBezTo>
                  <a:lnTo>
                    <a:pt x="4025" y="2869"/>
                  </a:lnTo>
                  <a:cubicBezTo>
                    <a:pt x="4047" y="2810"/>
                    <a:pt x="4067" y="2751"/>
                    <a:pt x="4085" y="2692"/>
                  </a:cubicBezTo>
                  <a:cubicBezTo>
                    <a:pt x="4130" y="2533"/>
                    <a:pt x="4154" y="2351"/>
                    <a:pt x="4067" y="2209"/>
                  </a:cubicBezTo>
                  <a:cubicBezTo>
                    <a:pt x="3991" y="2083"/>
                    <a:pt x="3845" y="2025"/>
                    <a:pt x="3695" y="2025"/>
                  </a:cubicBezTo>
                  <a:cubicBezTo>
                    <a:pt x="3616" y="2025"/>
                    <a:pt x="3536" y="2041"/>
                    <a:pt x="3465" y="2073"/>
                  </a:cubicBezTo>
                  <a:cubicBezTo>
                    <a:pt x="3260" y="2164"/>
                    <a:pt x="3110" y="2346"/>
                    <a:pt x="2970" y="2523"/>
                  </a:cubicBezTo>
                  <a:cubicBezTo>
                    <a:pt x="3042" y="2342"/>
                    <a:pt x="3075" y="2144"/>
                    <a:pt x="3063" y="1950"/>
                  </a:cubicBezTo>
                  <a:cubicBezTo>
                    <a:pt x="3059" y="1874"/>
                    <a:pt x="3047" y="1796"/>
                    <a:pt x="3006" y="1733"/>
                  </a:cubicBezTo>
                  <a:cubicBezTo>
                    <a:pt x="2948" y="1644"/>
                    <a:pt x="2846" y="1604"/>
                    <a:pt x="2739" y="1604"/>
                  </a:cubicBezTo>
                  <a:cubicBezTo>
                    <a:pt x="2664" y="1604"/>
                    <a:pt x="2587" y="1624"/>
                    <a:pt x="2523" y="1662"/>
                  </a:cubicBezTo>
                  <a:cubicBezTo>
                    <a:pt x="2367" y="1754"/>
                    <a:pt x="2269" y="1916"/>
                    <a:pt x="2179" y="2070"/>
                  </a:cubicBezTo>
                  <a:cubicBezTo>
                    <a:pt x="2247" y="1526"/>
                    <a:pt x="2227" y="972"/>
                    <a:pt x="2123" y="435"/>
                  </a:cubicBezTo>
                  <a:cubicBezTo>
                    <a:pt x="2097" y="298"/>
                    <a:pt x="2058" y="151"/>
                    <a:pt x="1949" y="67"/>
                  </a:cubicBezTo>
                  <a:cubicBezTo>
                    <a:pt x="1889" y="20"/>
                    <a:pt x="1821" y="1"/>
                    <a:pt x="174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8" name="圖片 7" descr="擷取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2227;p58"/>
          <p:cNvGrpSpPr/>
          <p:nvPr/>
        </p:nvGrpSpPr>
        <p:grpSpPr>
          <a:xfrm>
            <a:off x="-145343" y="3792366"/>
            <a:ext cx="671995" cy="1207034"/>
            <a:chOff x="9952902" y="1048000"/>
            <a:chExt cx="807783" cy="1450937"/>
          </a:xfrm>
        </p:grpSpPr>
        <p:sp>
          <p:nvSpPr>
            <p:cNvPr id="2228" name="Google Shape;2228;p58"/>
            <p:cNvSpPr/>
            <p:nvPr/>
          </p:nvSpPr>
          <p:spPr>
            <a:xfrm>
              <a:off x="9964275" y="1048006"/>
              <a:ext cx="796410" cy="1450924"/>
            </a:xfrm>
            <a:custGeom>
              <a:avLst/>
              <a:gdLst/>
              <a:ahLst/>
              <a:cxnLst/>
              <a:rect l="l" t="t" r="r" b="b"/>
              <a:pathLst>
                <a:path w="10344" h="18845" extrusionOk="0">
                  <a:moveTo>
                    <a:pt x="5130" y="0"/>
                  </a:moveTo>
                  <a:cubicBezTo>
                    <a:pt x="4838" y="0"/>
                    <a:pt x="4544" y="76"/>
                    <a:pt x="4255" y="252"/>
                  </a:cubicBezTo>
                  <a:cubicBezTo>
                    <a:pt x="3573" y="669"/>
                    <a:pt x="3126" y="1456"/>
                    <a:pt x="2919" y="2194"/>
                  </a:cubicBezTo>
                  <a:cubicBezTo>
                    <a:pt x="2668" y="3092"/>
                    <a:pt x="2624" y="4048"/>
                    <a:pt x="2792" y="4965"/>
                  </a:cubicBezTo>
                  <a:cubicBezTo>
                    <a:pt x="1675" y="5103"/>
                    <a:pt x="660" y="5878"/>
                    <a:pt x="232" y="6919"/>
                  </a:cubicBezTo>
                  <a:cubicBezTo>
                    <a:pt x="81" y="7289"/>
                    <a:pt x="0" y="7712"/>
                    <a:pt x="131" y="8089"/>
                  </a:cubicBezTo>
                  <a:cubicBezTo>
                    <a:pt x="326" y="8660"/>
                    <a:pt x="927" y="8973"/>
                    <a:pt x="1475" y="9228"/>
                  </a:cubicBezTo>
                  <a:cubicBezTo>
                    <a:pt x="797" y="9836"/>
                    <a:pt x="559" y="10860"/>
                    <a:pt x="823" y="11732"/>
                  </a:cubicBezTo>
                  <a:cubicBezTo>
                    <a:pt x="1089" y="12602"/>
                    <a:pt x="1816" y="13301"/>
                    <a:pt x="2674" y="13604"/>
                  </a:cubicBezTo>
                  <a:cubicBezTo>
                    <a:pt x="2687" y="13609"/>
                    <a:pt x="2700" y="13612"/>
                    <a:pt x="2715" y="13617"/>
                  </a:cubicBezTo>
                  <a:cubicBezTo>
                    <a:pt x="3010" y="13717"/>
                    <a:pt x="3326" y="13769"/>
                    <a:pt x="3639" y="13769"/>
                  </a:cubicBezTo>
                  <a:cubicBezTo>
                    <a:pt x="4082" y="13769"/>
                    <a:pt x="4521" y="13665"/>
                    <a:pt x="4893" y="13444"/>
                  </a:cubicBezTo>
                  <a:lnTo>
                    <a:pt x="4893" y="13444"/>
                  </a:lnTo>
                  <a:lnTo>
                    <a:pt x="4810" y="17097"/>
                  </a:lnTo>
                  <a:cubicBezTo>
                    <a:pt x="4762" y="17045"/>
                    <a:pt x="4706" y="16995"/>
                    <a:pt x="4636" y="16990"/>
                  </a:cubicBezTo>
                  <a:cubicBezTo>
                    <a:pt x="4633" y="16989"/>
                    <a:pt x="4629" y="16989"/>
                    <a:pt x="4626" y="16989"/>
                  </a:cubicBezTo>
                  <a:cubicBezTo>
                    <a:pt x="4502" y="16989"/>
                    <a:pt x="4426" y="17129"/>
                    <a:pt x="4394" y="17251"/>
                  </a:cubicBezTo>
                  <a:cubicBezTo>
                    <a:pt x="4360" y="17386"/>
                    <a:pt x="4345" y="17526"/>
                    <a:pt x="4346" y="17664"/>
                  </a:cubicBezTo>
                  <a:cubicBezTo>
                    <a:pt x="4213" y="17758"/>
                    <a:pt x="4124" y="17904"/>
                    <a:pt x="4040" y="18048"/>
                  </a:cubicBezTo>
                  <a:cubicBezTo>
                    <a:pt x="4108" y="17504"/>
                    <a:pt x="4089" y="16950"/>
                    <a:pt x="3985" y="16412"/>
                  </a:cubicBezTo>
                  <a:cubicBezTo>
                    <a:pt x="3959" y="16275"/>
                    <a:pt x="3920" y="16129"/>
                    <a:pt x="3810" y="16043"/>
                  </a:cubicBezTo>
                  <a:cubicBezTo>
                    <a:pt x="3751" y="15997"/>
                    <a:pt x="3683" y="15978"/>
                    <a:pt x="3611" y="15978"/>
                  </a:cubicBezTo>
                  <a:cubicBezTo>
                    <a:pt x="3452" y="15978"/>
                    <a:pt x="3280" y="16076"/>
                    <a:pt x="3165" y="16198"/>
                  </a:cubicBezTo>
                  <a:cubicBezTo>
                    <a:pt x="2693" y="16705"/>
                    <a:pt x="2720" y="17499"/>
                    <a:pt x="2893" y="18169"/>
                  </a:cubicBezTo>
                  <a:cubicBezTo>
                    <a:pt x="2677" y="18049"/>
                    <a:pt x="2454" y="17941"/>
                    <a:pt x="2226" y="17845"/>
                  </a:cubicBezTo>
                  <a:cubicBezTo>
                    <a:pt x="2168" y="17821"/>
                    <a:pt x="2099" y="17801"/>
                    <a:pt x="2036" y="17801"/>
                  </a:cubicBezTo>
                  <a:cubicBezTo>
                    <a:pt x="1977" y="17801"/>
                    <a:pt x="1924" y="17819"/>
                    <a:pt x="1893" y="17868"/>
                  </a:cubicBezTo>
                  <a:cubicBezTo>
                    <a:pt x="1862" y="17914"/>
                    <a:pt x="1866" y="17974"/>
                    <a:pt x="1872" y="18028"/>
                  </a:cubicBezTo>
                  <a:cubicBezTo>
                    <a:pt x="1911" y="18347"/>
                    <a:pt x="2082" y="18645"/>
                    <a:pt x="2332" y="18844"/>
                  </a:cubicBezTo>
                  <a:lnTo>
                    <a:pt x="5886" y="18844"/>
                  </a:lnTo>
                  <a:cubicBezTo>
                    <a:pt x="5896" y="18816"/>
                    <a:pt x="5908" y="18786"/>
                    <a:pt x="5917" y="18756"/>
                  </a:cubicBezTo>
                  <a:cubicBezTo>
                    <a:pt x="6259" y="18787"/>
                    <a:pt x="6602" y="18803"/>
                    <a:pt x="6944" y="18803"/>
                  </a:cubicBezTo>
                  <a:cubicBezTo>
                    <a:pt x="7232" y="18803"/>
                    <a:pt x="7519" y="18792"/>
                    <a:pt x="7805" y="18769"/>
                  </a:cubicBezTo>
                  <a:cubicBezTo>
                    <a:pt x="7869" y="18764"/>
                    <a:pt x="7939" y="18756"/>
                    <a:pt x="7984" y="18710"/>
                  </a:cubicBezTo>
                  <a:cubicBezTo>
                    <a:pt x="8019" y="18675"/>
                    <a:pt x="8031" y="18623"/>
                    <a:pt x="8042" y="18574"/>
                  </a:cubicBezTo>
                  <a:cubicBezTo>
                    <a:pt x="8097" y="18331"/>
                    <a:pt x="8129" y="18023"/>
                    <a:pt x="7922" y="17882"/>
                  </a:cubicBezTo>
                  <a:cubicBezTo>
                    <a:pt x="7850" y="17834"/>
                    <a:pt x="7762" y="17818"/>
                    <a:pt x="7675" y="17818"/>
                  </a:cubicBezTo>
                  <a:cubicBezTo>
                    <a:pt x="7654" y="17818"/>
                    <a:pt x="7634" y="17819"/>
                    <a:pt x="7613" y="17821"/>
                  </a:cubicBezTo>
                  <a:cubicBezTo>
                    <a:pt x="7361" y="17844"/>
                    <a:pt x="7120" y="17974"/>
                    <a:pt x="6963" y="18174"/>
                  </a:cubicBezTo>
                  <a:cubicBezTo>
                    <a:pt x="7031" y="17970"/>
                    <a:pt x="7084" y="17761"/>
                    <a:pt x="7120" y="17549"/>
                  </a:cubicBezTo>
                  <a:cubicBezTo>
                    <a:pt x="7137" y="17450"/>
                    <a:pt x="7138" y="17324"/>
                    <a:pt x="7050" y="17276"/>
                  </a:cubicBezTo>
                  <a:cubicBezTo>
                    <a:pt x="7027" y="17263"/>
                    <a:pt x="7002" y="17258"/>
                    <a:pt x="6977" y="17258"/>
                  </a:cubicBezTo>
                  <a:cubicBezTo>
                    <a:pt x="6939" y="17258"/>
                    <a:pt x="6900" y="17269"/>
                    <a:pt x="6865" y="17281"/>
                  </a:cubicBezTo>
                  <a:cubicBezTo>
                    <a:pt x="6572" y="17384"/>
                    <a:pt x="6323" y="17605"/>
                    <a:pt x="6187" y="17884"/>
                  </a:cubicBezTo>
                  <a:cubicBezTo>
                    <a:pt x="6386" y="17441"/>
                    <a:pt x="6527" y="16973"/>
                    <a:pt x="6605" y="16493"/>
                  </a:cubicBezTo>
                  <a:cubicBezTo>
                    <a:pt x="6630" y="16338"/>
                    <a:pt x="6624" y="16135"/>
                    <a:pt x="6477" y="16079"/>
                  </a:cubicBezTo>
                  <a:cubicBezTo>
                    <a:pt x="6454" y="16070"/>
                    <a:pt x="6431" y="16066"/>
                    <a:pt x="6408" y="16066"/>
                  </a:cubicBezTo>
                  <a:cubicBezTo>
                    <a:pt x="6332" y="16066"/>
                    <a:pt x="6256" y="16106"/>
                    <a:pt x="6189" y="16147"/>
                  </a:cubicBezTo>
                  <a:cubicBezTo>
                    <a:pt x="5903" y="16328"/>
                    <a:pt x="5658" y="16569"/>
                    <a:pt x="5470" y="16850"/>
                  </a:cubicBezTo>
                  <a:lnTo>
                    <a:pt x="5390" y="13339"/>
                  </a:lnTo>
                  <a:lnTo>
                    <a:pt x="5390" y="13339"/>
                  </a:lnTo>
                  <a:cubicBezTo>
                    <a:pt x="5685" y="13558"/>
                    <a:pt x="6060" y="13668"/>
                    <a:pt x="6426" y="13732"/>
                  </a:cubicBezTo>
                  <a:cubicBezTo>
                    <a:pt x="6687" y="13781"/>
                    <a:pt x="6955" y="13809"/>
                    <a:pt x="7222" y="13809"/>
                  </a:cubicBezTo>
                  <a:cubicBezTo>
                    <a:pt x="7284" y="13809"/>
                    <a:pt x="7346" y="13808"/>
                    <a:pt x="7407" y="13805"/>
                  </a:cubicBezTo>
                  <a:lnTo>
                    <a:pt x="7413" y="13805"/>
                  </a:lnTo>
                  <a:cubicBezTo>
                    <a:pt x="7523" y="13799"/>
                    <a:pt x="7634" y="13788"/>
                    <a:pt x="7745" y="13771"/>
                  </a:cubicBezTo>
                  <a:cubicBezTo>
                    <a:pt x="7771" y="13767"/>
                    <a:pt x="7796" y="13763"/>
                    <a:pt x="7821" y="13757"/>
                  </a:cubicBezTo>
                  <a:cubicBezTo>
                    <a:pt x="7849" y="13752"/>
                    <a:pt x="7876" y="13747"/>
                    <a:pt x="7904" y="13741"/>
                  </a:cubicBezTo>
                  <a:cubicBezTo>
                    <a:pt x="7918" y="13738"/>
                    <a:pt x="7931" y="13734"/>
                    <a:pt x="7944" y="13731"/>
                  </a:cubicBezTo>
                  <a:cubicBezTo>
                    <a:pt x="7967" y="13726"/>
                    <a:pt x="7990" y="13721"/>
                    <a:pt x="8012" y="13715"/>
                  </a:cubicBezTo>
                  <a:cubicBezTo>
                    <a:pt x="8089" y="13695"/>
                    <a:pt x="8165" y="13672"/>
                    <a:pt x="8240" y="13644"/>
                  </a:cubicBezTo>
                  <a:cubicBezTo>
                    <a:pt x="8245" y="13642"/>
                    <a:pt x="8250" y="13639"/>
                    <a:pt x="8255" y="13638"/>
                  </a:cubicBezTo>
                  <a:cubicBezTo>
                    <a:pt x="8765" y="13450"/>
                    <a:pt x="9222" y="13068"/>
                    <a:pt x="9431" y="12572"/>
                  </a:cubicBezTo>
                  <a:cubicBezTo>
                    <a:pt x="9459" y="12504"/>
                    <a:pt x="9483" y="12435"/>
                    <a:pt x="9502" y="12363"/>
                  </a:cubicBezTo>
                  <a:cubicBezTo>
                    <a:pt x="9573" y="12095"/>
                    <a:pt x="9558" y="11805"/>
                    <a:pt x="9472" y="11541"/>
                  </a:cubicBezTo>
                  <a:cubicBezTo>
                    <a:pt x="9464" y="11517"/>
                    <a:pt x="9457" y="11494"/>
                    <a:pt x="9447" y="11472"/>
                  </a:cubicBezTo>
                  <a:cubicBezTo>
                    <a:pt x="9442" y="11459"/>
                    <a:pt x="9438" y="11447"/>
                    <a:pt x="9433" y="11435"/>
                  </a:cubicBezTo>
                  <a:cubicBezTo>
                    <a:pt x="9317" y="11155"/>
                    <a:pt x="9113" y="10919"/>
                    <a:pt x="8840" y="10789"/>
                  </a:cubicBezTo>
                  <a:cubicBezTo>
                    <a:pt x="8892" y="10745"/>
                    <a:pt x="8942" y="10699"/>
                    <a:pt x="8993" y="10653"/>
                  </a:cubicBezTo>
                  <a:cubicBezTo>
                    <a:pt x="9026" y="10622"/>
                    <a:pt x="9058" y="10590"/>
                    <a:pt x="9092" y="10559"/>
                  </a:cubicBezTo>
                  <a:cubicBezTo>
                    <a:pt x="9172" y="10479"/>
                    <a:pt x="9253" y="10397"/>
                    <a:pt x="9328" y="10312"/>
                  </a:cubicBezTo>
                  <a:cubicBezTo>
                    <a:pt x="9344" y="10295"/>
                    <a:pt x="9359" y="10278"/>
                    <a:pt x="9372" y="10261"/>
                  </a:cubicBezTo>
                  <a:cubicBezTo>
                    <a:pt x="9417" y="10209"/>
                    <a:pt x="9460" y="10156"/>
                    <a:pt x="9503" y="10103"/>
                  </a:cubicBezTo>
                  <a:cubicBezTo>
                    <a:pt x="9532" y="10067"/>
                    <a:pt x="9559" y="10031"/>
                    <a:pt x="9585" y="9994"/>
                  </a:cubicBezTo>
                  <a:cubicBezTo>
                    <a:pt x="9802" y="9702"/>
                    <a:pt x="9979" y="9383"/>
                    <a:pt x="10100" y="9041"/>
                  </a:cubicBezTo>
                  <a:cubicBezTo>
                    <a:pt x="10116" y="8997"/>
                    <a:pt x="10128" y="8954"/>
                    <a:pt x="10143" y="8911"/>
                  </a:cubicBezTo>
                  <a:cubicBezTo>
                    <a:pt x="10343" y="8256"/>
                    <a:pt x="10327" y="7529"/>
                    <a:pt x="10022" y="6918"/>
                  </a:cubicBezTo>
                  <a:cubicBezTo>
                    <a:pt x="9982" y="6837"/>
                    <a:pt x="9936" y="6758"/>
                    <a:pt x="9885" y="6683"/>
                  </a:cubicBezTo>
                  <a:cubicBezTo>
                    <a:pt x="9872" y="6664"/>
                    <a:pt x="9859" y="6644"/>
                    <a:pt x="9846" y="6626"/>
                  </a:cubicBezTo>
                  <a:cubicBezTo>
                    <a:pt x="9501" y="6146"/>
                    <a:pt x="8956" y="5807"/>
                    <a:pt x="8370" y="5769"/>
                  </a:cubicBezTo>
                  <a:cubicBezTo>
                    <a:pt x="8345" y="5768"/>
                    <a:pt x="8322" y="5767"/>
                    <a:pt x="8297" y="5765"/>
                  </a:cubicBezTo>
                  <a:cubicBezTo>
                    <a:pt x="8308" y="5727"/>
                    <a:pt x="8318" y="5689"/>
                    <a:pt x="8328" y="5650"/>
                  </a:cubicBezTo>
                  <a:cubicBezTo>
                    <a:pt x="8333" y="5630"/>
                    <a:pt x="8336" y="5612"/>
                    <a:pt x="8340" y="5592"/>
                  </a:cubicBezTo>
                  <a:cubicBezTo>
                    <a:pt x="8359" y="5513"/>
                    <a:pt x="8375" y="5431"/>
                    <a:pt x="8386" y="5351"/>
                  </a:cubicBezTo>
                  <a:cubicBezTo>
                    <a:pt x="8391" y="5318"/>
                    <a:pt x="8395" y="5285"/>
                    <a:pt x="8401" y="5252"/>
                  </a:cubicBezTo>
                  <a:cubicBezTo>
                    <a:pt x="8411" y="5169"/>
                    <a:pt x="8418" y="5085"/>
                    <a:pt x="8424" y="5001"/>
                  </a:cubicBezTo>
                  <a:cubicBezTo>
                    <a:pt x="8448" y="4630"/>
                    <a:pt x="8424" y="4254"/>
                    <a:pt x="8370" y="3884"/>
                  </a:cubicBezTo>
                  <a:cubicBezTo>
                    <a:pt x="8197" y="2659"/>
                    <a:pt x="7684" y="1435"/>
                    <a:pt x="6718" y="661"/>
                  </a:cubicBezTo>
                  <a:lnTo>
                    <a:pt x="6717" y="661"/>
                  </a:lnTo>
                  <a:cubicBezTo>
                    <a:pt x="6703" y="650"/>
                    <a:pt x="6689" y="639"/>
                    <a:pt x="6675" y="629"/>
                  </a:cubicBezTo>
                  <a:cubicBezTo>
                    <a:pt x="6671" y="626"/>
                    <a:pt x="6667" y="621"/>
                    <a:pt x="6663" y="619"/>
                  </a:cubicBezTo>
                  <a:cubicBezTo>
                    <a:pt x="6650" y="610"/>
                    <a:pt x="6639" y="599"/>
                    <a:pt x="6625" y="591"/>
                  </a:cubicBezTo>
                  <a:cubicBezTo>
                    <a:pt x="6623" y="589"/>
                    <a:pt x="6621" y="588"/>
                    <a:pt x="6619" y="586"/>
                  </a:cubicBezTo>
                  <a:cubicBezTo>
                    <a:pt x="6603" y="573"/>
                    <a:pt x="6588" y="562"/>
                    <a:pt x="6572" y="551"/>
                  </a:cubicBezTo>
                  <a:lnTo>
                    <a:pt x="6569" y="549"/>
                  </a:lnTo>
                  <a:cubicBezTo>
                    <a:pt x="6553" y="537"/>
                    <a:pt x="6537" y="526"/>
                    <a:pt x="6522" y="515"/>
                  </a:cubicBezTo>
                  <a:cubicBezTo>
                    <a:pt x="6093" y="210"/>
                    <a:pt x="5615" y="0"/>
                    <a:pt x="5130" y="0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9" name="Google Shape;2229;p58"/>
            <p:cNvSpPr/>
            <p:nvPr/>
          </p:nvSpPr>
          <p:spPr>
            <a:xfrm>
              <a:off x="10285359" y="2284975"/>
              <a:ext cx="293803" cy="210574"/>
            </a:xfrm>
            <a:custGeom>
              <a:avLst/>
              <a:gdLst/>
              <a:ahLst/>
              <a:cxnLst/>
              <a:rect l="l" t="t" r="r" b="b"/>
              <a:pathLst>
                <a:path w="3816" h="2735" extrusionOk="0">
                  <a:moveTo>
                    <a:pt x="2091" y="0"/>
                  </a:moveTo>
                  <a:cubicBezTo>
                    <a:pt x="2016" y="0"/>
                    <a:pt x="1939" y="39"/>
                    <a:pt x="1873" y="81"/>
                  </a:cubicBezTo>
                  <a:cubicBezTo>
                    <a:pt x="1363" y="402"/>
                    <a:pt x="983" y="923"/>
                    <a:pt x="830" y="1507"/>
                  </a:cubicBezTo>
                  <a:cubicBezTo>
                    <a:pt x="739" y="1337"/>
                    <a:pt x="628" y="1179"/>
                    <a:pt x="498" y="1037"/>
                  </a:cubicBezTo>
                  <a:cubicBezTo>
                    <a:pt x="449" y="982"/>
                    <a:pt x="392" y="928"/>
                    <a:pt x="319" y="923"/>
                  </a:cubicBezTo>
                  <a:cubicBezTo>
                    <a:pt x="315" y="923"/>
                    <a:pt x="311" y="922"/>
                    <a:pt x="307" y="922"/>
                  </a:cubicBezTo>
                  <a:cubicBezTo>
                    <a:pt x="184" y="922"/>
                    <a:pt x="107" y="1063"/>
                    <a:pt x="76" y="1184"/>
                  </a:cubicBezTo>
                  <a:cubicBezTo>
                    <a:pt x="1" y="1482"/>
                    <a:pt x="14" y="1802"/>
                    <a:pt x="114" y="2094"/>
                  </a:cubicBezTo>
                  <a:lnTo>
                    <a:pt x="618" y="2554"/>
                  </a:lnTo>
                  <a:cubicBezTo>
                    <a:pt x="1279" y="2675"/>
                    <a:pt x="1952" y="2735"/>
                    <a:pt x="2624" y="2735"/>
                  </a:cubicBezTo>
                  <a:cubicBezTo>
                    <a:pt x="2913" y="2735"/>
                    <a:pt x="3202" y="2724"/>
                    <a:pt x="3491" y="2701"/>
                  </a:cubicBezTo>
                  <a:cubicBezTo>
                    <a:pt x="3555" y="2696"/>
                    <a:pt x="3625" y="2689"/>
                    <a:pt x="3670" y="2643"/>
                  </a:cubicBezTo>
                  <a:cubicBezTo>
                    <a:pt x="3705" y="2607"/>
                    <a:pt x="3718" y="2555"/>
                    <a:pt x="3728" y="2507"/>
                  </a:cubicBezTo>
                  <a:cubicBezTo>
                    <a:pt x="3784" y="2263"/>
                    <a:pt x="3815" y="1955"/>
                    <a:pt x="3608" y="1816"/>
                  </a:cubicBezTo>
                  <a:cubicBezTo>
                    <a:pt x="3538" y="1768"/>
                    <a:pt x="3453" y="1751"/>
                    <a:pt x="3366" y="1751"/>
                  </a:cubicBezTo>
                  <a:cubicBezTo>
                    <a:pt x="3344" y="1751"/>
                    <a:pt x="3322" y="1752"/>
                    <a:pt x="3300" y="1754"/>
                  </a:cubicBezTo>
                  <a:cubicBezTo>
                    <a:pt x="3048" y="1777"/>
                    <a:pt x="2806" y="1908"/>
                    <a:pt x="2649" y="2106"/>
                  </a:cubicBezTo>
                  <a:cubicBezTo>
                    <a:pt x="2717" y="1903"/>
                    <a:pt x="2769" y="1693"/>
                    <a:pt x="2806" y="1482"/>
                  </a:cubicBezTo>
                  <a:cubicBezTo>
                    <a:pt x="2823" y="1383"/>
                    <a:pt x="2824" y="1257"/>
                    <a:pt x="2736" y="1209"/>
                  </a:cubicBezTo>
                  <a:cubicBezTo>
                    <a:pt x="2713" y="1197"/>
                    <a:pt x="2688" y="1192"/>
                    <a:pt x="2663" y="1192"/>
                  </a:cubicBezTo>
                  <a:cubicBezTo>
                    <a:pt x="2625" y="1192"/>
                    <a:pt x="2586" y="1202"/>
                    <a:pt x="2551" y="1215"/>
                  </a:cubicBezTo>
                  <a:cubicBezTo>
                    <a:pt x="2258" y="1317"/>
                    <a:pt x="2010" y="1538"/>
                    <a:pt x="1874" y="1816"/>
                  </a:cubicBezTo>
                  <a:lnTo>
                    <a:pt x="1874" y="1816"/>
                  </a:lnTo>
                  <a:cubicBezTo>
                    <a:pt x="2073" y="1373"/>
                    <a:pt x="2214" y="906"/>
                    <a:pt x="2291" y="427"/>
                  </a:cubicBezTo>
                  <a:cubicBezTo>
                    <a:pt x="2316" y="271"/>
                    <a:pt x="2309" y="70"/>
                    <a:pt x="2161" y="13"/>
                  </a:cubicBezTo>
                  <a:cubicBezTo>
                    <a:pt x="2138" y="4"/>
                    <a:pt x="2114" y="0"/>
                    <a:pt x="209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0" name="Google Shape;2230;p58"/>
            <p:cNvSpPr/>
            <p:nvPr/>
          </p:nvSpPr>
          <p:spPr>
            <a:xfrm>
              <a:off x="9952902" y="1048000"/>
              <a:ext cx="796564" cy="1063497"/>
            </a:xfrm>
            <a:custGeom>
              <a:avLst/>
              <a:gdLst/>
              <a:ahLst/>
              <a:cxnLst/>
              <a:rect l="l" t="t" r="r" b="b"/>
              <a:pathLst>
                <a:path w="10346" h="13813" extrusionOk="0">
                  <a:moveTo>
                    <a:pt x="5130" y="0"/>
                  </a:moveTo>
                  <a:cubicBezTo>
                    <a:pt x="4838" y="0"/>
                    <a:pt x="4543" y="76"/>
                    <a:pt x="4255" y="253"/>
                  </a:cubicBezTo>
                  <a:cubicBezTo>
                    <a:pt x="3574" y="669"/>
                    <a:pt x="3126" y="1456"/>
                    <a:pt x="2919" y="2194"/>
                  </a:cubicBezTo>
                  <a:cubicBezTo>
                    <a:pt x="2668" y="3092"/>
                    <a:pt x="2624" y="4048"/>
                    <a:pt x="2792" y="4965"/>
                  </a:cubicBezTo>
                  <a:cubicBezTo>
                    <a:pt x="1676" y="5102"/>
                    <a:pt x="660" y="5878"/>
                    <a:pt x="233" y="6919"/>
                  </a:cubicBezTo>
                  <a:cubicBezTo>
                    <a:pt x="82" y="7290"/>
                    <a:pt x="0" y="7711"/>
                    <a:pt x="131" y="8090"/>
                  </a:cubicBezTo>
                  <a:cubicBezTo>
                    <a:pt x="328" y="8660"/>
                    <a:pt x="927" y="8973"/>
                    <a:pt x="1475" y="9227"/>
                  </a:cubicBezTo>
                  <a:cubicBezTo>
                    <a:pt x="798" y="9837"/>
                    <a:pt x="559" y="10860"/>
                    <a:pt x="824" y="11731"/>
                  </a:cubicBezTo>
                  <a:cubicBezTo>
                    <a:pt x="1089" y="12602"/>
                    <a:pt x="1818" y="13300"/>
                    <a:pt x="2675" y="13603"/>
                  </a:cubicBezTo>
                  <a:cubicBezTo>
                    <a:pt x="2982" y="13712"/>
                    <a:pt x="3313" y="13769"/>
                    <a:pt x="3641" y="13769"/>
                  </a:cubicBezTo>
                  <a:cubicBezTo>
                    <a:pt x="4224" y="13769"/>
                    <a:pt x="4799" y="13589"/>
                    <a:pt x="5226" y="13197"/>
                  </a:cubicBezTo>
                  <a:cubicBezTo>
                    <a:pt x="5540" y="13514"/>
                    <a:pt x="5990" y="13655"/>
                    <a:pt x="6429" y="13736"/>
                  </a:cubicBezTo>
                  <a:cubicBezTo>
                    <a:pt x="6692" y="13783"/>
                    <a:pt x="6962" y="13812"/>
                    <a:pt x="7231" y="13812"/>
                  </a:cubicBezTo>
                  <a:cubicBezTo>
                    <a:pt x="7582" y="13812"/>
                    <a:pt x="7930" y="13763"/>
                    <a:pt x="8259" y="13642"/>
                  </a:cubicBezTo>
                  <a:cubicBezTo>
                    <a:pt x="8839" y="13427"/>
                    <a:pt x="9347" y="12963"/>
                    <a:pt x="9505" y="12366"/>
                  </a:cubicBezTo>
                  <a:cubicBezTo>
                    <a:pt x="9663" y="11768"/>
                    <a:pt x="9400" y="11055"/>
                    <a:pt x="8841" y="10790"/>
                  </a:cubicBezTo>
                  <a:cubicBezTo>
                    <a:pt x="9393" y="10318"/>
                    <a:pt x="9859" y="9727"/>
                    <a:pt x="10101" y="9041"/>
                  </a:cubicBezTo>
                  <a:cubicBezTo>
                    <a:pt x="10345" y="8356"/>
                    <a:pt x="10346" y="7570"/>
                    <a:pt x="10021" y="6919"/>
                  </a:cubicBezTo>
                  <a:cubicBezTo>
                    <a:pt x="9696" y="6268"/>
                    <a:pt x="9023" y="5782"/>
                    <a:pt x="8295" y="5766"/>
                  </a:cubicBezTo>
                  <a:cubicBezTo>
                    <a:pt x="8469" y="5159"/>
                    <a:pt x="8458" y="4511"/>
                    <a:pt x="8369" y="3887"/>
                  </a:cubicBezTo>
                  <a:cubicBezTo>
                    <a:pt x="8196" y="2663"/>
                    <a:pt x="7683" y="1436"/>
                    <a:pt x="6718" y="662"/>
                  </a:cubicBezTo>
                  <a:cubicBezTo>
                    <a:pt x="6242" y="281"/>
                    <a:pt x="5691" y="0"/>
                    <a:pt x="513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1" name="Google Shape;2231;p58"/>
            <p:cNvSpPr/>
            <p:nvPr/>
          </p:nvSpPr>
          <p:spPr>
            <a:xfrm>
              <a:off x="10147618" y="1407328"/>
              <a:ext cx="429695" cy="1059494"/>
            </a:xfrm>
            <a:custGeom>
              <a:avLst/>
              <a:gdLst/>
              <a:ahLst/>
              <a:cxnLst/>
              <a:rect l="l" t="t" r="r" b="b"/>
              <a:pathLst>
                <a:path w="5581" h="13761" extrusionOk="0">
                  <a:moveTo>
                    <a:pt x="4418" y="1"/>
                  </a:moveTo>
                  <a:cubicBezTo>
                    <a:pt x="4333" y="1"/>
                    <a:pt x="4240" y="73"/>
                    <a:pt x="4258" y="183"/>
                  </a:cubicBezTo>
                  <a:cubicBezTo>
                    <a:pt x="4387" y="929"/>
                    <a:pt x="4434" y="1673"/>
                    <a:pt x="4407" y="2428"/>
                  </a:cubicBezTo>
                  <a:cubicBezTo>
                    <a:pt x="4386" y="3003"/>
                    <a:pt x="4179" y="3284"/>
                    <a:pt x="3589" y="3362"/>
                  </a:cubicBezTo>
                  <a:cubicBezTo>
                    <a:pt x="3451" y="3380"/>
                    <a:pt x="3312" y="3388"/>
                    <a:pt x="3172" y="3388"/>
                  </a:cubicBezTo>
                  <a:cubicBezTo>
                    <a:pt x="3031" y="3388"/>
                    <a:pt x="2889" y="3380"/>
                    <a:pt x="2747" y="3367"/>
                  </a:cubicBezTo>
                  <a:lnTo>
                    <a:pt x="2697" y="1124"/>
                  </a:lnTo>
                  <a:cubicBezTo>
                    <a:pt x="2695" y="1077"/>
                    <a:pt x="2661" y="1040"/>
                    <a:pt x="2617" y="1040"/>
                  </a:cubicBezTo>
                  <a:cubicBezTo>
                    <a:pt x="2574" y="1040"/>
                    <a:pt x="2538" y="1077"/>
                    <a:pt x="2537" y="1124"/>
                  </a:cubicBezTo>
                  <a:lnTo>
                    <a:pt x="2505" y="2561"/>
                  </a:lnTo>
                  <a:cubicBezTo>
                    <a:pt x="2484" y="2560"/>
                    <a:pt x="2463" y="2560"/>
                    <a:pt x="2441" y="2560"/>
                  </a:cubicBezTo>
                  <a:cubicBezTo>
                    <a:pt x="2335" y="2560"/>
                    <a:pt x="2218" y="2565"/>
                    <a:pt x="2098" y="2565"/>
                  </a:cubicBezTo>
                  <a:cubicBezTo>
                    <a:pt x="1716" y="2565"/>
                    <a:pt x="1311" y="2520"/>
                    <a:pt x="1192" y="2151"/>
                  </a:cubicBezTo>
                  <a:cubicBezTo>
                    <a:pt x="1025" y="1643"/>
                    <a:pt x="1101" y="968"/>
                    <a:pt x="1176" y="451"/>
                  </a:cubicBezTo>
                  <a:cubicBezTo>
                    <a:pt x="1192" y="341"/>
                    <a:pt x="1096" y="269"/>
                    <a:pt x="1012" y="269"/>
                  </a:cubicBezTo>
                  <a:cubicBezTo>
                    <a:pt x="957" y="269"/>
                    <a:pt x="906" y="300"/>
                    <a:pt x="896" y="373"/>
                  </a:cubicBezTo>
                  <a:cubicBezTo>
                    <a:pt x="811" y="962"/>
                    <a:pt x="682" y="1824"/>
                    <a:pt x="965" y="2380"/>
                  </a:cubicBezTo>
                  <a:cubicBezTo>
                    <a:pt x="1185" y="2815"/>
                    <a:pt x="1661" y="2849"/>
                    <a:pt x="2116" y="2849"/>
                  </a:cubicBezTo>
                  <a:cubicBezTo>
                    <a:pt x="2203" y="2849"/>
                    <a:pt x="2288" y="2848"/>
                    <a:pt x="2371" y="2848"/>
                  </a:cubicBezTo>
                  <a:cubicBezTo>
                    <a:pt x="2415" y="2848"/>
                    <a:pt x="2458" y="2848"/>
                    <a:pt x="2500" y="2850"/>
                  </a:cubicBezTo>
                  <a:lnTo>
                    <a:pt x="2436" y="5711"/>
                  </a:lnTo>
                  <a:cubicBezTo>
                    <a:pt x="1898" y="5685"/>
                    <a:pt x="1305" y="5663"/>
                    <a:pt x="838" y="5428"/>
                  </a:cubicBezTo>
                  <a:cubicBezTo>
                    <a:pt x="217" y="5114"/>
                    <a:pt x="437" y="3775"/>
                    <a:pt x="524" y="3238"/>
                  </a:cubicBezTo>
                  <a:cubicBezTo>
                    <a:pt x="543" y="3129"/>
                    <a:pt x="449" y="3056"/>
                    <a:pt x="365" y="3056"/>
                  </a:cubicBezTo>
                  <a:cubicBezTo>
                    <a:pt x="309" y="3056"/>
                    <a:pt x="257" y="3088"/>
                    <a:pt x="245" y="3162"/>
                  </a:cubicBezTo>
                  <a:cubicBezTo>
                    <a:pt x="128" y="3871"/>
                    <a:pt x="1" y="4836"/>
                    <a:pt x="444" y="5463"/>
                  </a:cubicBezTo>
                  <a:cubicBezTo>
                    <a:pt x="616" y="5706"/>
                    <a:pt x="935" y="5798"/>
                    <a:pt x="1212" y="5853"/>
                  </a:cubicBezTo>
                  <a:cubicBezTo>
                    <a:pt x="1611" y="5934"/>
                    <a:pt x="2023" y="5970"/>
                    <a:pt x="2431" y="5998"/>
                  </a:cubicBezTo>
                  <a:lnTo>
                    <a:pt x="2258" y="13672"/>
                  </a:lnTo>
                  <a:cubicBezTo>
                    <a:pt x="2256" y="13720"/>
                    <a:pt x="2292" y="13761"/>
                    <a:pt x="2338" y="13761"/>
                  </a:cubicBezTo>
                  <a:lnTo>
                    <a:pt x="2903" y="13761"/>
                  </a:lnTo>
                  <a:cubicBezTo>
                    <a:pt x="2948" y="13761"/>
                    <a:pt x="2983" y="13720"/>
                    <a:pt x="2983" y="13672"/>
                  </a:cubicBezTo>
                  <a:lnTo>
                    <a:pt x="2826" y="6687"/>
                  </a:lnTo>
                  <a:lnTo>
                    <a:pt x="2826" y="6687"/>
                  </a:lnTo>
                  <a:cubicBezTo>
                    <a:pt x="2962" y="6695"/>
                    <a:pt x="3099" y="6700"/>
                    <a:pt x="3236" y="6700"/>
                  </a:cubicBezTo>
                  <a:cubicBezTo>
                    <a:pt x="3502" y="6700"/>
                    <a:pt x="3768" y="6682"/>
                    <a:pt x="4031" y="6641"/>
                  </a:cubicBezTo>
                  <a:cubicBezTo>
                    <a:pt x="4389" y="6584"/>
                    <a:pt x="4870" y="6541"/>
                    <a:pt x="5160" y="6290"/>
                  </a:cubicBezTo>
                  <a:cubicBezTo>
                    <a:pt x="5447" y="6039"/>
                    <a:pt x="5510" y="5732"/>
                    <a:pt x="5539" y="5365"/>
                  </a:cubicBezTo>
                  <a:cubicBezTo>
                    <a:pt x="5580" y="4804"/>
                    <a:pt x="5573" y="4236"/>
                    <a:pt x="5550" y="3674"/>
                  </a:cubicBezTo>
                  <a:cubicBezTo>
                    <a:pt x="5546" y="3581"/>
                    <a:pt x="5472" y="3534"/>
                    <a:pt x="5399" y="3534"/>
                  </a:cubicBezTo>
                  <a:cubicBezTo>
                    <a:pt x="5326" y="3534"/>
                    <a:pt x="5256" y="3581"/>
                    <a:pt x="5260" y="3674"/>
                  </a:cubicBezTo>
                  <a:cubicBezTo>
                    <a:pt x="5276" y="4051"/>
                    <a:pt x="5278" y="4426"/>
                    <a:pt x="5271" y="4803"/>
                  </a:cubicBezTo>
                  <a:cubicBezTo>
                    <a:pt x="5260" y="5274"/>
                    <a:pt x="5318" y="5855"/>
                    <a:pt x="4858" y="6134"/>
                  </a:cubicBezTo>
                  <a:cubicBezTo>
                    <a:pt x="4523" y="6338"/>
                    <a:pt x="3991" y="6362"/>
                    <a:pt x="3618" y="6395"/>
                  </a:cubicBezTo>
                  <a:cubicBezTo>
                    <a:pt x="3489" y="6407"/>
                    <a:pt x="3360" y="6412"/>
                    <a:pt x="3231" y="6412"/>
                  </a:cubicBezTo>
                  <a:cubicBezTo>
                    <a:pt x="3091" y="6412"/>
                    <a:pt x="2952" y="6407"/>
                    <a:pt x="2813" y="6397"/>
                  </a:cubicBezTo>
                  <a:lnTo>
                    <a:pt x="2752" y="3659"/>
                  </a:lnTo>
                  <a:lnTo>
                    <a:pt x="2752" y="3659"/>
                  </a:lnTo>
                  <a:cubicBezTo>
                    <a:pt x="2920" y="3675"/>
                    <a:pt x="3104" y="3689"/>
                    <a:pt x="3290" y="3689"/>
                  </a:cubicBezTo>
                  <a:cubicBezTo>
                    <a:pt x="3854" y="3689"/>
                    <a:pt x="4434" y="3564"/>
                    <a:pt x="4624" y="3023"/>
                  </a:cubicBezTo>
                  <a:cubicBezTo>
                    <a:pt x="4763" y="2633"/>
                    <a:pt x="4708" y="2126"/>
                    <a:pt x="4703" y="1721"/>
                  </a:cubicBezTo>
                  <a:cubicBezTo>
                    <a:pt x="4695" y="1180"/>
                    <a:pt x="4630" y="639"/>
                    <a:pt x="4539" y="106"/>
                  </a:cubicBezTo>
                  <a:cubicBezTo>
                    <a:pt x="4526" y="32"/>
                    <a:pt x="4474" y="1"/>
                    <a:pt x="441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2" name="Google Shape;2232;p58"/>
            <p:cNvSpPr/>
            <p:nvPr/>
          </p:nvSpPr>
          <p:spPr>
            <a:xfrm>
              <a:off x="10096341" y="2278045"/>
              <a:ext cx="319827" cy="220891"/>
            </a:xfrm>
            <a:custGeom>
              <a:avLst/>
              <a:gdLst/>
              <a:ahLst/>
              <a:cxnLst/>
              <a:rect l="l" t="t" r="r" b="b"/>
              <a:pathLst>
                <a:path w="4154" h="2869" extrusionOk="0">
                  <a:moveTo>
                    <a:pt x="1749" y="1"/>
                  </a:moveTo>
                  <a:cubicBezTo>
                    <a:pt x="1591" y="1"/>
                    <a:pt x="1419" y="99"/>
                    <a:pt x="1304" y="220"/>
                  </a:cubicBezTo>
                  <a:cubicBezTo>
                    <a:pt x="831" y="727"/>
                    <a:pt x="858" y="1521"/>
                    <a:pt x="1033" y="2191"/>
                  </a:cubicBezTo>
                  <a:cubicBezTo>
                    <a:pt x="815" y="2071"/>
                    <a:pt x="593" y="1964"/>
                    <a:pt x="364" y="1867"/>
                  </a:cubicBezTo>
                  <a:cubicBezTo>
                    <a:pt x="307" y="1843"/>
                    <a:pt x="238" y="1823"/>
                    <a:pt x="176" y="1823"/>
                  </a:cubicBezTo>
                  <a:cubicBezTo>
                    <a:pt x="116" y="1823"/>
                    <a:pt x="63" y="1841"/>
                    <a:pt x="31" y="1891"/>
                  </a:cubicBezTo>
                  <a:cubicBezTo>
                    <a:pt x="1" y="1937"/>
                    <a:pt x="4" y="1997"/>
                    <a:pt x="10" y="2050"/>
                  </a:cubicBezTo>
                  <a:cubicBezTo>
                    <a:pt x="50" y="2371"/>
                    <a:pt x="221" y="2669"/>
                    <a:pt x="472" y="2869"/>
                  </a:cubicBezTo>
                  <a:lnTo>
                    <a:pt x="4025" y="2869"/>
                  </a:lnTo>
                  <a:cubicBezTo>
                    <a:pt x="4047" y="2810"/>
                    <a:pt x="4067" y="2751"/>
                    <a:pt x="4085" y="2692"/>
                  </a:cubicBezTo>
                  <a:cubicBezTo>
                    <a:pt x="4130" y="2533"/>
                    <a:pt x="4154" y="2351"/>
                    <a:pt x="4067" y="2209"/>
                  </a:cubicBezTo>
                  <a:cubicBezTo>
                    <a:pt x="3991" y="2083"/>
                    <a:pt x="3845" y="2025"/>
                    <a:pt x="3695" y="2025"/>
                  </a:cubicBezTo>
                  <a:cubicBezTo>
                    <a:pt x="3616" y="2025"/>
                    <a:pt x="3536" y="2041"/>
                    <a:pt x="3465" y="2073"/>
                  </a:cubicBezTo>
                  <a:cubicBezTo>
                    <a:pt x="3260" y="2164"/>
                    <a:pt x="3110" y="2346"/>
                    <a:pt x="2970" y="2523"/>
                  </a:cubicBezTo>
                  <a:cubicBezTo>
                    <a:pt x="3042" y="2342"/>
                    <a:pt x="3075" y="2144"/>
                    <a:pt x="3063" y="1950"/>
                  </a:cubicBezTo>
                  <a:cubicBezTo>
                    <a:pt x="3059" y="1874"/>
                    <a:pt x="3047" y="1796"/>
                    <a:pt x="3006" y="1733"/>
                  </a:cubicBezTo>
                  <a:cubicBezTo>
                    <a:pt x="2948" y="1644"/>
                    <a:pt x="2846" y="1604"/>
                    <a:pt x="2739" y="1604"/>
                  </a:cubicBezTo>
                  <a:cubicBezTo>
                    <a:pt x="2664" y="1604"/>
                    <a:pt x="2587" y="1624"/>
                    <a:pt x="2523" y="1662"/>
                  </a:cubicBezTo>
                  <a:cubicBezTo>
                    <a:pt x="2367" y="1754"/>
                    <a:pt x="2269" y="1916"/>
                    <a:pt x="2179" y="2070"/>
                  </a:cubicBezTo>
                  <a:cubicBezTo>
                    <a:pt x="2247" y="1526"/>
                    <a:pt x="2227" y="972"/>
                    <a:pt x="2123" y="435"/>
                  </a:cubicBezTo>
                  <a:cubicBezTo>
                    <a:pt x="2097" y="298"/>
                    <a:pt x="2058" y="151"/>
                    <a:pt x="1949" y="67"/>
                  </a:cubicBezTo>
                  <a:cubicBezTo>
                    <a:pt x="1889" y="20"/>
                    <a:pt x="1821" y="1"/>
                    <a:pt x="174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8" name="圖片 7" descr="擷取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2227;p58"/>
          <p:cNvGrpSpPr/>
          <p:nvPr/>
        </p:nvGrpSpPr>
        <p:grpSpPr>
          <a:xfrm>
            <a:off x="-145343" y="3792366"/>
            <a:ext cx="671995" cy="1207034"/>
            <a:chOff x="9952902" y="1048000"/>
            <a:chExt cx="807783" cy="1450937"/>
          </a:xfrm>
        </p:grpSpPr>
        <p:sp>
          <p:nvSpPr>
            <p:cNvPr id="2228" name="Google Shape;2228;p58"/>
            <p:cNvSpPr/>
            <p:nvPr/>
          </p:nvSpPr>
          <p:spPr>
            <a:xfrm>
              <a:off x="9964275" y="1048006"/>
              <a:ext cx="796410" cy="1450924"/>
            </a:xfrm>
            <a:custGeom>
              <a:avLst/>
              <a:gdLst/>
              <a:ahLst/>
              <a:cxnLst/>
              <a:rect l="l" t="t" r="r" b="b"/>
              <a:pathLst>
                <a:path w="10344" h="18845" extrusionOk="0">
                  <a:moveTo>
                    <a:pt x="5130" y="0"/>
                  </a:moveTo>
                  <a:cubicBezTo>
                    <a:pt x="4838" y="0"/>
                    <a:pt x="4544" y="76"/>
                    <a:pt x="4255" y="252"/>
                  </a:cubicBezTo>
                  <a:cubicBezTo>
                    <a:pt x="3573" y="669"/>
                    <a:pt x="3126" y="1456"/>
                    <a:pt x="2919" y="2194"/>
                  </a:cubicBezTo>
                  <a:cubicBezTo>
                    <a:pt x="2668" y="3092"/>
                    <a:pt x="2624" y="4048"/>
                    <a:pt x="2792" y="4965"/>
                  </a:cubicBezTo>
                  <a:cubicBezTo>
                    <a:pt x="1675" y="5103"/>
                    <a:pt x="660" y="5878"/>
                    <a:pt x="232" y="6919"/>
                  </a:cubicBezTo>
                  <a:cubicBezTo>
                    <a:pt x="81" y="7289"/>
                    <a:pt x="0" y="7712"/>
                    <a:pt x="131" y="8089"/>
                  </a:cubicBezTo>
                  <a:cubicBezTo>
                    <a:pt x="326" y="8660"/>
                    <a:pt x="927" y="8973"/>
                    <a:pt x="1475" y="9228"/>
                  </a:cubicBezTo>
                  <a:cubicBezTo>
                    <a:pt x="797" y="9836"/>
                    <a:pt x="559" y="10860"/>
                    <a:pt x="823" y="11732"/>
                  </a:cubicBezTo>
                  <a:cubicBezTo>
                    <a:pt x="1089" y="12602"/>
                    <a:pt x="1816" y="13301"/>
                    <a:pt x="2674" y="13604"/>
                  </a:cubicBezTo>
                  <a:cubicBezTo>
                    <a:pt x="2687" y="13609"/>
                    <a:pt x="2700" y="13612"/>
                    <a:pt x="2715" y="13617"/>
                  </a:cubicBezTo>
                  <a:cubicBezTo>
                    <a:pt x="3010" y="13717"/>
                    <a:pt x="3326" y="13769"/>
                    <a:pt x="3639" y="13769"/>
                  </a:cubicBezTo>
                  <a:cubicBezTo>
                    <a:pt x="4082" y="13769"/>
                    <a:pt x="4521" y="13665"/>
                    <a:pt x="4893" y="13444"/>
                  </a:cubicBezTo>
                  <a:lnTo>
                    <a:pt x="4893" y="13444"/>
                  </a:lnTo>
                  <a:lnTo>
                    <a:pt x="4810" y="17097"/>
                  </a:lnTo>
                  <a:cubicBezTo>
                    <a:pt x="4762" y="17045"/>
                    <a:pt x="4706" y="16995"/>
                    <a:pt x="4636" y="16990"/>
                  </a:cubicBezTo>
                  <a:cubicBezTo>
                    <a:pt x="4633" y="16989"/>
                    <a:pt x="4629" y="16989"/>
                    <a:pt x="4626" y="16989"/>
                  </a:cubicBezTo>
                  <a:cubicBezTo>
                    <a:pt x="4502" y="16989"/>
                    <a:pt x="4426" y="17129"/>
                    <a:pt x="4394" y="17251"/>
                  </a:cubicBezTo>
                  <a:cubicBezTo>
                    <a:pt x="4360" y="17386"/>
                    <a:pt x="4345" y="17526"/>
                    <a:pt x="4346" y="17664"/>
                  </a:cubicBezTo>
                  <a:cubicBezTo>
                    <a:pt x="4213" y="17758"/>
                    <a:pt x="4124" y="17904"/>
                    <a:pt x="4040" y="18048"/>
                  </a:cubicBezTo>
                  <a:cubicBezTo>
                    <a:pt x="4108" y="17504"/>
                    <a:pt x="4089" y="16950"/>
                    <a:pt x="3985" y="16412"/>
                  </a:cubicBezTo>
                  <a:cubicBezTo>
                    <a:pt x="3959" y="16275"/>
                    <a:pt x="3920" y="16129"/>
                    <a:pt x="3810" y="16043"/>
                  </a:cubicBezTo>
                  <a:cubicBezTo>
                    <a:pt x="3751" y="15997"/>
                    <a:pt x="3683" y="15978"/>
                    <a:pt x="3611" y="15978"/>
                  </a:cubicBezTo>
                  <a:cubicBezTo>
                    <a:pt x="3452" y="15978"/>
                    <a:pt x="3280" y="16076"/>
                    <a:pt x="3165" y="16198"/>
                  </a:cubicBezTo>
                  <a:cubicBezTo>
                    <a:pt x="2693" y="16705"/>
                    <a:pt x="2720" y="17499"/>
                    <a:pt x="2893" y="18169"/>
                  </a:cubicBezTo>
                  <a:cubicBezTo>
                    <a:pt x="2677" y="18049"/>
                    <a:pt x="2454" y="17941"/>
                    <a:pt x="2226" y="17845"/>
                  </a:cubicBezTo>
                  <a:cubicBezTo>
                    <a:pt x="2168" y="17821"/>
                    <a:pt x="2099" y="17801"/>
                    <a:pt x="2036" y="17801"/>
                  </a:cubicBezTo>
                  <a:cubicBezTo>
                    <a:pt x="1977" y="17801"/>
                    <a:pt x="1924" y="17819"/>
                    <a:pt x="1893" y="17868"/>
                  </a:cubicBezTo>
                  <a:cubicBezTo>
                    <a:pt x="1862" y="17914"/>
                    <a:pt x="1866" y="17974"/>
                    <a:pt x="1872" y="18028"/>
                  </a:cubicBezTo>
                  <a:cubicBezTo>
                    <a:pt x="1911" y="18347"/>
                    <a:pt x="2082" y="18645"/>
                    <a:pt x="2332" y="18844"/>
                  </a:cubicBezTo>
                  <a:lnTo>
                    <a:pt x="5886" y="18844"/>
                  </a:lnTo>
                  <a:cubicBezTo>
                    <a:pt x="5896" y="18816"/>
                    <a:pt x="5908" y="18786"/>
                    <a:pt x="5917" y="18756"/>
                  </a:cubicBezTo>
                  <a:cubicBezTo>
                    <a:pt x="6259" y="18787"/>
                    <a:pt x="6602" y="18803"/>
                    <a:pt x="6944" y="18803"/>
                  </a:cubicBezTo>
                  <a:cubicBezTo>
                    <a:pt x="7232" y="18803"/>
                    <a:pt x="7519" y="18792"/>
                    <a:pt x="7805" y="18769"/>
                  </a:cubicBezTo>
                  <a:cubicBezTo>
                    <a:pt x="7869" y="18764"/>
                    <a:pt x="7939" y="18756"/>
                    <a:pt x="7984" y="18710"/>
                  </a:cubicBezTo>
                  <a:cubicBezTo>
                    <a:pt x="8019" y="18675"/>
                    <a:pt x="8031" y="18623"/>
                    <a:pt x="8042" y="18574"/>
                  </a:cubicBezTo>
                  <a:cubicBezTo>
                    <a:pt x="8097" y="18331"/>
                    <a:pt x="8129" y="18023"/>
                    <a:pt x="7922" y="17882"/>
                  </a:cubicBezTo>
                  <a:cubicBezTo>
                    <a:pt x="7850" y="17834"/>
                    <a:pt x="7762" y="17818"/>
                    <a:pt x="7675" y="17818"/>
                  </a:cubicBezTo>
                  <a:cubicBezTo>
                    <a:pt x="7654" y="17818"/>
                    <a:pt x="7634" y="17819"/>
                    <a:pt x="7613" y="17821"/>
                  </a:cubicBezTo>
                  <a:cubicBezTo>
                    <a:pt x="7361" y="17844"/>
                    <a:pt x="7120" y="17974"/>
                    <a:pt x="6963" y="18174"/>
                  </a:cubicBezTo>
                  <a:cubicBezTo>
                    <a:pt x="7031" y="17970"/>
                    <a:pt x="7084" y="17761"/>
                    <a:pt x="7120" y="17549"/>
                  </a:cubicBezTo>
                  <a:cubicBezTo>
                    <a:pt x="7137" y="17450"/>
                    <a:pt x="7138" y="17324"/>
                    <a:pt x="7050" y="17276"/>
                  </a:cubicBezTo>
                  <a:cubicBezTo>
                    <a:pt x="7027" y="17263"/>
                    <a:pt x="7002" y="17258"/>
                    <a:pt x="6977" y="17258"/>
                  </a:cubicBezTo>
                  <a:cubicBezTo>
                    <a:pt x="6939" y="17258"/>
                    <a:pt x="6900" y="17269"/>
                    <a:pt x="6865" y="17281"/>
                  </a:cubicBezTo>
                  <a:cubicBezTo>
                    <a:pt x="6572" y="17384"/>
                    <a:pt x="6323" y="17605"/>
                    <a:pt x="6187" y="17884"/>
                  </a:cubicBezTo>
                  <a:cubicBezTo>
                    <a:pt x="6386" y="17441"/>
                    <a:pt x="6527" y="16973"/>
                    <a:pt x="6605" y="16493"/>
                  </a:cubicBezTo>
                  <a:cubicBezTo>
                    <a:pt x="6630" y="16338"/>
                    <a:pt x="6624" y="16135"/>
                    <a:pt x="6477" y="16079"/>
                  </a:cubicBezTo>
                  <a:cubicBezTo>
                    <a:pt x="6454" y="16070"/>
                    <a:pt x="6431" y="16066"/>
                    <a:pt x="6408" y="16066"/>
                  </a:cubicBezTo>
                  <a:cubicBezTo>
                    <a:pt x="6332" y="16066"/>
                    <a:pt x="6256" y="16106"/>
                    <a:pt x="6189" y="16147"/>
                  </a:cubicBezTo>
                  <a:cubicBezTo>
                    <a:pt x="5903" y="16328"/>
                    <a:pt x="5658" y="16569"/>
                    <a:pt x="5470" y="16850"/>
                  </a:cubicBezTo>
                  <a:lnTo>
                    <a:pt x="5390" y="13339"/>
                  </a:lnTo>
                  <a:lnTo>
                    <a:pt x="5390" y="13339"/>
                  </a:lnTo>
                  <a:cubicBezTo>
                    <a:pt x="5685" y="13558"/>
                    <a:pt x="6060" y="13668"/>
                    <a:pt x="6426" y="13732"/>
                  </a:cubicBezTo>
                  <a:cubicBezTo>
                    <a:pt x="6687" y="13781"/>
                    <a:pt x="6955" y="13809"/>
                    <a:pt x="7222" y="13809"/>
                  </a:cubicBezTo>
                  <a:cubicBezTo>
                    <a:pt x="7284" y="13809"/>
                    <a:pt x="7346" y="13808"/>
                    <a:pt x="7407" y="13805"/>
                  </a:cubicBezTo>
                  <a:lnTo>
                    <a:pt x="7413" y="13805"/>
                  </a:lnTo>
                  <a:cubicBezTo>
                    <a:pt x="7523" y="13799"/>
                    <a:pt x="7634" y="13788"/>
                    <a:pt x="7745" y="13771"/>
                  </a:cubicBezTo>
                  <a:cubicBezTo>
                    <a:pt x="7771" y="13767"/>
                    <a:pt x="7796" y="13763"/>
                    <a:pt x="7821" y="13757"/>
                  </a:cubicBezTo>
                  <a:cubicBezTo>
                    <a:pt x="7849" y="13752"/>
                    <a:pt x="7876" y="13747"/>
                    <a:pt x="7904" y="13741"/>
                  </a:cubicBezTo>
                  <a:cubicBezTo>
                    <a:pt x="7918" y="13738"/>
                    <a:pt x="7931" y="13734"/>
                    <a:pt x="7944" y="13731"/>
                  </a:cubicBezTo>
                  <a:cubicBezTo>
                    <a:pt x="7967" y="13726"/>
                    <a:pt x="7990" y="13721"/>
                    <a:pt x="8012" y="13715"/>
                  </a:cubicBezTo>
                  <a:cubicBezTo>
                    <a:pt x="8089" y="13695"/>
                    <a:pt x="8165" y="13672"/>
                    <a:pt x="8240" y="13644"/>
                  </a:cubicBezTo>
                  <a:cubicBezTo>
                    <a:pt x="8245" y="13642"/>
                    <a:pt x="8250" y="13639"/>
                    <a:pt x="8255" y="13638"/>
                  </a:cubicBezTo>
                  <a:cubicBezTo>
                    <a:pt x="8765" y="13450"/>
                    <a:pt x="9222" y="13068"/>
                    <a:pt x="9431" y="12572"/>
                  </a:cubicBezTo>
                  <a:cubicBezTo>
                    <a:pt x="9459" y="12504"/>
                    <a:pt x="9483" y="12435"/>
                    <a:pt x="9502" y="12363"/>
                  </a:cubicBezTo>
                  <a:cubicBezTo>
                    <a:pt x="9573" y="12095"/>
                    <a:pt x="9558" y="11805"/>
                    <a:pt x="9472" y="11541"/>
                  </a:cubicBezTo>
                  <a:cubicBezTo>
                    <a:pt x="9464" y="11517"/>
                    <a:pt x="9457" y="11494"/>
                    <a:pt x="9447" y="11472"/>
                  </a:cubicBezTo>
                  <a:cubicBezTo>
                    <a:pt x="9442" y="11459"/>
                    <a:pt x="9438" y="11447"/>
                    <a:pt x="9433" y="11435"/>
                  </a:cubicBezTo>
                  <a:cubicBezTo>
                    <a:pt x="9317" y="11155"/>
                    <a:pt x="9113" y="10919"/>
                    <a:pt x="8840" y="10789"/>
                  </a:cubicBezTo>
                  <a:cubicBezTo>
                    <a:pt x="8892" y="10745"/>
                    <a:pt x="8942" y="10699"/>
                    <a:pt x="8993" y="10653"/>
                  </a:cubicBezTo>
                  <a:cubicBezTo>
                    <a:pt x="9026" y="10622"/>
                    <a:pt x="9058" y="10590"/>
                    <a:pt x="9092" y="10559"/>
                  </a:cubicBezTo>
                  <a:cubicBezTo>
                    <a:pt x="9172" y="10479"/>
                    <a:pt x="9253" y="10397"/>
                    <a:pt x="9328" y="10312"/>
                  </a:cubicBezTo>
                  <a:cubicBezTo>
                    <a:pt x="9344" y="10295"/>
                    <a:pt x="9359" y="10278"/>
                    <a:pt x="9372" y="10261"/>
                  </a:cubicBezTo>
                  <a:cubicBezTo>
                    <a:pt x="9417" y="10209"/>
                    <a:pt x="9460" y="10156"/>
                    <a:pt x="9503" y="10103"/>
                  </a:cubicBezTo>
                  <a:cubicBezTo>
                    <a:pt x="9532" y="10067"/>
                    <a:pt x="9559" y="10031"/>
                    <a:pt x="9585" y="9994"/>
                  </a:cubicBezTo>
                  <a:cubicBezTo>
                    <a:pt x="9802" y="9702"/>
                    <a:pt x="9979" y="9383"/>
                    <a:pt x="10100" y="9041"/>
                  </a:cubicBezTo>
                  <a:cubicBezTo>
                    <a:pt x="10116" y="8997"/>
                    <a:pt x="10128" y="8954"/>
                    <a:pt x="10143" y="8911"/>
                  </a:cubicBezTo>
                  <a:cubicBezTo>
                    <a:pt x="10343" y="8256"/>
                    <a:pt x="10327" y="7529"/>
                    <a:pt x="10022" y="6918"/>
                  </a:cubicBezTo>
                  <a:cubicBezTo>
                    <a:pt x="9982" y="6837"/>
                    <a:pt x="9936" y="6758"/>
                    <a:pt x="9885" y="6683"/>
                  </a:cubicBezTo>
                  <a:cubicBezTo>
                    <a:pt x="9872" y="6664"/>
                    <a:pt x="9859" y="6644"/>
                    <a:pt x="9846" y="6626"/>
                  </a:cubicBezTo>
                  <a:cubicBezTo>
                    <a:pt x="9501" y="6146"/>
                    <a:pt x="8956" y="5807"/>
                    <a:pt x="8370" y="5769"/>
                  </a:cubicBezTo>
                  <a:cubicBezTo>
                    <a:pt x="8345" y="5768"/>
                    <a:pt x="8322" y="5767"/>
                    <a:pt x="8297" y="5765"/>
                  </a:cubicBezTo>
                  <a:cubicBezTo>
                    <a:pt x="8308" y="5727"/>
                    <a:pt x="8318" y="5689"/>
                    <a:pt x="8328" y="5650"/>
                  </a:cubicBezTo>
                  <a:cubicBezTo>
                    <a:pt x="8333" y="5630"/>
                    <a:pt x="8336" y="5612"/>
                    <a:pt x="8340" y="5592"/>
                  </a:cubicBezTo>
                  <a:cubicBezTo>
                    <a:pt x="8359" y="5513"/>
                    <a:pt x="8375" y="5431"/>
                    <a:pt x="8386" y="5351"/>
                  </a:cubicBezTo>
                  <a:cubicBezTo>
                    <a:pt x="8391" y="5318"/>
                    <a:pt x="8395" y="5285"/>
                    <a:pt x="8401" y="5252"/>
                  </a:cubicBezTo>
                  <a:cubicBezTo>
                    <a:pt x="8411" y="5169"/>
                    <a:pt x="8418" y="5085"/>
                    <a:pt x="8424" y="5001"/>
                  </a:cubicBezTo>
                  <a:cubicBezTo>
                    <a:pt x="8448" y="4630"/>
                    <a:pt x="8424" y="4254"/>
                    <a:pt x="8370" y="3884"/>
                  </a:cubicBezTo>
                  <a:cubicBezTo>
                    <a:pt x="8197" y="2659"/>
                    <a:pt x="7684" y="1435"/>
                    <a:pt x="6718" y="661"/>
                  </a:cubicBezTo>
                  <a:lnTo>
                    <a:pt x="6717" y="661"/>
                  </a:lnTo>
                  <a:cubicBezTo>
                    <a:pt x="6703" y="650"/>
                    <a:pt x="6689" y="639"/>
                    <a:pt x="6675" y="629"/>
                  </a:cubicBezTo>
                  <a:cubicBezTo>
                    <a:pt x="6671" y="626"/>
                    <a:pt x="6667" y="621"/>
                    <a:pt x="6663" y="619"/>
                  </a:cubicBezTo>
                  <a:cubicBezTo>
                    <a:pt x="6650" y="610"/>
                    <a:pt x="6639" y="599"/>
                    <a:pt x="6625" y="591"/>
                  </a:cubicBezTo>
                  <a:cubicBezTo>
                    <a:pt x="6623" y="589"/>
                    <a:pt x="6621" y="588"/>
                    <a:pt x="6619" y="586"/>
                  </a:cubicBezTo>
                  <a:cubicBezTo>
                    <a:pt x="6603" y="573"/>
                    <a:pt x="6588" y="562"/>
                    <a:pt x="6572" y="551"/>
                  </a:cubicBezTo>
                  <a:lnTo>
                    <a:pt x="6569" y="549"/>
                  </a:lnTo>
                  <a:cubicBezTo>
                    <a:pt x="6553" y="537"/>
                    <a:pt x="6537" y="526"/>
                    <a:pt x="6522" y="515"/>
                  </a:cubicBezTo>
                  <a:cubicBezTo>
                    <a:pt x="6093" y="210"/>
                    <a:pt x="5615" y="0"/>
                    <a:pt x="5130" y="0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9" name="Google Shape;2229;p58"/>
            <p:cNvSpPr/>
            <p:nvPr/>
          </p:nvSpPr>
          <p:spPr>
            <a:xfrm>
              <a:off x="10285359" y="2284975"/>
              <a:ext cx="293803" cy="210574"/>
            </a:xfrm>
            <a:custGeom>
              <a:avLst/>
              <a:gdLst/>
              <a:ahLst/>
              <a:cxnLst/>
              <a:rect l="l" t="t" r="r" b="b"/>
              <a:pathLst>
                <a:path w="3816" h="2735" extrusionOk="0">
                  <a:moveTo>
                    <a:pt x="2091" y="0"/>
                  </a:moveTo>
                  <a:cubicBezTo>
                    <a:pt x="2016" y="0"/>
                    <a:pt x="1939" y="39"/>
                    <a:pt x="1873" y="81"/>
                  </a:cubicBezTo>
                  <a:cubicBezTo>
                    <a:pt x="1363" y="402"/>
                    <a:pt x="983" y="923"/>
                    <a:pt x="830" y="1507"/>
                  </a:cubicBezTo>
                  <a:cubicBezTo>
                    <a:pt x="739" y="1337"/>
                    <a:pt x="628" y="1179"/>
                    <a:pt x="498" y="1037"/>
                  </a:cubicBezTo>
                  <a:cubicBezTo>
                    <a:pt x="449" y="982"/>
                    <a:pt x="392" y="928"/>
                    <a:pt x="319" y="923"/>
                  </a:cubicBezTo>
                  <a:cubicBezTo>
                    <a:pt x="315" y="923"/>
                    <a:pt x="311" y="922"/>
                    <a:pt x="307" y="922"/>
                  </a:cubicBezTo>
                  <a:cubicBezTo>
                    <a:pt x="184" y="922"/>
                    <a:pt x="107" y="1063"/>
                    <a:pt x="76" y="1184"/>
                  </a:cubicBezTo>
                  <a:cubicBezTo>
                    <a:pt x="1" y="1482"/>
                    <a:pt x="14" y="1802"/>
                    <a:pt x="114" y="2094"/>
                  </a:cubicBezTo>
                  <a:lnTo>
                    <a:pt x="618" y="2554"/>
                  </a:lnTo>
                  <a:cubicBezTo>
                    <a:pt x="1279" y="2675"/>
                    <a:pt x="1952" y="2735"/>
                    <a:pt x="2624" y="2735"/>
                  </a:cubicBezTo>
                  <a:cubicBezTo>
                    <a:pt x="2913" y="2735"/>
                    <a:pt x="3202" y="2724"/>
                    <a:pt x="3491" y="2701"/>
                  </a:cubicBezTo>
                  <a:cubicBezTo>
                    <a:pt x="3555" y="2696"/>
                    <a:pt x="3625" y="2689"/>
                    <a:pt x="3670" y="2643"/>
                  </a:cubicBezTo>
                  <a:cubicBezTo>
                    <a:pt x="3705" y="2607"/>
                    <a:pt x="3718" y="2555"/>
                    <a:pt x="3728" y="2507"/>
                  </a:cubicBezTo>
                  <a:cubicBezTo>
                    <a:pt x="3784" y="2263"/>
                    <a:pt x="3815" y="1955"/>
                    <a:pt x="3608" y="1816"/>
                  </a:cubicBezTo>
                  <a:cubicBezTo>
                    <a:pt x="3538" y="1768"/>
                    <a:pt x="3453" y="1751"/>
                    <a:pt x="3366" y="1751"/>
                  </a:cubicBezTo>
                  <a:cubicBezTo>
                    <a:pt x="3344" y="1751"/>
                    <a:pt x="3322" y="1752"/>
                    <a:pt x="3300" y="1754"/>
                  </a:cubicBezTo>
                  <a:cubicBezTo>
                    <a:pt x="3048" y="1777"/>
                    <a:pt x="2806" y="1908"/>
                    <a:pt x="2649" y="2106"/>
                  </a:cubicBezTo>
                  <a:cubicBezTo>
                    <a:pt x="2717" y="1903"/>
                    <a:pt x="2769" y="1693"/>
                    <a:pt x="2806" y="1482"/>
                  </a:cubicBezTo>
                  <a:cubicBezTo>
                    <a:pt x="2823" y="1383"/>
                    <a:pt x="2824" y="1257"/>
                    <a:pt x="2736" y="1209"/>
                  </a:cubicBezTo>
                  <a:cubicBezTo>
                    <a:pt x="2713" y="1197"/>
                    <a:pt x="2688" y="1192"/>
                    <a:pt x="2663" y="1192"/>
                  </a:cubicBezTo>
                  <a:cubicBezTo>
                    <a:pt x="2625" y="1192"/>
                    <a:pt x="2586" y="1202"/>
                    <a:pt x="2551" y="1215"/>
                  </a:cubicBezTo>
                  <a:cubicBezTo>
                    <a:pt x="2258" y="1317"/>
                    <a:pt x="2010" y="1538"/>
                    <a:pt x="1874" y="1816"/>
                  </a:cubicBezTo>
                  <a:lnTo>
                    <a:pt x="1874" y="1816"/>
                  </a:lnTo>
                  <a:cubicBezTo>
                    <a:pt x="2073" y="1373"/>
                    <a:pt x="2214" y="906"/>
                    <a:pt x="2291" y="427"/>
                  </a:cubicBezTo>
                  <a:cubicBezTo>
                    <a:pt x="2316" y="271"/>
                    <a:pt x="2309" y="70"/>
                    <a:pt x="2161" y="13"/>
                  </a:cubicBezTo>
                  <a:cubicBezTo>
                    <a:pt x="2138" y="4"/>
                    <a:pt x="2114" y="0"/>
                    <a:pt x="209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0" name="Google Shape;2230;p58"/>
            <p:cNvSpPr/>
            <p:nvPr/>
          </p:nvSpPr>
          <p:spPr>
            <a:xfrm>
              <a:off x="9952902" y="1048000"/>
              <a:ext cx="796564" cy="1063497"/>
            </a:xfrm>
            <a:custGeom>
              <a:avLst/>
              <a:gdLst/>
              <a:ahLst/>
              <a:cxnLst/>
              <a:rect l="l" t="t" r="r" b="b"/>
              <a:pathLst>
                <a:path w="10346" h="13813" extrusionOk="0">
                  <a:moveTo>
                    <a:pt x="5130" y="0"/>
                  </a:moveTo>
                  <a:cubicBezTo>
                    <a:pt x="4838" y="0"/>
                    <a:pt x="4543" y="76"/>
                    <a:pt x="4255" y="253"/>
                  </a:cubicBezTo>
                  <a:cubicBezTo>
                    <a:pt x="3574" y="669"/>
                    <a:pt x="3126" y="1456"/>
                    <a:pt x="2919" y="2194"/>
                  </a:cubicBezTo>
                  <a:cubicBezTo>
                    <a:pt x="2668" y="3092"/>
                    <a:pt x="2624" y="4048"/>
                    <a:pt x="2792" y="4965"/>
                  </a:cubicBezTo>
                  <a:cubicBezTo>
                    <a:pt x="1676" y="5102"/>
                    <a:pt x="660" y="5878"/>
                    <a:pt x="233" y="6919"/>
                  </a:cubicBezTo>
                  <a:cubicBezTo>
                    <a:pt x="82" y="7290"/>
                    <a:pt x="0" y="7711"/>
                    <a:pt x="131" y="8090"/>
                  </a:cubicBezTo>
                  <a:cubicBezTo>
                    <a:pt x="328" y="8660"/>
                    <a:pt x="927" y="8973"/>
                    <a:pt x="1475" y="9227"/>
                  </a:cubicBezTo>
                  <a:cubicBezTo>
                    <a:pt x="798" y="9837"/>
                    <a:pt x="559" y="10860"/>
                    <a:pt x="824" y="11731"/>
                  </a:cubicBezTo>
                  <a:cubicBezTo>
                    <a:pt x="1089" y="12602"/>
                    <a:pt x="1818" y="13300"/>
                    <a:pt x="2675" y="13603"/>
                  </a:cubicBezTo>
                  <a:cubicBezTo>
                    <a:pt x="2982" y="13712"/>
                    <a:pt x="3313" y="13769"/>
                    <a:pt x="3641" y="13769"/>
                  </a:cubicBezTo>
                  <a:cubicBezTo>
                    <a:pt x="4224" y="13769"/>
                    <a:pt x="4799" y="13589"/>
                    <a:pt x="5226" y="13197"/>
                  </a:cubicBezTo>
                  <a:cubicBezTo>
                    <a:pt x="5540" y="13514"/>
                    <a:pt x="5990" y="13655"/>
                    <a:pt x="6429" y="13736"/>
                  </a:cubicBezTo>
                  <a:cubicBezTo>
                    <a:pt x="6692" y="13783"/>
                    <a:pt x="6962" y="13812"/>
                    <a:pt x="7231" y="13812"/>
                  </a:cubicBezTo>
                  <a:cubicBezTo>
                    <a:pt x="7582" y="13812"/>
                    <a:pt x="7930" y="13763"/>
                    <a:pt x="8259" y="13642"/>
                  </a:cubicBezTo>
                  <a:cubicBezTo>
                    <a:pt x="8839" y="13427"/>
                    <a:pt x="9347" y="12963"/>
                    <a:pt x="9505" y="12366"/>
                  </a:cubicBezTo>
                  <a:cubicBezTo>
                    <a:pt x="9663" y="11768"/>
                    <a:pt x="9400" y="11055"/>
                    <a:pt x="8841" y="10790"/>
                  </a:cubicBezTo>
                  <a:cubicBezTo>
                    <a:pt x="9393" y="10318"/>
                    <a:pt x="9859" y="9727"/>
                    <a:pt x="10101" y="9041"/>
                  </a:cubicBezTo>
                  <a:cubicBezTo>
                    <a:pt x="10345" y="8356"/>
                    <a:pt x="10346" y="7570"/>
                    <a:pt x="10021" y="6919"/>
                  </a:cubicBezTo>
                  <a:cubicBezTo>
                    <a:pt x="9696" y="6268"/>
                    <a:pt x="9023" y="5782"/>
                    <a:pt x="8295" y="5766"/>
                  </a:cubicBezTo>
                  <a:cubicBezTo>
                    <a:pt x="8469" y="5159"/>
                    <a:pt x="8458" y="4511"/>
                    <a:pt x="8369" y="3887"/>
                  </a:cubicBezTo>
                  <a:cubicBezTo>
                    <a:pt x="8196" y="2663"/>
                    <a:pt x="7683" y="1436"/>
                    <a:pt x="6718" y="662"/>
                  </a:cubicBezTo>
                  <a:cubicBezTo>
                    <a:pt x="6242" y="281"/>
                    <a:pt x="5691" y="0"/>
                    <a:pt x="513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1" name="Google Shape;2231;p58"/>
            <p:cNvSpPr/>
            <p:nvPr/>
          </p:nvSpPr>
          <p:spPr>
            <a:xfrm>
              <a:off x="10147618" y="1407328"/>
              <a:ext cx="429695" cy="1059494"/>
            </a:xfrm>
            <a:custGeom>
              <a:avLst/>
              <a:gdLst/>
              <a:ahLst/>
              <a:cxnLst/>
              <a:rect l="l" t="t" r="r" b="b"/>
              <a:pathLst>
                <a:path w="5581" h="13761" extrusionOk="0">
                  <a:moveTo>
                    <a:pt x="4418" y="1"/>
                  </a:moveTo>
                  <a:cubicBezTo>
                    <a:pt x="4333" y="1"/>
                    <a:pt x="4240" y="73"/>
                    <a:pt x="4258" y="183"/>
                  </a:cubicBezTo>
                  <a:cubicBezTo>
                    <a:pt x="4387" y="929"/>
                    <a:pt x="4434" y="1673"/>
                    <a:pt x="4407" y="2428"/>
                  </a:cubicBezTo>
                  <a:cubicBezTo>
                    <a:pt x="4386" y="3003"/>
                    <a:pt x="4179" y="3284"/>
                    <a:pt x="3589" y="3362"/>
                  </a:cubicBezTo>
                  <a:cubicBezTo>
                    <a:pt x="3451" y="3380"/>
                    <a:pt x="3312" y="3388"/>
                    <a:pt x="3172" y="3388"/>
                  </a:cubicBezTo>
                  <a:cubicBezTo>
                    <a:pt x="3031" y="3388"/>
                    <a:pt x="2889" y="3380"/>
                    <a:pt x="2747" y="3367"/>
                  </a:cubicBezTo>
                  <a:lnTo>
                    <a:pt x="2697" y="1124"/>
                  </a:lnTo>
                  <a:cubicBezTo>
                    <a:pt x="2695" y="1077"/>
                    <a:pt x="2661" y="1040"/>
                    <a:pt x="2617" y="1040"/>
                  </a:cubicBezTo>
                  <a:cubicBezTo>
                    <a:pt x="2574" y="1040"/>
                    <a:pt x="2538" y="1077"/>
                    <a:pt x="2537" y="1124"/>
                  </a:cubicBezTo>
                  <a:lnTo>
                    <a:pt x="2505" y="2561"/>
                  </a:lnTo>
                  <a:cubicBezTo>
                    <a:pt x="2484" y="2560"/>
                    <a:pt x="2463" y="2560"/>
                    <a:pt x="2441" y="2560"/>
                  </a:cubicBezTo>
                  <a:cubicBezTo>
                    <a:pt x="2335" y="2560"/>
                    <a:pt x="2218" y="2565"/>
                    <a:pt x="2098" y="2565"/>
                  </a:cubicBezTo>
                  <a:cubicBezTo>
                    <a:pt x="1716" y="2565"/>
                    <a:pt x="1311" y="2520"/>
                    <a:pt x="1192" y="2151"/>
                  </a:cubicBezTo>
                  <a:cubicBezTo>
                    <a:pt x="1025" y="1643"/>
                    <a:pt x="1101" y="968"/>
                    <a:pt x="1176" y="451"/>
                  </a:cubicBezTo>
                  <a:cubicBezTo>
                    <a:pt x="1192" y="341"/>
                    <a:pt x="1096" y="269"/>
                    <a:pt x="1012" y="269"/>
                  </a:cubicBezTo>
                  <a:cubicBezTo>
                    <a:pt x="957" y="269"/>
                    <a:pt x="906" y="300"/>
                    <a:pt x="896" y="373"/>
                  </a:cubicBezTo>
                  <a:cubicBezTo>
                    <a:pt x="811" y="962"/>
                    <a:pt x="682" y="1824"/>
                    <a:pt x="965" y="2380"/>
                  </a:cubicBezTo>
                  <a:cubicBezTo>
                    <a:pt x="1185" y="2815"/>
                    <a:pt x="1661" y="2849"/>
                    <a:pt x="2116" y="2849"/>
                  </a:cubicBezTo>
                  <a:cubicBezTo>
                    <a:pt x="2203" y="2849"/>
                    <a:pt x="2288" y="2848"/>
                    <a:pt x="2371" y="2848"/>
                  </a:cubicBezTo>
                  <a:cubicBezTo>
                    <a:pt x="2415" y="2848"/>
                    <a:pt x="2458" y="2848"/>
                    <a:pt x="2500" y="2850"/>
                  </a:cubicBezTo>
                  <a:lnTo>
                    <a:pt x="2436" y="5711"/>
                  </a:lnTo>
                  <a:cubicBezTo>
                    <a:pt x="1898" y="5685"/>
                    <a:pt x="1305" y="5663"/>
                    <a:pt x="838" y="5428"/>
                  </a:cubicBezTo>
                  <a:cubicBezTo>
                    <a:pt x="217" y="5114"/>
                    <a:pt x="437" y="3775"/>
                    <a:pt x="524" y="3238"/>
                  </a:cubicBezTo>
                  <a:cubicBezTo>
                    <a:pt x="543" y="3129"/>
                    <a:pt x="449" y="3056"/>
                    <a:pt x="365" y="3056"/>
                  </a:cubicBezTo>
                  <a:cubicBezTo>
                    <a:pt x="309" y="3056"/>
                    <a:pt x="257" y="3088"/>
                    <a:pt x="245" y="3162"/>
                  </a:cubicBezTo>
                  <a:cubicBezTo>
                    <a:pt x="128" y="3871"/>
                    <a:pt x="1" y="4836"/>
                    <a:pt x="444" y="5463"/>
                  </a:cubicBezTo>
                  <a:cubicBezTo>
                    <a:pt x="616" y="5706"/>
                    <a:pt x="935" y="5798"/>
                    <a:pt x="1212" y="5853"/>
                  </a:cubicBezTo>
                  <a:cubicBezTo>
                    <a:pt x="1611" y="5934"/>
                    <a:pt x="2023" y="5970"/>
                    <a:pt x="2431" y="5998"/>
                  </a:cubicBezTo>
                  <a:lnTo>
                    <a:pt x="2258" y="13672"/>
                  </a:lnTo>
                  <a:cubicBezTo>
                    <a:pt x="2256" y="13720"/>
                    <a:pt x="2292" y="13761"/>
                    <a:pt x="2338" y="13761"/>
                  </a:cubicBezTo>
                  <a:lnTo>
                    <a:pt x="2903" y="13761"/>
                  </a:lnTo>
                  <a:cubicBezTo>
                    <a:pt x="2948" y="13761"/>
                    <a:pt x="2983" y="13720"/>
                    <a:pt x="2983" y="13672"/>
                  </a:cubicBezTo>
                  <a:lnTo>
                    <a:pt x="2826" y="6687"/>
                  </a:lnTo>
                  <a:lnTo>
                    <a:pt x="2826" y="6687"/>
                  </a:lnTo>
                  <a:cubicBezTo>
                    <a:pt x="2962" y="6695"/>
                    <a:pt x="3099" y="6700"/>
                    <a:pt x="3236" y="6700"/>
                  </a:cubicBezTo>
                  <a:cubicBezTo>
                    <a:pt x="3502" y="6700"/>
                    <a:pt x="3768" y="6682"/>
                    <a:pt x="4031" y="6641"/>
                  </a:cubicBezTo>
                  <a:cubicBezTo>
                    <a:pt x="4389" y="6584"/>
                    <a:pt x="4870" y="6541"/>
                    <a:pt x="5160" y="6290"/>
                  </a:cubicBezTo>
                  <a:cubicBezTo>
                    <a:pt x="5447" y="6039"/>
                    <a:pt x="5510" y="5732"/>
                    <a:pt x="5539" y="5365"/>
                  </a:cubicBezTo>
                  <a:cubicBezTo>
                    <a:pt x="5580" y="4804"/>
                    <a:pt x="5573" y="4236"/>
                    <a:pt x="5550" y="3674"/>
                  </a:cubicBezTo>
                  <a:cubicBezTo>
                    <a:pt x="5546" y="3581"/>
                    <a:pt x="5472" y="3534"/>
                    <a:pt x="5399" y="3534"/>
                  </a:cubicBezTo>
                  <a:cubicBezTo>
                    <a:pt x="5326" y="3534"/>
                    <a:pt x="5256" y="3581"/>
                    <a:pt x="5260" y="3674"/>
                  </a:cubicBezTo>
                  <a:cubicBezTo>
                    <a:pt x="5276" y="4051"/>
                    <a:pt x="5278" y="4426"/>
                    <a:pt x="5271" y="4803"/>
                  </a:cubicBezTo>
                  <a:cubicBezTo>
                    <a:pt x="5260" y="5274"/>
                    <a:pt x="5318" y="5855"/>
                    <a:pt x="4858" y="6134"/>
                  </a:cubicBezTo>
                  <a:cubicBezTo>
                    <a:pt x="4523" y="6338"/>
                    <a:pt x="3991" y="6362"/>
                    <a:pt x="3618" y="6395"/>
                  </a:cubicBezTo>
                  <a:cubicBezTo>
                    <a:pt x="3489" y="6407"/>
                    <a:pt x="3360" y="6412"/>
                    <a:pt x="3231" y="6412"/>
                  </a:cubicBezTo>
                  <a:cubicBezTo>
                    <a:pt x="3091" y="6412"/>
                    <a:pt x="2952" y="6407"/>
                    <a:pt x="2813" y="6397"/>
                  </a:cubicBezTo>
                  <a:lnTo>
                    <a:pt x="2752" y="3659"/>
                  </a:lnTo>
                  <a:lnTo>
                    <a:pt x="2752" y="3659"/>
                  </a:lnTo>
                  <a:cubicBezTo>
                    <a:pt x="2920" y="3675"/>
                    <a:pt x="3104" y="3689"/>
                    <a:pt x="3290" y="3689"/>
                  </a:cubicBezTo>
                  <a:cubicBezTo>
                    <a:pt x="3854" y="3689"/>
                    <a:pt x="4434" y="3564"/>
                    <a:pt x="4624" y="3023"/>
                  </a:cubicBezTo>
                  <a:cubicBezTo>
                    <a:pt x="4763" y="2633"/>
                    <a:pt x="4708" y="2126"/>
                    <a:pt x="4703" y="1721"/>
                  </a:cubicBezTo>
                  <a:cubicBezTo>
                    <a:pt x="4695" y="1180"/>
                    <a:pt x="4630" y="639"/>
                    <a:pt x="4539" y="106"/>
                  </a:cubicBezTo>
                  <a:cubicBezTo>
                    <a:pt x="4526" y="32"/>
                    <a:pt x="4474" y="1"/>
                    <a:pt x="441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2" name="Google Shape;2232;p58"/>
            <p:cNvSpPr/>
            <p:nvPr/>
          </p:nvSpPr>
          <p:spPr>
            <a:xfrm>
              <a:off x="10096341" y="2278045"/>
              <a:ext cx="319827" cy="220891"/>
            </a:xfrm>
            <a:custGeom>
              <a:avLst/>
              <a:gdLst/>
              <a:ahLst/>
              <a:cxnLst/>
              <a:rect l="l" t="t" r="r" b="b"/>
              <a:pathLst>
                <a:path w="4154" h="2869" extrusionOk="0">
                  <a:moveTo>
                    <a:pt x="1749" y="1"/>
                  </a:moveTo>
                  <a:cubicBezTo>
                    <a:pt x="1591" y="1"/>
                    <a:pt x="1419" y="99"/>
                    <a:pt x="1304" y="220"/>
                  </a:cubicBezTo>
                  <a:cubicBezTo>
                    <a:pt x="831" y="727"/>
                    <a:pt x="858" y="1521"/>
                    <a:pt x="1033" y="2191"/>
                  </a:cubicBezTo>
                  <a:cubicBezTo>
                    <a:pt x="815" y="2071"/>
                    <a:pt x="593" y="1964"/>
                    <a:pt x="364" y="1867"/>
                  </a:cubicBezTo>
                  <a:cubicBezTo>
                    <a:pt x="307" y="1843"/>
                    <a:pt x="238" y="1823"/>
                    <a:pt x="176" y="1823"/>
                  </a:cubicBezTo>
                  <a:cubicBezTo>
                    <a:pt x="116" y="1823"/>
                    <a:pt x="63" y="1841"/>
                    <a:pt x="31" y="1891"/>
                  </a:cubicBezTo>
                  <a:cubicBezTo>
                    <a:pt x="1" y="1937"/>
                    <a:pt x="4" y="1997"/>
                    <a:pt x="10" y="2050"/>
                  </a:cubicBezTo>
                  <a:cubicBezTo>
                    <a:pt x="50" y="2371"/>
                    <a:pt x="221" y="2669"/>
                    <a:pt x="472" y="2869"/>
                  </a:cubicBezTo>
                  <a:lnTo>
                    <a:pt x="4025" y="2869"/>
                  </a:lnTo>
                  <a:cubicBezTo>
                    <a:pt x="4047" y="2810"/>
                    <a:pt x="4067" y="2751"/>
                    <a:pt x="4085" y="2692"/>
                  </a:cubicBezTo>
                  <a:cubicBezTo>
                    <a:pt x="4130" y="2533"/>
                    <a:pt x="4154" y="2351"/>
                    <a:pt x="4067" y="2209"/>
                  </a:cubicBezTo>
                  <a:cubicBezTo>
                    <a:pt x="3991" y="2083"/>
                    <a:pt x="3845" y="2025"/>
                    <a:pt x="3695" y="2025"/>
                  </a:cubicBezTo>
                  <a:cubicBezTo>
                    <a:pt x="3616" y="2025"/>
                    <a:pt x="3536" y="2041"/>
                    <a:pt x="3465" y="2073"/>
                  </a:cubicBezTo>
                  <a:cubicBezTo>
                    <a:pt x="3260" y="2164"/>
                    <a:pt x="3110" y="2346"/>
                    <a:pt x="2970" y="2523"/>
                  </a:cubicBezTo>
                  <a:cubicBezTo>
                    <a:pt x="3042" y="2342"/>
                    <a:pt x="3075" y="2144"/>
                    <a:pt x="3063" y="1950"/>
                  </a:cubicBezTo>
                  <a:cubicBezTo>
                    <a:pt x="3059" y="1874"/>
                    <a:pt x="3047" y="1796"/>
                    <a:pt x="3006" y="1733"/>
                  </a:cubicBezTo>
                  <a:cubicBezTo>
                    <a:pt x="2948" y="1644"/>
                    <a:pt x="2846" y="1604"/>
                    <a:pt x="2739" y="1604"/>
                  </a:cubicBezTo>
                  <a:cubicBezTo>
                    <a:pt x="2664" y="1604"/>
                    <a:pt x="2587" y="1624"/>
                    <a:pt x="2523" y="1662"/>
                  </a:cubicBezTo>
                  <a:cubicBezTo>
                    <a:pt x="2367" y="1754"/>
                    <a:pt x="2269" y="1916"/>
                    <a:pt x="2179" y="2070"/>
                  </a:cubicBezTo>
                  <a:cubicBezTo>
                    <a:pt x="2247" y="1526"/>
                    <a:pt x="2227" y="972"/>
                    <a:pt x="2123" y="435"/>
                  </a:cubicBezTo>
                  <a:cubicBezTo>
                    <a:pt x="2097" y="298"/>
                    <a:pt x="2058" y="151"/>
                    <a:pt x="1949" y="67"/>
                  </a:cubicBezTo>
                  <a:cubicBezTo>
                    <a:pt x="1889" y="20"/>
                    <a:pt x="1821" y="1"/>
                    <a:pt x="174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28863" y="219075"/>
            <a:ext cx="4486275" cy="470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2227;p58"/>
          <p:cNvGrpSpPr/>
          <p:nvPr/>
        </p:nvGrpSpPr>
        <p:grpSpPr>
          <a:xfrm>
            <a:off x="-145343" y="3792366"/>
            <a:ext cx="671995" cy="1207034"/>
            <a:chOff x="9952902" y="1048000"/>
            <a:chExt cx="807783" cy="1450937"/>
          </a:xfrm>
        </p:grpSpPr>
        <p:sp>
          <p:nvSpPr>
            <p:cNvPr id="2228" name="Google Shape;2228;p58"/>
            <p:cNvSpPr/>
            <p:nvPr/>
          </p:nvSpPr>
          <p:spPr>
            <a:xfrm>
              <a:off x="9964275" y="1048006"/>
              <a:ext cx="796410" cy="1450924"/>
            </a:xfrm>
            <a:custGeom>
              <a:avLst/>
              <a:gdLst/>
              <a:ahLst/>
              <a:cxnLst/>
              <a:rect l="l" t="t" r="r" b="b"/>
              <a:pathLst>
                <a:path w="10344" h="18845" extrusionOk="0">
                  <a:moveTo>
                    <a:pt x="5130" y="0"/>
                  </a:moveTo>
                  <a:cubicBezTo>
                    <a:pt x="4838" y="0"/>
                    <a:pt x="4544" y="76"/>
                    <a:pt x="4255" y="252"/>
                  </a:cubicBezTo>
                  <a:cubicBezTo>
                    <a:pt x="3573" y="669"/>
                    <a:pt x="3126" y="1456"/>
                    <a:pt x="2919" y="2194"/>
                  </a:cubicBezTo>
                  <a:cubicBezTo>
                    <a:pt x="2668" y="3092"/>
                    <a:pt x="2624" y="4048"/>
                    <a:pt x="2792" y="4965"/>
                  </a:cubicBezTo>
                  <a:cubicBezTo>
                    <a:pt x="1675" y="5103"/>
                    <a:pt x="660" y="5878"/>
                    <a:pt x="232" y="6919"/>
                  </a:cubicBezTo>
                  <a:cubicBezTo>
                    <a:pt x="81" y="7289"/>
                    <a:pt x="0" y="7712"/>
                    <a:pt x="131" y="8089"/>
                  </a:cubicBezTo>
                  <a:cubicBezTo>
                    <a:pt x="326" y="8660"/>
                    <a:pt x="927" y="8973"/>
                    <a:pt x="1475" y="9228"/>
                  </a:cubicBezTo>
                  <a:cubicBezTo>
                    <a:pt x="797" y="9836"/>
                    <a:pt x="559" y="10860"/>
                    <a:pt x="823" y="11732"/>
                  </a:cubicBezTo>
                  <a:cubicBezTo>
                    <a:pt x="1089" y="12602"/>
                    <a:pt x="1816" y="13301"/>
                    <a:pt x="2674" y="13604"/>
                  </a:cubicBezTo>
                  <a:cubicBezTo>
                    <a:pt x="2687" y="13609"/>
                    <a:pt x="2700" y="13612"/>
                    <a:pt x="2715" y="13617"/>
                  </a:cubicBezTo>
                  <a:cubicBezTo>
                    <a:pt x="3010" y="13717"/>
                    <a:pt x="3326" y="13769"/>
                    <a:pt x="3639" y="13769"/>
                  </a:cubicBezTo>
                  <a:cubicBezTo>
                    <a:pt x="4082" y="13769"/>
                    <a:pt x="4521" y="13665"/>
                    <a:pt x="4893" y="13444"/>
                  </a:cubicBezTo>
                  <a:lnTo>
                    <a:pt x="4893" y="13444"/>
                  </a:lnTo>
                  <a:lnTo>
                    <a:pt x="4810" y="17097"/>
                  </a:lnTo>
                  <a:cubicBezTo>
                    <a:pt x="4762" y="17045"/>
                    <a:pt x="4706" y="16995"/>
                    <a:pt x="4636" y="16990"/>
                  </a:cubicBezTo>
                  <a:cubicBezTo>
                    <a:pt x="4633" y="16989"/>
                    <a:pt x="4629" y="16989"/>
                    <a:pt x="4626" y="16989"/>
                  </a:cubicBezTo>
                  <a:cubicBezTo>
                    <a:pt x="4502" y="16989"/>
                    <a:pt x="4426" y="17129"/>
                    <a:pt x="4394" y="17251"/>
                  </a:cubicBezTo>
                  <a:cubicBezTo>
                    <a:pt x="4360" y="17386"/>
                    <a:pt x="4345" y="17526"/>
                    <a:pt x="4346" y="17664"/>
                  </a:cubicBezTo>
                  <a:cubicBezTo>
                    <a:pt x="4213" y="17758"/>
                    <a:pt x="4124" y="17904"/>
                    <a:pt x="4040" y="18048"/>
                  </a:cubicBezTo>
                  <a:cubicBezTo>
                    <a:pt x="4108" y="17504"/>
                    <a:pt x="4089" y="16950"/>
                    <a:pt x="3985" y="16412"/>
                  </a:cubicBezTo>
                  <a:cubicBezTo>
                    <a:pt x="3959" y="16275"/>
                    <a:pt x="3920" y="16129"/>
                    <a:pt x="3810" y="16043"/>
                  </a:cubicBezTo>
                  <a:cubicBezTo>
                    <a:pt x="3751" y="15997"/>
                    <a:pt x="3683" y="15978"/>
                    <a:pt x="3611" y="15978"/>
                  </a:cubicBezTo>
                  <a:cubicBezTo>
                    <a:pt x="3452" y="15978"/>
                    <a:pt x="3280" y="16076"/>
                    <a:pt x="3165" y="16198"/>
                  </a:cubicBezTo>
                  <a:cubicBezTo>
                    <a:pt x="2693" y="16705"/>
                    <a:pt x="2720" y="17499"/>
                    <a:pt x="2893" y="18169"/>
                  </a:cubicBezTo>
                  <a:cubicBezTo>
                    <a:pt x="2677" y="18049"/>
                    <a:pt x="2454" y="17941"/>
                    <a:pt x="2226" y="17845"/>
                  </a:cubicBezTo>
                  <a:cubicBezTo>
                    <a:pt x="2168" y="17821"/>
                    <a:pt x="2099" y="17801"/>
                    <a:pt x="2036" y="17801"/>
                  </a:cubicBezTo>
                  <a:cubicBezTo>
                    <a:pt x="1977" y="17801"/>
                    <a:pt x="1924" y="17819"/>
                    <a:pt x="1893" y="17868"/>
                  </a:cubicBezTo>
                  <a:cubicBezTo>
                    <a:pt x="1862" y="17914"/>
                    <a:pt x="1866" y="17974"/>
                    <a:pt x="1872" y="18028"/>
                  </a:cubicBezTo>
                  <a:cubicBezTo>
                    <a:pt x="1911" y="18347"/>
                    <a:pt x="2082" y="18645"/>
                    <a:pt x="2332" y="18844"/>
                  </a:cubicBezTo>
                  <a:lnTo>
                    <a:pt x="5886" y="18844"/>
                  </a:lnTo>
                  <a:cubicBezTo>
                    <a:pt x="5896" y="18816"/>
                    <a:pt x="5908" y="18786"/>
                    <a:pt x="5917" y="18756"/>
                  </a:cubicBezTo>
                  <a:cubicBezTo>
                    <a:pt x="6259" y="18787"/>
                    <a:pt x="6602" y="18803"/>
                    <a:pt x="6944" y="18803"/>
                  </a:cubicBezTo>
                  <a:cubicBezTo>
                    <a:pt x="7232" y="18803"/>
                    <a:pt x="7519" y="18792"/>
                    <a:pt x="7805" y="18769"/>
                  </a:cubicBezTo>
                  <a:cubicBezTo>
                    <a:pt x="7869" y="18764"/>
                    <a:pt x="7939" y="18756"/>
                    <a:pt x="7984" y="18710"/>
                  </a:cubicBezTo>
                  <a:cubicBezTo>
                    <a:pt x="8019" y="18675"/>
                    <a:pt x="8031" y="18623"/>
                    <a:pt x="8042" y="18574"/>
                  </a:cubicBezTo>
                  <a:cubicBezTo>
                    <a:pt x="8097" y="18331"/>
                    <a:pt x="8129" y="18023"/>
                    <a:pt x="7922" y="17882"/>
                  </a:cubicBezTo>
                  <a:cubicBezTo>
                    <a:pt x="7850" y="17834"/>
                    <a:pt x="7762" y="17818"/>
                    <a:pt x="7675" y="17818"/>
                  </a:cubicBezTo>
                  <a:cubicBezTo>
                    <a:pt x="7654" y="17818"/>
                    <a:pt x="7634" y="17819"/>
                    <a:pt x="7613" y="17821"/>
                  </a:cubicBezTo>
                  <a:cubicBezTo>
                    <a:pt x="7361" y="17844"/>
                    <a:pt x="7120" y="17974"/>
                    <a:pt x="6963" y="18174"/>
                  </a:cubicBezTo>
                  <a:cubicBezTo>
                    <a:pt x="7031" y="17970"/>
                    <a:pt x="7084" y="17761"/>
                    <a:pt x="7120" y="17549"/>
                  </a:cubicBezTo>
                  <a:cubicBezTo>
                    <a:pt x="7137" y="17450"/>
                    <a:pt x="7138" y="17324"/>
                    <a:pt x="7050" y="17276"/>
                  </a:cubicBezTo>
                  <a:cubicBezTo>
                    <a:pt x="7027" y="17263"/>
                    <a:pt x="7002" y="17258"/>
                    <a:pt x="6977" y="17258"/>
                  </a:cubicBezTo>
                  <a:cubicBezTo>
                    <a:pt x="6939" y="17258"/>
                    <a:pt x="6900" y="17269"/>
                    <a:pt x="6865" y="17281"/>
                  </a:cubicBezTo>
                  <a:cubicBezTo>
                    <a:pt x="6572" y="17384"/>
                    <a:pt x="6323" y="17605"/>
                    <a:pt x="6187" y="17884"/>
                  </a:cubicBezTo>
                  <a:cubicBezTo>
                    <a:pt x="6386" y="17441"/>
                    <a:pt x="6527" y="16973"/>
                    <a:pt x="6605" y="16493"/>
                  </a:cubicBezTo>
                  <a:cubicBezTo>
                    <a:pt x="6630" y="16338"/>
                    <a:pt x="6624" y="16135"/>
                    <a:pt x="6477" y="16079"/>
                  </a:cubicBezTo>
                  <a:cubicBezTo>
                    <a:pt x="6454" y="16070"/>
                    <a:pt x="6431" y="16066"/>
                    <a:pt x="6408" y="16066"/>
                  </a:cubicBezTo>
                  <a:cubicBezTo>
                    <a:pt x="6332" y="16066"/>
                    <a:pt x="6256" y="16106"/>
                    <a:pt x="6189" y="16147"/>
                  </a:cubicBezTo>
                  <a:cubicBezTo>
                    <a:pt x="5903" y="16328"/>
                    <a:pt x="5658" y="16569"/>
                    <a:pt x="5470" y="16850"/>
                  </a:cubicBezTo>
                  <a:lnTo>
                    <a:pt x="5390" y="13339"/>
                  </a:lnTo>
                  <a:lnTo>
                    <a:pt x="5390" y="13339"/>
                  </a:lnTo>
                  <a:cubicBezTo>
                    <a:pt x="5685" y="13558"/>
                    <a:pt x="6060" y="13668"/>
                    <a:pt x="6426" y="13732"/>
                  </a:cubicBezTo>
                  <a:cubicBezTo>
                    <a:pt x="6687" y="13781"/>
                    <a:pt x="6955" y="13809"/>
                    <a:pt x="7222" y="13809"/>
                  </a:cubicBezTo>
                  <a:cubicBezTo>
                    <a:pt x="7284" y="13809"/>
                    <a:pt x="7346" y="13808"/>
                    <a:pt x="7407" y="13805"/>
                  </a:cubicBezTo>
                  <a:lnTo>
                    <a:pt x="7413" y="13805"/>
                  </a:lnTo>
                  <a:cubicBezTo>
                    <a:pt x="7523" y="13799"/>
                    <a:pt x="7634" y="13788"/>
                    <a:pt x="7745" y="13771"/>
                  </a:cubicBezTo>
                  <a:cubicBezTo>
                    <a:pt x="7771" y="13767"/>
                    <a:pt x="7796" y="13763"/>
                    <a:pt x="7821" y="13757"/>
                  </a:cubicBezTo>
                  <a:cubicBezTo>
                    <a:pt x="7849" y="13752"/>
                    <a:pt x="7876" y="13747"/>
                    <a:pt x="7904" y="13741"/>
                  </a:cubicBezTo>
                  <a:cubicBezTo>
                    <a:pt x="7918" y="13738"/>
                    <a:pt x="7931" y="13734"/>
                    <a:pt x="7944" y="13731"/>
                  </a:cubicBezTo>
                  <a:cubicBezTo>
                    <a:pt x="7967" y="13726"/>
                    <a:pt x="7990" y="13721"/>
                    <a:pt x="8012" y="13715"/>
                  </a:cubicBezTo>
                  <a:cubicBezTo>
                    <a:pt x="8089" y="13695"/>
                    <a:pt x="8165" y="13672"/>
                    <a:pt x="8240" y="13644"/>
                  </a:cubicBezTo>
                  <a:cubicBezTo>
                    <a:pt x="8245" y="13642"/>
                    <a:pt x="8250" y="13639"/>
                    <a:pt x="8255" y="13638"/>
                  </a:cubicBezTo>
                  <a:cubicBezTo>
                    <a:pt x="8765" y="13450"/>
                    <a:pt x="9222" y="13068"/>
                    <a:pt x="9431" y="12572"/>
                  </a:cubicBezTo>
                  <a:cubicBezTo>
                    <a:pt x="9459" y="12504"/>
                    <a:pt x="9483" y="12435"/>
                    <a:pt x="9502" y="12363"/>
                  </a:cubicBezTo>
                  <a:cubicBezTo>
                    <a:pt x="9573" y="12095"/>
                    <a:pt x="9558" y="11805"/>
                    <a:pt x="9472" y="11541"/>
                  </a:cubicBezTo>
                  <a:cubicBezTo>
                    <a:pt x="9464" y="11517"/>
                    <a:pt x="9457" y="11494"/>
                    <a:pt x="9447" y="11472"/>
                  </a:cubicBezTo>
                  <a:cubicBezTo>
                    <a:pt x="9442" y="11459"/>
                    <a:pt x="9438" y="11447"/>
                    <a:pt x="9433" y="11435"/>
                  </a:cubicBezTo>
                  <a:cubicBezTo>
                    <a:pt x="9317" y="11155"/>
                    <a:pt x="9113" y="10919"/>
                    <a:pt x="8840" y="10789"/>
                  </a:cubicBezTo>
                  <a:cubicBezTo>
                    <a:pt x="8892" y="10745"/>
                    <a:pt x="8942" y="10699"/>
                    <a:pt x="8993" y="10653"/>
                  </a:cubicBezTo>
                  <a:cubicBezTo>
                    <a:pt x="9026" y="10622"/>
                    <a:pt x="9058" y="10590"/>
                    <a:pt x="9092" y="10559"/>
                  </a:cubicBezTo>
                  <a:cubicBezTo>
                    <a:pt x="9172" y="10479"/>
                    <a:pt x="9253" y="10397"/>
                    <a:pt x="9328" y="10312"/>
                  </a:cubicBezTo>
                  <a:cubicBezTo>
                    <a:pt x="9344" y="10295"/>
                    <a:pt x="9359" y="10278"/>
                    <a:pt x="9372" y="10261"/>
                  </a:cubicBezTo>
                  <a:cubicBezTo>
                    <a:pt x="9417" y="10209"/>
                    <a:pt x="9460" y="10156"/>
                    <a:pt x="9503" y="10103"/>
                  </a:cubicBezTo>
                  <a:cubicBezTo>
                    <a:pt x="9532" y="10067"/>
                    <a:pt x="9559" y="10031"/>
                    <a:pt x="9585" y="9994"/>
                  </a:cubicBezTo>
                  <a:cubicBezTo>
                    <a:pt x="9802" y="9702"/>
                    <a:pt x="9979" y="9383"/>
                    <a:pt x="10100" y="9041"/>
                  </a:cubicBezTo>
                  <a:cubicBezTo>
                    <a:pt x="10116" y="8997"/>
                    <a:pt x="10128" y="8954"/>
                    <a:pt x="10143" y="8911"/>
                  </a:cubicBezTo>
                  <a:cubicBezTo>
                    <a:pt x="10343" y="8256"/>
                    <a:pt x="10327" y="7529"/>
                    <a:pt x="10022" y="6918"/>
                  </a:cubicBezTo>
                  <a:cubicBezTo>
                    <a:pt x="9982" y="6837"/>
                    <a:pt x="9936" y="6758"/>
                    <a:pt x="9885" y="6683"/>
                  </a:cubicBezTo>
                  <a:cubicBezTo>
                    <a:pt x="9872" y="6664"/>
                    <a:pt x="9859" y="6644"/>
                    <a:pt x="9846" y="6626"/>
                  </a:cubicBezTo>
                  <a:cubicBezTo>
                    <a:pt x="9501" y="6146"/>
                    <a:pt x="8956" y="5807"/>
                    <a:pt x="8370" y="5769"/>
                  </a:cubicBezTo>
                  <a:cubicBezTo>
                    <a:pt x="8345" y="5768"/>
                    <a:pt x="8322" y="5767"/>
                    <a:pt x="8297" y="5765"/>
                  </a:cubicBezTo>
                  <a:cubicBezTo>
                    <a:pt x="8308" y="5727"/>
                    <a:pt x="8318" y="5689"/>
                    <a:pt x="8328" y="5650"/>
                  </a:cubicBezTo>
                  <a:cubicBezTo>
                    <a:pt x="8333" y="5630"/>
                    <a:pt x="8336" y="5612"/>
                    <a:pt x="8340" y="5592"/>
                  </a:cubicBezTo>
                  <a:cubicBezTo>
                    <a:pt x="8359" y="5513"/>
                    <a:pt x="8375" y="5431"/>
                    <a:pt x="8386" y="5351"/>
                  </a:cubicBezTo>
                  <a:cubicBezTo>
                    <a:pt x="8391" y="5318"/>
                    <a:pt x="8395" y="5285"/>
                    <a:pt x="8401" y="5252"/>
                  </a:cubicBezTo>
                  <a:cubicBezTo>
                    <a:pt x="8411" y="5169"/>
                    <a:pt x="8418" y="5085"/>
                    <a:pt x="8424" y="5001"/>
                  </a:cubicBezTo>
                  <a:cubicBezTo>
                    <a:pt x="8448" y="4630"/>
                    <a:pt x="8424" y="4254"/>
                    <a:pt x="8370" y="3884"/>
                  </a:cubicBezTo>
                  <a:cubicBezTo>
                    <a:pt x="8197" y="2659"/>
                    <a:pt x="7684" y="1435"/>
                    <a:pt x="6718" y="661"/>
                  </a:cubicBezTo>
                  <a:lnTo>
                    <a:pt x="6717" y="661"/>
                  </a:lnTo>
                  <a:cubicBezTo>
                    <a:pt x="6703" y="650"/>
                    <a:pt x="6689" y="639"/>
                    <a:pt x="6675" y="629"/>
                  </a:cubicBezTo>
                  <a:cubicBezTo>
                    <a:pt x="6671" y="626"/>
                    <a:pt x="6667" y="621"/>
                    <a:pt x="6663" y="619"/>
                  </a:cubicBezTo>
                  <a:cubicBezTo>
                    <a:pt x="6650" y="610"/>
                    <a:pt x="6639" y="599"/>
                    <a:pt x="6625" y="591"/>
                  </a:cubicBezTo>
                  <a:cubicBezTo>
                    <a:pt x="6623" y="589"/>
                    <a:pt x="6621" y="588"/>
                    <a:pt x="6619" y="586"/>
                  </a:cubicBezTo>
                  <a:cubicBezTo>
                    <a:pt x="6603" y="573"/>
                    <a:pt x="6588" y="562"/>
                    <a:pt x="6572" y="551"/>
                  </a:cubicBezTo>
                  <a:lnTo>
                    <a:pt x="6569" y="549"/>
                  </a:lnTo>
                  <a:cubicBezTo>
                    <a:pt x="6553" y="537"/>
                    <a:pt x="6537" y="526"/>
                    <a:pt x="6522" y="515"/>
                  </a:cubicBezTo>
                  <a:cubicBezTo>
                    <a:pt x="6093" y="210"/>
                    <a:pt x="5615" y="0"/>
                    <a:pt x="5130" y="0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9" name="Google Shape;2229;p58"/>
            <p:cNvSpPr/>
            <p:nvPr/>
          </p:nvSpPr>
          <p:spPr>
            <a:xfrm>
              <a:off x="10285359" y="2284975"/>
              <a:ext cx="293803" cy="210574"/>
            </a:xfrm>
            <a:custGeom>
              <a:avLst/>
              <a:gdLst/>
              <a:ahLst/>
              <a:cxnLst/>
              <a:rect l="l" t="t" r="r" b="b"/>
              <a:pathLst>
                <a:path w="3816" h="2735" extrusionOk="0">
                  <a:moveTo>
                    <a:pt x="2091" y="0"/>
                  </a:moveTo>
                  <a:cubicBezTo>
                    <a:pt x="2016" y="0"/>
                    <a:pt x="1939" y="39"/>
                    <a:pt x="1873" y="81"/>
                  </a:cubicBezTo>
                  <a:cubicBezTo>
                    <a:pt x="1363" y="402"/>
                    <a:pt x="983" y="923"/>
                    <a:pt x="830" y="1507"/>
                  </a:cubicBezTo>
                  <a:cubicBezTo>
                    <a:pt x="739" y="1337"/>
                    <a:pt x="628" y="1179"/>
                    <a:pt x="498" y="1037"/>
                  </a:cubicBezTo>
                  <a:cubicBezTo>
                    <a:pt x="449" y="982"/>
                    <a:pt x="392" y="928"/>
                    <a:pt x="319" y="923"/>
                  </a:cubicBezTo>
                  <a:cubicBezTo>
                    <a:pt x="315" y="923"/>
                    <a:pt x="311" y="922"/>
                    <a:pt x="307" y="922"/>
                  </a:cubicBezTo>
                  <a:cubicBezTo>
                    <a:pt x="184" y="922"/>
                    <a:pt x="107" y="1063"/>
                    <a:pt x="76" y="1184"/>
                  </a:cubicBezTo>
                  <a:cubicBezTo>
                    <a:pt x="1" y="1482"/>
                    <a:pt x="14" y="1802"/>
                    <a:pt x="114" y="2094"/>
                  </a:cubicBezTo>
                  <a:lnTo>
                    <a:pt x="618" y="2554"/>
                  </a:lnTo>
                  <a:cubicBezTo>
                    <a:pt x="1279" y="2675"/>
                    <a:pt x="1952" y="2735"/>
                    <a:pt x="2624" y="2735"/>
                  </a:cubicBezTo>
                  <a:cubicBezTo>
                    <a:pt x="2913" y="2735"/>
                    <a:pt x="3202" y="2724"/>
                    <a:pt x="3491" y="2701"/>
                  </a:cubicBezTo>
                  <a:cubicBezTo>
                    <a:pt x="3555" y="2696"/>
                    <a:pt x="3625" y="2689"/>
                    <a:pt x="3670" y="2643"/>
                  </a:cubicBezTo>
                  <a:cubicBezTo>
                    <a:pt x="3705" y="2607"/>
                    <a:pt x="3718" y="2555"/>
                    <a:pt x="3728" y="2507"/>
                  </a:cubicBezTo>
                  <a:cubicBezTo>
                    <a:pt x="3784" y="2263"/>
                    <a:pt x="3815" y="1955"/>
                    <a:pt x="3608" y="1816"/>
                  </a:cubicBezTo>
                  <a:cubicBezTo>
                    <a:pt x="3538" y="1768"/>
                    <a:pt x="3453" y="1751"/>
                    <a:pt x="3366" y="1751"/>
                  </a:cubicBezTo>
                  <a:cubicBezTo>
                    <a:pt x="3344" y="1751"/>
                    <a:pt x="3322" y="1752"/>
                    <a:pt x="3300" y="1754"/>
                  </a:cubicBezTo>
                  <a:cubicBezTo>
                    <a:pt x="3048" y="1777"/>
                    <a:pt x="2806" y="1908"/>
                    <a:pt x="2649" y="2106"/>
                  </a:cubicBezTo>
                  <a:cubicBezTo>
                    <a:pt x="2717" y="1903"/>
                    <a:pt x="2769" y="1693"/>
                    <a:pt x="2806" y="1482"/>
                  </a:cubicBezTo>
                  <a:cubicBezTo>
                    <a:pt x="2823" y="1383"/>
                    <a:pt x="2824" y="1257"/>
                    <a:pt x="2736" y="1209"/>
                  </a:cubicBezTo>
                  <a:cubicBezTo>
                    <a:pt x="2713" y="1197"/>
                    <a:pt x="2688" y="1192"/>
                    <a:pt x="2663" y="1192"/>
                  </a:cubicBezTo>
                  <a:cubicBezTo>
                    <a:pt x="2625" y="1192"/>
                    <a:pt x="2586" y="1202"/>
                    <a:pt x="2551" y="1215"/>
                  </a:cubicBezTo>
                  <a:cubicBezTo>
                    <a:pt x="2258" y="1317"/>
                    <a:pt x="2010" y="1538"/>
                    <a:pt x="1874" y="1816"/>
                  </a:cubicBezTo>
                  <a:lnTo>
                    <a:pt x="1874" y="1816"/>
                  </a:lnTo>
                  <a:cubicBezTo>
                    <a:pt x="2073" y="1373"/>
                    <a:pt x="2214" y="906"/>
                    <a:pt x="2291" y="427"/>
                  </a:cubicBezTo>
                  <a:cubicBezTo>
                    <a:pt x="2316" y="271"/>
                    <a:pt x="2309" y="70"/>
                    <a:pt x="2161" y="13"/>
                  </a:cubicBezTo>
                  <a:cubicBezTo>
                    <a:pt x="2138" y="4"/>
                    <a:pt x="2114" y="0"/>
                    <a:pt x="209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0" name="Google Shape;2230;p58"/>
            <p:cNvSpPr/>
            <p:nvPr/>
          </p:nvSpPr>
          <p:spPr>
            <a:xfrm>
              <a:off x="9952902" y="1048000"/>
              <a:ext cx="796564" cy="1063497"/>
            </a:xfrm>
            <a:custGeom>
              <a:avLst/>
              <a:gdLst/>
              <a:ahLst/>
              <a:cxnLst/>
              <a:rect l="l" t="t" r="r" b="b"/>
              <a:pathLst>
                <a:path w="10346" h="13813" extrusionOk="0">
                  <a:moveTo>
                    <a:pt x="5130" y="0"/>
                  </a:moveTo>
                  <a:cubicBezTo>
                    <a:pt x="4838" y="0"/>
                    <a:pt x="4543" y="76"/>
                    <a:pt x="4255" y="253"/>
                  </a:cubicBezTo>
                  <a:cubicBezTo>
                    <a:pt x="3574" y="669"/>
                    <a:pt x="3126" y="1456"/>
                    <a:pt x="2919" y="2194"/>
                  </a:cubicBezTo>
                  <a:cubicBezTo>
                    <a:pt x="2668" y="3092"/>
                    <a:pt x="2624" y="4048"/>
                    <a:pt x="2792" y="4965"/>
                  </a:cubicBezTo>
                  <a:cubicBezTo>
                    <a:pt x="1676" y="5102"/>
                    <a:pt x="660" y="5878"/>
                    <a:pt x="233" y="6919"/>
                  </a:cubicBezTo>
                  <a:cubicBezTo>
                    <a:pt x="82" y="7290"/>
                    <a:pt x="0" y="7711"/>
                    <a:pt x="131" y="8090"/>
                  </a:cubicBezTo>
                  <a:cubicBezTo>
                    <a:pt x="328" y="8660"/>
                    <a:pt x="927" y="8973"/>
                    <a:pt x="1475" y="9227"/>
                  </a:cubicBezTo>
                  <a:cubicBezTo>
                    <a:pt x="798" y="9837"/>
                    <a:pt x="559" y="10860"/>
                    <a:pt x="824" y="11731"/>
                  </a:cubicBezTo>
                  <a:cubicBezTo>
                    <a:pt x="1089" y="12602"/>
                    <a:pt x="1818" y="13300"/>
                    <a:pt x="2675" y="13603"/>
                  </a:cubicBezTo>
                  <a:cubicBezTo>
                    <a:pt x="2982" y="13712"/>
                    <a:pt x="3313" y="13769"/>
                    <a:pt x="3641" y="13769"/>
                  </a:cubicBezTo>
                  <a:cubicBezTo>
                    <a:pt x="4224" y="13769"/>
                    <a:pt x="4799" y="13589"/>
                    <a:pt x="5226" y="13197"/>
                  </a:cubicBezTo>
                  <a:cubicBezTo>
                    <a:pt x="5540" y="13514"/>
                    <a:pt x="5990" y="13655"/>
                    <a:pt x="6429" y="13736"/>
                  </a:cubicBezTo>
                  <a:cubicBezTo>
                    <a:pt x="6692" y="13783"/>
                    <a:pt x="6962" y="13812"/>
                    <a:pt x="7231" y="13812"/>
                  </a:cubicBezTo>
                  <a:cubicBezTo>
                    <a:pt x="7582" y="13812"/>
                    <a:pt x="7930" y="13763"/>
                    <a:pt x="8259" y="13642"/>
                  </a:cubicBezTo>
                  <a:cubicBezTo>
                    <a:pt x="8839" y="13427"/>
                    <a:pt x="9347" y="12963"/>
                    <a:pt x="9505" y="12366"/>
                  </a:cubicBezTo>
                  <a:cubicBezTo>
                    <a:pt x="9663" y="11768"/>
                    <a:pt x="9400" y="11055"/>
                    <a:pt x="8841" y="10790"/>
                  </a:cubicBezTo>
                  <a:cubicBezTo>
                    <a:pt x="9393" y="10318"/>
                    <a:pt x="9859" y="9727"/>
                    <a:pt x="10101" y="9041"/>
                  </a:cubicBezTo>
                  <a:cubicBezTo>
                    <a:pt x="10345" y="8356"/>
                    <a:pt x="10346" y="7570"/>
                    <a:pt x="10021" y="6919"/>
                  </a:cubicBezTo>
                  <a:cubicBezTo>
                    <a:pt x="9696" y="6268"/>
                    <a:pt x="9023" y="5782"/>
                    <a:pt x="8295" y="5766"/>
                  </a:cubicBezTo>
                  <a:cubicBezTo>
                    <a:pt x="8469" y="5159"/>
                    <a:pt x="8458" y="4511"/>
                    <a:pt x="8369" y="3887"/>
                  </a:cubicBezTo>
                  <a:cubicBezTo>
                    <a:pt x="8196" y="2663"/>
                    <a:pt x="7683" y="1436"/>
                    <a:pt x="6718" y="662"/>
                  </a:cubicBezTo>
                  <a:cubicBezTo>
                    <a:pt x="6242" y="281"/>
                    <a:pt x="5691" y="0"/>
                    <a:pt x="513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1" name="Google Shape;2231;p58"/>
            <p:cNvSpPr/>
            <p:nvPr/>
          </p:nvSpPr>
          <p:spPr>
            <a:xfrm>
              <a:off x="10147618" y="1407328"/>
              <a:ext cx="429695" cy="1059494"/>
            </a:xfrm>
            <a:custGeom>
              <a:avLst/>
              <a:gdLst/>
              <a:ahLst/>
              <a:cxnLst/>
              <a:rect l="l" t="t" r="r" b="b"/>
              <a:pathLst>
                <a:path w="5581" h="13761" extrusionOk="0">
                  <a:moveTo>
                    <a:pt x="4418" y="1"/>
                  </a:moveTo>
                  <a:cubicBezTo>
                    <a:pt x="4333" y="1"/>
                    <a:pt x="4240" y="73"/>
                    <a:pt x="4258" y="183"/>
                  </a:cubicBezTo>
                  <a:cubicBezTo>
                    <a:pt x="4387" y="929"/>
                    <a:pt x="4434" y="1673"/>
                    <a:pt x="4407" y="2428"/>
                  </a:cubicBezTo>
                  <a:cubicBezTo>
                    <a:pt x="4386" y="3003"/>
                    <a:pt x="4179" y="3284"/>
                    <a:pt x="3589" y="3362"/>
                  </a:cubicBezTo>
                  <a:cubicBezTo>
                    <a:pt x="3451" y="3380"/>
                    <a:pt x="3312" y="3388"/>
                    <a:pt x="3172" y="3388"/>
                  </a:cubicBezTo>
                  <a:cubicBezTo>
                    <a:pt x="3031" y="3388"/>
                    <a:pt x="2889" y="3380"/>
                    <a:pt x="2747" y="3367"/>
                  </a:cubicBezTo>
                  <a:lnTo>
                    <a:pt x="2697" y="1124"/>
                  </a:lnTo>
                  <a:cubicBezTo>
                    <a:pt x="2695" y="1077"/>
                    <a:pt x="2661" y="1040"/>
                    <a:pt x="2617" y="1040"/>
                  </a:cubicBezTo>
                  <a:cubicBezTo>
                    <a:pt x="2574" y="1040"/>
                    <a:pt x="2538" y="1077"/>
                    <a:pt x="2537" y="1124"/>
                  </a:cubicBezTo>
                  <a:lnTo>
                    <a:pt x="2505" y="2561"/>
                  </a:lnTo>
                  <a:cubicBezTo>
                    <a:pt x="2484" y="2560"/>
                    <a:pt x="2463" y="2560"/>
                    <a:pt x="2441" y="2560"/>
                  </a:cubicBezTo>
                  <a:cubicBezTo>
                    <a:pt x="2335" y="2560"/>
                    <a:pt x="2218" y="2565"/>
                    <a:pt x="2098" y="2565"/>
                  </a:cubicBezTo>
                  <a:cubicBezTo>
                    <a:pt x="1716" y="2565"/>
                    <a:pt x="1311" y="2520"/>
                    <a:pt x="1192" y="2151"/>
                  </a:cubicBezTo>
                  <a:cubicBezTo>
                    <a:pt x="1025" y="1643"/>
                    <a:pt x="1101" y="968"/>
                    <a:pt x="1176" y="451"/>
                  </a:cubicBezTo>
                  <a:cubicBezTo>
                    <a:pt x="1192" y="341"/>
                    <a:pt x="1096" y="269"/>
                    <a:pt x="1012" y="269"/>
                  </a:cubicBezTo>
                  <a:cubicBezTo>
                    <a:pt x="957" y="269"/>
                    <a:pt x="906" y="300"/>
                    <a:pt x="896" y="373"/>
                  </a:cubicBezTo>
                  <a:cubicBezTo>
                    <a:pt x="811" y="962"/>
                    <a:pt x="682" y="1824"/>
                    <a:pt x="965" y="2380"/>
                  </a:cubicBezTo>
                  <a:cubicBezTo>
                    <a:pt x="1185" y="2815"/>
                    <a:pt x="1661" y="2849"/>
                    <a:pt x="2116" y="2849"/>
                  </a:cubicBezTo>
                  <a:cubicBezTo>
                    <a:pt x="2203" y="2849"/>
                    <a:pt x="2288" y="2848"/>
                    <a:pt x="2371" y="2848"/>
                  </a:cubicBezTo>
                  <a:cubicBezTo>
                    <a:pt x="2415" y="2848"/>
                    <a:pt x="2458" y="2848"/>
                    <a:pt x="2500" y="2850"/>
                  </a:cubicBezTo>
                  <a:lnTo>
                    <a:pt x="2436" y="5711"/>
                  </a:lnTo>
                  <a:cubicBezTo>
                    <a:pt x="1898" y="5685"/>
                    <a:pt x="1305" y="5663"/>
                    <a:pt x="838" y="5428"/>
                  </a:cubicBezTo>
                  <a:cubicBezTo>
                    <a:pt x="217" y="5114"/>
                    <a:pt x="437" y="3775"/>
                    <a:pt x="524" y="3238"/>
                  </a:cubicBezTo>
                  <a:cubicBezTo>
                    <a:pt x="543" y="3129"/>
                    <a:pt x="449" y="3056"/>
                    <a:pt x="365" y="3056"/>
                  </a:cubicBezTo>
                  <a:cubicBezTo>
                    <a:pt x="309" y="3056"/>
                    <a:pt x="257" y="3088"/>
                    <a:pt x="245" y="3162"/>
                  </a:cubicBezTo>
                  <a:cubicBezTo>
                    <a:pt x="128" y="3871"/>
                    <a:pt x="1" y="4836"/>
                    <a:pt x="444" y="5463"/>
                  </a:cubicBezTo>
                  <a:cubicBezTo>
                    <a:pt x="616" y="5706"/>
                    <a:pt x="935" y="5798"/>
                    <a:pt x="1212" y="5853"/>
                  </a:cubicBezTo>
                  <a:cubicBezTo>
                    <a:pt x="1611" y="5934"/>
                    <a:pt x="2023" y="5970"/>
                    <a:pt x="2431" y="5998"/>
                  </a:cubicBezTo>
                  <a:lnTo>
                    <a:pt x="2258" y="13672"/>
                  </a:lnTo>
                  <a:cubicBezTo>
                    <a:pt x="2256" y="13720"/>
                    <a:pt x="2292" y="13761"/>
                    <a:pt x="2338" y="13761"/>
                  </a:cubicBezTo>
                  <a:lnTo>
                    <a:pt x="2903" y="13761"/>
                  </a:lnTo>
                  <a:cubicBezTo>
                    <a:pt x="2948" y="13761"/>
                    <a:pt x="2983" y="13720"/>
                    <a:pt x="2983" y="13672"/>
                  </a:cubicBezTo>
                  <a:lnTo>
                    <a:pt x="2826" y="6687"/>
                  </a:lnTo>
                  <a:lnTo>
                    <a:pt x="2826" y="6687"/>
                  </a:lnTo>
                  <a:cubicBezTo>
                    <a:pt x="2962" y="6695"/>
                    <a:pt x="3099" y="6700"/>
                    <a:pt x="3236" y="6700"/>
                  </a:cubicBezTo>
                  <a:cubicBezTo>
                    <a:pt x="3502" y="6700"/>
                    <a:pt x="3768" y="6682"/>
                    <a:pt x="4031" y="6641"/>
                  </a:cubicBezTo>
                  <a:cubicBezTo>
                    <a:pt x="4389" y="6584"/>
                    <a:pt x="4870" y="6541"/>
                    <a:pt x="5160" y="6290"/>
                  </a:cubicBezTo>
                  <a:cubicBezTo>
                    <a:pt x="5447" y="6039"/>
                    <a:pt x="5510" y="5732"/>
                    <a:pt x="5539" y="5365"/>
                  </a:cubicBezTo>
                  <a:cubicBezTo>
                    <a:pt x="5580" y="4804"/>
                    <a:pt x="5573" y="4236"/>
                    <a:pt x="5550" y="3674"/>
                  </a:cubicBezTo>
                  <a:cubicBezTo>
                    <a:pt x="5546" y="3581"/>
                    <a:pt x="5472" y="3534"/>
                    <a:pt x="5399" y="3534"/>
                  </a:cubicBezTo>
                  <a:cubicBezTo>
                    <a:pt x="5326" y="3534"/>
                    <a:pt x="5256" y="3581"/>
                    <a:pt x="5260" y="3674"/>
                  </a:cubicBezTo>
                  <a:cubicBezTo>
                    <a:pt x="5276" y="4051"/>
                    <a:pt x="5278" y="4426"/>
                    <a:pt x="5271" y="4803"/>
                  </a:cubicBezTo>
                  <a:cubicBezTo>
                    <a:pt x="5260" y="5274"/>
                    <a:pt x="5318" y="5855"/>
                    <a:pt x="4858" y="6134"/>
                  </a:cubicBezTo>
                  <a:cubicBezTo>
                    <a:pt x="4523" y="6338"/>
                    <a:pt x="3991" y="6362"/>
                    <a:pt x="3618" y="6395"/>
                  </a:cubicBezTo>
                  <a:cubicBezTo>
                    <a:pt x="3489" y="6407"/>
                    <a:pt x="3360" y="6412"/>
                    <a:pt x="3231" y="6412"/>
                  </a:cubicBezTo>
                  <a:cubicBezTo>
                    <a:pt x="3091" y="6412"/>
                    <a:pt x="2952" y="6407"/>
                    <a:pt x="2813" y="6397"/>
                  </a:cubicBezTo>
                  <a:lnTo>
                    <a:pt x="2752" y="3659"/>
                  </a:lnTo>
                  <a:lnTo>
                    <a:pt x="2752" y="3659"/>
                  </a:lnTo>
                  <a:cubicBezTo>
                    <a:pt x="2920" y="3675"/>
                    <a:pt x="3104" y="3689"/>
                    <a:pt x="3290" y="3689"/>
                  </a:cubicBezTo>
                  <a:cubicBezTo>
                    <a:pt x="3854" y="3689"/>
                    <a:pt x="4434" y="3564"/>
                    <a:pt x="4624" y="3023"/>
                  </a:cubicBezTo>
                  <a:cubicBezTo>
                    <a:pt x="4763" y="2633"/>
                    <a:pt x="4708" y="2126"/>
                    <a:pt x="4703" y="1721"/>
                  </a:cubicBezTo>
                  <a:cubicBezTo>
                    <a:pt x="4695" y="1180"/>
                    <a:pt x="4630" y="639"/>
                    <a:pt x="4539" y="106"/>
                  </a:cubicBezTo>
                  <a:cubicBezTo>
                    <a:pt x="4526" y="32"/>
                    <a:pt x="4474" y="1"/>
                    <a:pt x="441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2" name="Google Shape;2232;p58"/>
            <p:cNvSpPr/>
            <p:nvPr/>
          </p:nvSpPr>
          <p:spPr>
            <a:xfrm>
              <a:off x="10096341" y="2278045"/>
              <a:ext cx="319827" cy="220891"/>
            </a:xfrm>
            <a:custGeom>
              <a:avLst/>
              <a:gdLst/>
              <a:ahLst/>
              <a:cxnLst/>
              <a:rect l="l" t="t" r="r" b="b"/>
              <a:pathLst>
                <a:path w="4154" h="2869" extrusionOk="0">
                  <a:moveTo>
                    <a:pt x="1749" y="1"/>
                  </a:moveTo>
                  <a:cubicBezTo>
                    <a:pt x="1591" y="1"/>
                    <a:pt x="1419" y="99"/>
                    <a:pt x="1304" y="220"/>
                  </a:cubicBezTo>
                  <a:cubicBezTo>
                    <a:pt x="831" y="727"/>
                    <a:pt x="858" y="1521"/>
                    <a:pt x="1033" y="2191"/>
                  </a:cubicBezTo>
                  <a:cubicBezTo>
                    <a:pt x="815" y="2071"/>
                    <a:pt x="593" y="1964"/>
                    <a:pt x="364" y="1867"/>
                  </a:cubicBezTo>
                  <a:cubicBezTo>
                    <a:pt x="307" y="1843"/>
                    <a:pt x="238" y="1823"/>
                    <a:pt x="176" y="1823"/>
                  </a:cubicBezTo>
                  <a:cubicBezTo>
                    <a:pt x="116" y="1823"/>
                    <a:pt x="63" y="1841"/>
                    <a:pt x="31" y="1891"/>
                  </a:cubicBezTo>
                  <a:cubicBezTo>
                    <a:pt x="1" y="1937"/>
                    <a:pt x="4" y="1997"/>
                    <a:pt x="10" y="2050"/>
                  </a:cubicBezTo>
                  <a:cubicBezTo>
                    <a:pt x="50" y="2371"/>
                    <a:pt x="221" y="2669"/>
                    <a:pt x="472" y="2869"/>
                  </a:cubicBezTo>
                  <a:lnTo>
                    <a:pt x="4025" y="2869"/>
                  </a:lnTo>
                  <a:cubicBezTo>
                    <a:pt x="4047" y="2810"/>
                    <a:pt x="4067" y="2751"/>
                    <a:pt x="4085" y="2692"/>
                  </a:cubicBezTo>
                  <a:cubicBezTo>
                    <a:pt x="4130" y="2533"/>
                    <a:pt x="4154" y="2351"/>
                    <a:pt x="4067" y="2209"/>
                  </a:cubicBezTo>
                  <a:cubicBezTo>
                    <a:pt x="3991" y="2083"/>
                    <a:pt x="3845" y="2025"/>
                    <a:pt x="3695" y="2025"/>
                  </a:cubicBezTo>
                  <a:cubicBezTo>
                    <a:pt x="3616" y="2025"/>
                    <a:pt x="3536" y="2041"/>
                    <a:pt x="3465" y="2073"/>
                  </a:cubicBezTo>
                  <a:cubicBezTo>
                    <a:pt x="3260" y="2164"/>
                    <a:pt x="3110" y="2346"/>
                    <a:pt x="2970" y="2523"/>
                  </a:cubicBezTo>
                  <a:cubicBezTo>
                    <a:pt x="3042" y="2342"/>
                    <a:pt x="3075" y="2144"/>
                    <a:pt x="3063" y="1950"/>
                  </a:cubicBezTo>
                  <a:cubicBezTo>
                    <a:pt x="3059" y="1874"/>
                    <a:pt x="3047" y="1796"/>
                    <a:pt x="3006" y="1733"/>
                  </a:cubicBezTo>
                  <a:cubicBezTo>
                    <a:pt x="2948" y="1644"/>
                    <a:pt x="2846" y="1604"/>
                    <a:pt x="2739" y="1604"/>
                  </a:cubicBezTo>
                  <a:cubicBezTo>
                    <a:pt x="2664" y="1604"/>
                    <a:pt x="2587" y="1624"/>
                    <a:pt x="2523" y="1662"/>
                  </a:cubicBezTo>
                  <a:cubicBezTo>
                    <a:pt x="2367" y="1754"/>
                    <a:pt x="2269" y="1916"/>
                    <a:pt x="2179" y="2070"/>
                  </a:cubicBezTo>
                  <a:cubicBezTo>
                    <a:pt x="2247" y="1526"/>
                    <a:pt x="2227" y="972"/>
                    <a:pt x="2123" y="435"/>
                  </a:cubicBezTo>
                  <a:cubicBezTo>
                    <a:pt x="2097" y="298"/>
                    <a:pt x="2058" y="151"/>
                    <a:pt x="1949" y="67"/>
                  </a:cubicBezTo>
                  <a:cubicBezTo>
                    <a:pt x="1889" y="20"/>
                    <a:pt x="1821" y="1"/>
                    <a:pt x="174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2227;p58"/>
          <p:cNvGrpSpPr/>
          <p:nvPr/>
        </p:nvGrpSpPr>
        <p:grpSpPr>
          <a:xfrm>
            <a:off x="-145343" y="3792366"/>
            <a:ext cx="671995" cy="1207034"/>
            <a:chOff x="9952902" y="1048000"/>
            <a:chExt cx="807783" cy="1450937"/>
          </a:xfrm>
        </p:grpSpPr>
        <p:sp>
          <p:nvSpPr>
            <p:cNvPr id="2228" name="Google Shape;2228;p58"/>
            <p:cNvSpPr/>
            <p:nvPr/>
          </p:nvSpPr>
          <p:spPr>
            <a:xfrm>
              <a:off x="9964275" y="1048006"/>
              <a:ext cx="796410" cy="1450924"/>
            </a:xfrm>
            <a:custGeom>
              <a:avLst/>
              <a:gdLst/>
              <a:ahLst/>
              <a:cxnLst/>
              <a:rect l="l" t="t" r="r" b="b"/>
              <a:pathLst>
                <a:path w="10344" h="18845" extrusionOk="0">
                  <a:moveTo>
                    <a:pt x="5130" y="0"/>
                  </a:moveTo>
                  <a:cubicBezTo>
                    <a:pt x="4838" y="0"/>
                    <a:pt x="4544" y="76"/>
                    <a:pt x="4255" y="252"/>
                  </a:cubicBezTo>
                  <a:cubicBezTo>
                    <a:pt x="3573" y="669"/>
                    <a:pt x="3126" y="1456"/>
                    <a:pt x="2919" y="2194"/>
                  </a:cubicBezTo>
                  <a:cubicBezTo>
                    <a:pt x="2668" y="3092"/>
                    <a:pt x="2624" y="4048"/>
                    <a:pt x="2792" y="4965"/>
                  </a:cubicBezTo>
                  <a:cubicBezTo>
                    <a:pt x="1675" y="5103"/>
                    <a:pt x="660" y="5878"/>
                    <a:pt x="232" y="6919"/>
                  </a:cubicBezTo>
                  <a:cubicBezTo>
                    <a:pt x="81" y="7289"/>
                    <a:pt x="0" y="7712"/>
                    <a:pt x="131" y="8089"/>
                  </a:cubicBezTo>
                  <a:cubicBezTo>
                    <a:pt x="326" y="8660"/>
                    <a:pt x="927" y="8973"/>
                    <a:pt x="1475" y="9228"/>
                  </a:cubicBezTo>
                  <a:cubicBezTo>
                    <a:pt x="797" y="9836"/>
                    <a:pt x="559" y="10860"/>
                    <a:pt x="823" y="11732"/>
                  </a:cubicBezTo>
                  <a:cubicBezTo>
                    <a:pt x="1089" y="12602"/>
                    <a:pt x="1816" y="13301"/>
                    <a:pt x="2674" y="13604"/>
                  </a:cubicBezTo>
                  <a:cubicBezTo>
                    <a:pt x="2687" y="13609"/>
                    <a:pt x="2700" y="13612"/>
                    <a:pt x="2715" y="13617"/>
                  </a:cubicBezTo>
                  <a:cubicBezTo>
                    <a:pt x="3010" y="13717"/>
                    <a:pt x="3326" y="13769"/>
                    <a:pt x="3639" y="13769"/>
                  </a:cubicBezTo>
                  <a:cubicBezTo>
                    <a:pt x="4082" y="13769"/>
                    <a:pt x="4521" y="13665"/>
                    <a:pt x="4893" y="13444"/>
                  </a:cubicBezTo>
                  <a:lnTo>
                    <a:pt x="4893" y="13444"/>
                  </a:lnTo>
                  <a:lnTo>
                    <a:pt x="4810" y="17097"/>
                  </a:lnTo>
                  <a:cubicBezTo>
                    <a:pt x="4762" y="17045"/>
                    <a:pt x="4706" y="16995"/>
                    <a:pt x="4636" y="16990"/>
                  </a:cubicBezTo>
                  <a:cubicBezTo>
                    <a:pt x="4633" y="16989"/>
                    <a:pt x="4629" y="16989"/>
                    <a:pt x="4626" y="16989"/>
                  </a:cubicBezTo>
                  <a:cubicBezTo>
                    <a:pt x="4502" y="16989"/>
                    <a:pt x="4426" y="17129"/>
                    <a:pt x="4394" y="17251"/>
                  </a:cubicBezTo>
                  <a:cubicBezTo>
                    <a:pt x="4360" y="17386"/>
                    <a:pt x="4345" y="17526"/>
                    <a:pt x="4346" y="17664"/>
                  </a:cubicBezTo>
                  <a:cubicBezTo>
                    <a:pt x="4213" y="17758"/>
                    <a:pt x="4124" y="17904"/>
                    <a:pt x="4040" y="18048"/>
                  </a:cubicBezTo>
                  <a:cubicBezTo>
                    <a:pt x="4108" y="17504"/>
                    <a:pt x="4089" y="16950"/>
                    <a:pt x="3985" y="16412"/>
                  </a:cubicBezTo>
                  <a:cubicBezTo>
                    <a:pt x="3959" y="16275"/>
                    <a:pt x="3920" y="16129"/>
                    <a:pt x="3810" y="16043"/>
                  </a:cubicBezTo>
                  <a:cubicBezTo>
                    <a:pt x="3751" y="15997"/>
                    <a:pt x="3683" y="15978"/>
                    <a:pt x="3611" y="15978"/>
                  </a:cubicBezTo>
                  <a:cubicBezTo>
                    <a:pt x="3452" y="15978"/>
                    <a:pt x="3280" y="16076"/>
                    <a:pt x="3165" y="16198"/>
                  </a:cubicBezTo>
                  <a:cubicBezTo>
                    <a:pt x="2693" y="16705"/>
                    <a:pt x="2720" y="17499"/>
                    <a:pt x="2893" y="18169"/>
                  </a:cubicBezTo>
                  <a:cubicBezTo>
                    <a:pt x="2677" y="18049"/>
                    <a:pt x="2454" y="17941"/>
                    <a:pt x="2226" y="17845"/>
                  </a:cubicBezTo>
                  <a:cubicBezTo>
                    <a:pt x="2168" y="17821"/>
                    <a:pt x="2099" y="17801"/>
                    <a:pt x="2036" y="17801"/>
                  </a:cubicBezTo>
                  <a:cubicBezTo>
                    <a:pt x="1977" y="17801"/>
                    <a:pt x="1924" y="17819"/>
                    <a:pt x="1893" y="17868"/>
                  </a:cubicBezTo>
                  <a:cubicBezTo>
                    <a:pt x="1862" y="17914"/>
                    <a:pt x="1866" y="17974"/>
                    <a:pt x="1872" y="18028"/>
                  </a:cubicBezTo>
                  <a:cubicBezTo>
                    <a:pt x="1911" y="18347"/>
                    <a:pt x="2082" y="18645"/>
                    <a:pt x="2332" y="18844"/>
                  </a:cubicBezTo>
                  <a:lnTo>
                    <a:pt x="5886" y="18844"/>
                  </a:lnTo>
                  <a:cubicBezTo>
                    <a:pt x="5896" y="18816"/>
                    <a:pt x="5908" y="18786"/>
                    <a:pt x="5917" y="18756"/>
                  </a:cubicBezTo>
                  <a:cubicBezTo>
                    <a:pt x="6259" y="18787"/>
                    <a:pt x="6602" y="18803"/>
                    <a:pt x="6944" y="18803"/>
                  </a:cubicBezTo>
                  <a:cubicBezTo>
                    <a:pt x="7232" y="18803"/>
                    <a:pt x="7519" y="18792"/>
                    <a:pt x="7805" y="18769"/>
                  </a:cubicBezTo>
                  <a:cubicBezTo>
                    <a:pt x="7869" y="18764"/>
                    <a:pt x="7939" y="18756"/>
                    <a:pt x="7984" y="18710"/>
                  </a:cubicBezTo>
                  <a:cubicBezTo>
                    <a:pt x="8019" y="18675"/>
                    <a:pt x="8031" y="18623"/>
                    <a:pt x="8042" y="18574"/>
                  </a:cubicBezTo>
                  <a:cubicBezTo>
                    <a:pt x="8097" y="18331"/>
                    <a:pt x="8129" y="18023"/>
                    <a:pt x="7922" y="17882"/>
                  </a:cubicBezTo>
                  <a:cubicBezTo>
                    <a:pt x="7850" y="17834"/>
                    <a:pt x="7762" y="17818"/>
                    <a:pt x="7675" y="17818"/>
                  </a:cubicBezTo>
                  <a:cubicBezTo>
                    <a:pt x="7654" y="17818"/>
                    <a:pt x="7634" y="17819"/>
                    <a:pt x="7613" y="17821"/>
                  </a:cubicBezTo>
                  <a:cubicBezTo>
                    <a:pt x="7361" y="17844"/>
                    <a:pt x="7120" y="17974"/>
                    <a:pt x="6963" y="18174"/>
                  </a:cubicBezTo>
                  <a:cubicBezTo>
                    <a:pt x="7031" y="17970"/>
                    <a:pt x="7084" y="17761"/>
                    <a:pt x="7120" y="17549"/>
                  </a:cubicBezTo>
                  <a:cubicBezTo>
                    <a:pt x="7137" y="17450"/>
                    <a:pt x="7138" y="17324"/>
                    <a:pt x="7050" y="17276"/>
                  </a:cubicBezTo>
                  <a:cubicBezTo>
                    <a:pt x="7027" y="17263"/>
                    <a:pt x="7002" y="17258"/>
                    <a:pt x="6977" y="17258"/>
                  </a:cubicBezTo>
                  <a:cubicBezTo>
                    <a:pt x="6939" y="17258"/>
                    <a:pt x="6900" y="17269"/>
                    <a:pt x="6865" y="17281"/>
                  </a:cubicBezTo>
                  <a:cubicBezTo>
                    <a:pt x="6572" y="17384"/>
                    <a:pt x="6323" y="17605"/>
                    <a:pt x="6187" y="17884"/>
                  </a:cubicBezTo>
                  <a:cubicBezTo>
                    <a:pt x="6386" y="17441"/>
                    <a:pt x="6527" y="16973"/>
                    <a:pt x="6605" y="16493"/>
                  </a:cubicBezTo>
                  <a:cubicBezTo>
                    <a:pt x="6630" y="16338"/>
                    <a:pt x="6624" y="16135"/>
                    <a:pt x="6477" y="16079"/>
                  </a:cubicBezTo>
                  <a:cubicBezTo>
                    <a:pt x="6454" y="16070"/>
                    <a:pt x="6431" y="16066"/>
                    <a:pt x="6408" y="16066"/>
                  </a:cubicBezTo>
                  <a:cubicBezTo>
                    <a:pt x="6332" y="16066"/>
                    <a:pt x="6256" y="16106"/>
                    <a:pt x="6189" y="16147"/>
                  </a:cubicBezTo>
                  <a:cubicBezTo>
                    <a:pt x="5903" y="16328"/>
                    <a:pt x="5658" y="16569"/>
                    <a:pt x="5470" y="16850"/>
                  </a:cubicBezTo>
                  <a:lnTo>
                    <a:pt x="5390" y="13339"/>
                  </a:lnTo>
                  <a:lnTo>
                    <a:pt x="5390" y="13339"/>
                  </a:lnTo>
                  <a:cubicBezTo>
                    <a:pt x="5685" y="13558"/>
                    <a:pt x="6060" y="13668"/>
                    <a:pt x="6426" y="13732"/>
                  </a:cubicBezTo>
                  <a:cubicBezTo>
                    <a:pt x="6687" y="13781"/>
                    <a:pt x="6955" y="13809"/>
                    <a:pt x="7222" y="13809"/>
                  </a:cubicBezTo>
                  <a:cubicBezTo>
                    <a:pt x="7284" y="13809"/>
                    <a:pt x="7346" y="13808"/>
                    <a:pt x="7407" y="13805"/>
                  </a:cubicBezTo>
                  <a:lnTo>
                    <a:pt x="7413" y="13805"/>
                  </a:lnTo>
                  <a:cubicBezTo>
                    <a:pt x="7523" y="13799"/>
                    <a:pt x="7634" y="13788"/>
                    <a:pt x="7745" y="13771"/>
                  </a:cubicBezTo>
                  <a:cubicBezTo>
                    <a:pt x="7771" y="13767"/>
                    <a:pt x="7796" y="13763"/>
                    <a:pt x="7821" y="13757"/>
                  </a:cubicBezTo>
                  <a:cubicBezTo>
                    <a:pt x="7849" y="13752"/>
                    <a:pt x="7876" y="13747"/>
                    <a:pt x="7904" y="13741"/>
                  </a:cubicBezTo>
                  <a:cubicBezTo>
                    <a:pt x="7918" y="13738"/>
                    <a:pt x="7931" y="13734"/>
                    <a:pt x="7944" y="13731"/>
                  </a:cubicBezTo>
                  <a:cubicBezTo>
                    <a:pt x="7967" y="13726"/>
                    <a:pt x="7990" y="13721"/>
                    <a:pt x="8012" y="13715"/>
                  </a:cubicBezTo>
                  <a:cubicBezTo>
                    <a:pt x="8089" y="13695"/>
                    <a:pt x="8165" y="13672"/>
                    <a:pt x="8240" y="13644"/>
                  </a:cubicBezTo>
                  <a:cubicBezTo>
                    <a:pt x="8245" y="13642"/>
                    <a:pt x="8250" y="13639"/>
                    <a:pt x="8255" y="13638"/>
                  </a:cubicBezTo>
                  <a:cubicBezTo>
                    <a:pt x="8765" y="13450"/>
                    <a:pt x="9222" y="13068"/>
                    <a:pt x="9431" y="12572"/>
                  </a:cubicBezTo>
                  <a:cubicBezTo>
                    <a:pt x="9459" y="12504"/>
                    <a:pt x="9483" y="12435"/>
                    <a:pt x="9502" y="12363"/>
                  </a:cubicBezTo>
                  <a:cubicBezTo>
                    <a:pt x="9573" y="12095"/>
                    <a:pt x="9558" y="11805"/>
                    <a:pt x="9472" y="11541"/>
                  </a:cubicBezTo>
                  <a:cubicBezTo>
                    <a:pt x="9464" y="11517"/>
                    <a:pt x="9457" y="11494"/>
                    <a:pt x="9447" y="11472"/>
                  </a:cubicBezTo>
                  <a:cubicBezTo>
                    <a:pt x="9442" y="11459"/>
                    <a:pt x="9438" y="11447"/>
                    <a:pt x="9433" y="11435"/>
                  </a:cubicBezTo>
                  <a:cubicBezTo>
                    <a:pt x="9317" y="11155"/>
                    <a:pt x="9113" y="10919"/>
                    <a:pt x="8840" y="10789"/>
                  </a:cubicBezTo>
                  <a:cubicBezTo>
                    <a:pt x="8892" y="10745"/>
                    <a:pt x="8942" y="10699"/>
                    <a:pt x="8993" y="10653"/>
                  </a:cubicBezTo>
                  <a:cubicBezTo>
                    <a:pt x="9026" y="10622"/>
                    <a:pt x="9058" y="10590"/>
                    <a:pt x="9092" y="10559"/>
                  </a:cubicBezTo>
                  <a:cubicBezTo>
                    <a:pt x="9172" y="10479"/>
                    <a:pt x="9253" y="10397"/>
                    <a:pt x="9328" y="10312"/>
                  </a:cubicBezTo>
                  <a:cubicBezTo>
                    <a:pt x="9344" y="10295"/>
                    <a:pt x="9359" y="10278"/>
                    <a:pt x="9372" y="10261"/>
                  </a:cubicBezTo>
                  <a:cubicBezTo>
                    <a:pt x="9417" y="10209"/>
                    <a:pt x="9460" y="10156"/>
                    <a:pt x="9503" y="10103"/>
                  </a:cubicBezTo>
                  <a:cubicBezTo>
                    <a:pt x="9532" y="10067"/>
                    <a:pt x="9559" y="10031"/>
                    <a:pt x="9585" y="9994"/>
                  </a:cubicBezTo>
                  <a:cubicBezTo>
                    <a:pt x="9802" y="9702"/>
                    <a:pt x="9979" y="9383"/>
                    <a:pt x="10100" y="9041"/>
                  </a:cubicBezTo>
                  <a:cubicBezTo>
                    <a:pt x="10116" y="8997"/>
                    <a:pt x="10128" y="8954"/>
                    <a:pt x="10143" y="8911"/>
                  </a:cubicBezTo>
                  <a:cubicBezTo>
                    <a:pt x="10343" y="8256"/>
                    <a:pt x="10327" y="7529"/>
                    <a:pt x="10022" y="6918"/>
                  </a:cubicBezTo>
                  <a:cubicBezTo>
                    <a:pt x="9982" y="6837"/>
                    <a:pt x="9936" y="6758"/>
                    <a:pt x="9885" y="6683"/>
                  </a:cubicBezTo>
                  <a:cubicBezTo>
                    <a:pt x="9872" y="6664"/>
                    <a:pt x="9859" y="6644"/>
                    <a:pt x="9846" y="6626"/>
                  </a:cubicBezTo>
                  <a:cubicBezTo>
                    <a:pt x="9501" y="6146"/>
                    <a:pt x="8956" y="5807"/>
                    <a:pt x="8370" y="5769"/>
                  </a:cubicBezTo>
                  <a:cubicBezTo>
                    <a:pt x="8345" y="5768"/>
                    <a:pt x="8322" y="5767"/>
                    <a:pt x="8297" y="5765"/>
                  </a:cubicBezTo>
                  <a:cubicBezTo>
                    <a:pt x="8308" y="5727"/>
                    <a:pt x="8318" y="5689"/>
                    <a:pt x="8328" y="5650"/>
                  </a:cubicBezTo>
                  <a:cubicBezTo>
                    <a:pt x="8333" y="5630"/>
                    <a:pt x="8336" y="5612"/>
                    <a:pt x="8340" y="5592"/>
                  </a:cubicBezTo>
                  <a:cubicBezTo>
                    <a:pt x="8359" y="5513"/>
                    <a:pt x="8375" y="5431"/>
                    <a:pt x="8386" y="5351"/>
                  </a:cubicBezTo>
                  <a:cubicBezTo>
                    <a:pt x="8391" y="5318"/>
                    <a:pt x="8395" y="5285"/>
                    <a:pt x="8401" y="5252"/>
                  </a:cubicBezTo>
                  <a:cubicBezTo>
                    <a:pt x="8411" y="5169"/>
                    <a:pt x="8418" y="5085"/>
                    <a:pt x="8424" y="5001"/>
                  </a:cubicBezTo>
                  <a:cubicBezTo>
                    <a:pt x="8448" y="4630"/>
                    <a:pt x="8424" y="4254"/>
                    <a:pt x="8370" y="3884"/>
                  </a:cubicBezTo>
                  <a:cubicBezTo>
                    <a:pt x="8197" y="2659"/>
                    <a:pt x="7684" y="1435"/>
                    <a:pt x="6718" y="661"/>
                  </a:cubicBezTo>
                  <a:lnTo>
                    <a:pt x="6717" y="661"/>
                  </a:lnTo>
                  <a:cubicBezTo>
                    <a:pt x="6703" y="650"/>
                    <a:pt x="6689" y="639"/>
                    <a:pt x="6675" y="629"/>
                  </a:cubicBezTo>
                  <a:cubicBezTo>
                    <a:pt x="6671" y="626"/>
                    <a:pt x="6667" y="621"/>
                    <a:pt x="6663" y="619"/>
                  </a:cubicBezTo>
                  <a:cubicBezTo>
                    <a:pt x="6650" y="610"/>
                    <a:pt x="6639" y="599"/>
                    <a:pt x="6625" y="591"/>
                  </a:cubicBezTo>
                  <a:cubicBezTo>
                    <a:pt x="6623" y="589"/>
                    <a:pt x="6621" y="588"/>
                    <a:pt x="6619" y="586"/>
                  </a:cubicBezTo>
                  <a:cubicBezTo>
                    <a:pt x="6603" y="573"/>
                    <a:pt x="6588" y="562"/>
                    <a:pt x="6572" y="551"/>
                  </a:cubicBezTo>
                  <a:lnTo>
                    <a:pt x="6569" y="549"/>
                  </a:lnTo>
                  <a:cubicBezTo>
                    <a:pt x="6553" y="537"/>
                    <a:pt x="6537" y="526"/>
                    <a:pt x="6522" y="515"/>
                  </a:cubicBezTo>
                  <a:cubicBezTo>
                    <a:pt x="6093" y="210"/>
                    <a:pt x="5615" y="0"/>
                    <a:pt x="5130" y="0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9" name="Google Shape;2229;p58"/>
            <p:cNvSpPr/>
            <p:nvPr/>
          </p:nvSpPr>
          <p:spPr>
            <a:xfrm>
              <a:off x="10285359" y="2284975"/>
              <a:ext cx="293803" cy="210574"/>
            </a:xfrm>
            <a:custGeom>
              <a:avLst/>
              <a:gdLst/>
              <a:ahLst/>
              <a:cxnLst/>
              <a:rect l="l" t="t" r="r" b="b"/>
              <a:pathLst>
                <a:path w="3816" h="2735" extrusionOk="0">
                  <a:moveTo>
                    <a:pt x="2091" y="0"/>
                  </a:moveTo>
                  <a:cubicBezTo>
                    <a:pt x="2016" y="0"/>
                    <a:pt x="1939" y="39"/>
                    <a:pt x="1873" y="81"/>
                  </a:cubicBezTo>
                  <a:cubicBezTo>
                    <a:pt x="1363" y="402"/>
                    <a:pt x="983" y="923"/>
                    <a:pt x="830" y="1507"/>
                  </a:cubicBezTo>
                  <a:cubicBezTo>
                    <a:pt x="739" y="1337"/>
                    <a:pt x="628" y="1179"/>
                    <a:pt x="498" y="1037"/>
                  </a:cubicBezTo>
                  <a:cubicBezTo>
                    <a:pt x="449" y="982"/>
                    <a:pt x="392" y="928"/>
                    <a:pt x="319" y="923"/>
                  </a:cubicBezTo>
                  <a:cubicBezTo>
                    <a:pt x="315" y="923"/>
                    <a:pt x="311" y="922"/>
                    <a:pt x="307" y="922"/>
                  </a:cubicBezTo>
                  <a:cubicBezTo>
                    <a:pt x="184" y="922"/>
                    <a:pt x="107" y="1063"/>
                    <a:pt x="76" y="1184"/>
                  </a:cubicBezTo>
                  <a:cubicBezTo>
                    <a:pt x="1" y="1482"/>
                    <a:pt x="14" y="1802"/>
                    <a:pt x="114" y="2094"/>
                  </a:cubicBezTo>
                  <a:lnTo>
                    <a:pt x="618" y="2554"/>
                  </a:lnTo>
                  <a:cubicBezTo>
                    <a:pt x="1279" y="2675"/>
                    <a:pt x="1952" y="2735"/>
                    <a:pt x="2624" y="2735"/>
                  </a:cubicBezTo>
                  <a:cubicBezTo>
                    <a:pt x="2913" y="2735"/>
                    <a:pt x="3202" y="2724"/>
                    <a:pt x="3491" y="2701"/>
                  </a:cubicBezTo>
                  <a:cubicBezTo>
                    <a:pt x="3555" y="2696"/>
                    <a:pt x="3625" y="2689"/>
                    <a:pt x="3670" y="2643"/>
                  </a:cubicBezTo>
                  <a:cubicBezTo>
                    <a:pt x="3705" y="2607"/>
                    <a:pt x="3718" y="2555"/>
                    <a:pt x="3728" y="2507"/>
                  </a:cubicBezTo>
                  <a:cubicBezTo>
                    <a:pt x="3784" y="2263"/>
                    <a:pt x="3815" y="1955"/>
                    <a:pt x="3608" y="1816"/>
                  </a:cubicBezTo>
                  <a:cubicBezTo>
                    <a:pt x="3538" y="1768"/>
                    <a:pt x="3453" y="1751"/>
                    <a:pt x="3366" y="1751"/>
                  </a:cubicBezTo>
                  <a:cubicBezTo>
                    <a:pt x="3344" y="1751"/>
                    <a:pt x="3322" y="1752"/>
                    <a:pt x="3300" y="1754"/>
                  </a:cubicBezTo>
                  <a:cubicBezTo>
                    <a:pt x="3048" y="1777"/>
                    <a:pt x="2806" y="1908"/>
                    <a:pt x="2649" y="2106"/>
                  </a:cubicBezTo>
                  <a:cubicBezTo>
                    <a:pt x="2717" y="1903"/>
                    <a:pt x="2769" y="1693"/>
                    <a:pt x="2806" y="1482"/>
                  </a:cubicBezTo>
                  <a:cubicBezTo>
                    <a:pt x="2823" y="1383"/>
                    <a:pt x="2824" y="1257"/>
                    <a:pt x="2736" y="1209"/>
                  </a:cubicBezTo>
                  <a:cubicBezTo>
                    <a:pt x="2713" y="1197"/>
                    <a:pt x="2688" y="1192"/>
                    <a:pt x="2663" y="1192"/>
                  </a:cubicBezTo>
                  <a:cubicBezTo>
                    <a:pt x="2625" y="1192"/>
                    <a:pt x="2586" y="1202"/>
                    <a:pt x="2551" y="1215"/>
                  </a:cubicBezTo>
                  <a:cubicBezTo>
                    <a:pt x="2258" y="1317"/>
                    <a:pt x="2010" y="1538"/>
                    <a:pt x="1874" y="1816"/>
                  </a:cubicBezTo>
                  <a:lnTo>
                    <a:pt x="1874" y="1816"/>
                  </a:lnTo>
                  <a:cubicBezTo>
                    <a:pt x="2073" y="1373"/>
                    <a:pt x="2214" y="906"/>
                    <a:pt x="2291" y="427"/>
                  </a:cubicBezTo>
                  <a:cubicBezTo>
                    <a:pt x="2316" y="271"/>
                    <a:pt x="2309" y="70"/>
                    <a:pt x="2161" y="13"/>
                  </a:cubicBezTo>
                  <a:cubicBezTo>
                    <a:pt x="2138" y="4"/>
                    <a:pt x="2114" y="0"/>
                    <a:pt x="209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0" name="Google Shape;2230;p58"/>
            <p:cNvSpPr/>
            <p:nvPr/>
          </p:nvSpPr>
          <p:spPr>
            <a:xfrm>
              <a:off x="9952902" y="1048000"/>
              <a:ext cx="796564" cy="1063497"/>
            </a:xfrm>
            <a:custGeom>
              <a:avLst/>
              <a:gdLst/>
              <a:ahLst/>
              <a:cxnLst/>
              <a:rect l="l" t="t" r="r" b="b"/>
              <a:pathLst>
                <a:path w="10346" h="13813" extrusionOk="0">
                  <a:moveTo>
                    <a:pt x="5130" y="0"/>
                  </a:moveTo>
                  <a:cubicBezTo>
                    <a:pt x="4838" y="0"/>
                    <a:pt x="4543" y="76"/>
                    <a:pt x="4255" y="253"/>
                  </a:cubicBezTo>
                  <a:cubicBezTo>
                    <a:pt x="3574" y="669"/>
                    <a:pt x="3126" y="1456"/>
                    <a:pt x="2919" y="2194"/>
                  </a:cubicBezTo>
                  <a:cubicBezTo>
                    <a:pt x="2668" y="3092"/>
                    <a:pt x="2624" y="4048"/>
                    <a:pt x="2792" y="4965"/>
                  </a:cubicBezTo>
                  <a:cubicBezTo>
                    <a:pt x="1676" y="5102"/>
                    <a:pt x="660" y="5878"/>
                    <a:pt x="233" y="6919"/>
                  </a:cubicBezTo>
                  <a:cubicBezTo>
                    <a:pt x="82" y="7290"/>
                    <a:pt x="0" y="7711"/>
                    <a:pt x="131" y="8090"/>
                  </a:cubicBezTo>
                  <a:cubicBezTo>
                    <a:pt x="328" y="8660"/>
                    <a:pt x="927" y="8973"/>
                    <a:pt x="1475" y="9227"/>
                  </a:cubicBezTo>
                  <a:cubicBezTo>
                    <a:pt x="798" y="9837"/>
                    <a:pt x="559" y="10860"/>
                    <a:pt x="824" y="11731"/>
                  </a:cubicBezTo>
                  <a:cubicBezTo>
                    <a:pt x="1089" y="12602"/>
                    <a:pt x="1818" y="13300"/>
                    <a:pt x="2675" y="13603"/>
                  </a:cubicBezTo>
                  <a:cubicBezTo>
                    <a:pt x="2982" y="13712"/>
                    <a:pt x="3313" y="13769"/>
                    <a:pt x="3641" y="13769"/>
                  </a:cubicBezTo>
                  <a:cubicBezTo>
                    <a:pt x="4224" y="13769"/>
                    <a:pt x="4799" y="13589"/>
                    <a:pt x="5226" y="13197"/>
                  </a:cubicBezTo>
                  <a:cubicBezTo>
                    <a:pt x="5540" y="13514"/>
                    <a:pt x="5990" y="13655"/>
                    <a:pt x="6429" y="13736"/>
                  </a:cubicBezTo>
                  <a:cubicBezTo>
                    <a:pt x="6692" y="13783"/>
                    <a:pt x="6962" y="13812"/>
                    <a:pt x="7231" y="13812"/>
                  </a:cubicBezTo>
                  <a:cubicBezTo>
                    <a:pt x="7582" y="13812"/>
                    <a:pt x="7930" y="13763"/>
                    <a:pt x="8259" y="13642"/>
                  </a:cubicBezTo>
                  <a:cubicBezTo>
                    <a:pt x="8839" y="13427"/>
                    <a:pt x="9347" y="12963"/>
                    <a:pt x="9505" y="12366"/>
                  </a:cubicBezTo>
                  <a:cubicBezTo>
                    <a:pt x="9663" y="11768"/>
                    <a:pt x="9400" y="11055"/>
                    <a:pt x="8841" y="10790"/>
                  </a:cubicBezTo>
                  <a:cubicBezTo>
                    <a:pt x="9393" y="10318"/>
                    <a:pt x="9859" y="9727"/>
                    <a:pt x="10101" y="9041"/>
                  </a:cubicBezTo>
                  <a:cubicBezTo>
                    <a:pt x="10345" y="8356"/>
                    <a:pt x="10346" y="7570"/>
                    <a:pt x="10021" y="6919"/>
                  </a:cubicBezTo>
                  <a:cubicBezTo>
                    <a:pt x="9696" y="6268"/>
                    <a:pt x="9023" y="5782"/>
                    <a:pt x="8295" y="5766"/>
                  </a:cubicBezTo>
                  <a:cubicBezTo>
                    <a:pt x="8469" y="5159"/>
                    <a:pt x="8458" y="4511"/>
                    <a:pt x="8369" y="3887"/>
                  </a:cubicBezTo>
                  <a:cubicBezTo>
                    <a:pt x="8196" y="2663"/>
                    <a:pt x="7683" y="1436"/>
                    <a:pt x="6718" y="662"/>
                  </a:cubicBezTo>
                  <a:cubicBezTo>
                    <a:pt x="6242" y="281"/>
                    <a:pt x="5691" y="0"/>
                    <a:pt x="513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1" name="Google Shape;2231;p58"/>
            <p:cNvSpPr/>
            <p:nvPr/>
          </p:nvSpPr>
          <p:spPr>
            <a:xfrm>
              <a:off x="10147618" y="1407328"/>
              <a:ext cx="429695" cy="1059494"/>
            </a:xfrm>
            <a:custGeom>
              <a:avLst/>
              <a:gdLst/>
              <a:ahLst/>
              <a:cxnLst/>
              <a:rect l="l" t="t" r="r" b="b"/>
              <a:pathLst>
                <a:path w="5581" h="13761" extrusionOk="0">
                  <a:moveTo>
                    <a:pt x="4418" y="1"/>
                  </a:moveTo>
                  <a:cubicBezTo>
                    <a:pt x="4333" y="1"/>
                    <a:pt x="4240" y="73"/>
                    <a:pt x="4258" y="183"/>
                  </a:cubicBezTo>
                  <a:cubicBezTo>
                    <a:pt x="4387" y="929"/>
                    <a:pt x="4434" y="1673"/>
                    <a:pt x="4407" y="2428"/>
                  </a:cubicBezTo>
                  <a:cubicBezTo>
                    <a:pt x="4386" y="3003"/>
                    <a:pt x="4179" y="3284"/>
                    <a:pt x="3589" y="3362"/>
                  </a:cubicBezTo>
                  <a:cubicBezTo>
                    <a:pt x="3451" y="3380"/>
                    <a:pt x="3312" y="3388"/>
                    <a:pt x="3172" y="3388"/>
                  </a:cubicBezTo>
                  <a:cubicBezTo>
                    <a:pt x="3031" y="3388"/>
                    <a:pt x="2889" y="3380"/>
                    <a:pt x="2747" y="3367"/>
                  </a:cubicBezTo>
                  <a:lnTo>
                    <a:pt x="2697" y="1124"/>
                  </a:lnTo>
                  <a:cubicBezTo>
                    <a:pt x="2695" y="1077"/>
                    <a:pt x="2661" y="1040"/>
                    <a:pt x="2617" y="1040"/>
                  </a:cubicBezTo>
                  <a:cubicBezTo>
                    <a:pt x="2574" y="1040"/>
                    <a:pt x="2538" y="1077"/>
                    <a:pt x="2537" y="1124"/>
                  </a:cubicBezTo>
                  <a:lnTo>
                    <a:pt x="2505" y="2561"/>
                  </a:lnTo>
                  <a:cubicBezTo>
                    <a:pt x="2484" y="2560"/>
                    <a:pt x="2463" y="2560"/>
                    <a:pt x="2441" y="2560"/>
                  </a:cubicBezTo>
                  <a:cubicBezTo>
                    <a:pt x="2335" y="2560"/>
                    <a:pt x="2218" y="2565"/>
                    <a:pt x="2098" y="2565"/>
                  </a:cubicBezTo>
                  <a:cubicBezTo>
                    <a:pt x="1716" y="2565"/>
                    <a:pt x="1311" y="2520"/>
                    <a:pt x="1192" y="2151"/>
                  </a:cubicBezTo>
                  <a:cubicBezTo>
                    <a:pt x="1025" y="1643"/>
                    <a:pt x="1101" y="968"/>
                    <a:pt x="1176" y="451"/>
                  </a:cubicBezTo>
                  <a:cubicBezTo>
                    <a:pt x="1192" y="341"/>
                    <a:pt x="1096" y="269"/>
                    <a:pt x="1012" y="269"/>
                  </a:cubicBezTo>
                  <a:cubicBezTo>
                    <a:pt x="957" y="269"/>
                    <a:pt x="906" y="300"/>
                    <a:pt x="896" y="373"/>
                  </a:cubicBezTo>
                  <a:cubicBezTo>
                    <a:pt x="811" y="962"/>
                    <a:pt x="682" y="1824"/>
                    <a:pt x="965" y="2380"/>
                  </a:cubicBezTo>
                  <a:cubicBezTo>
                    <a:pt x="1185" y="2815"/>
                    <a:pt x="1661" y="2849"/>
                    <a:pt x="2116" y="2849"/>
                  </a:cubicBezTo>
                  <a:cubicBezTo>
                    <a:pt x="2203" y="2849"/>
                    <a:pt x="2288" y="2848"/>
                    <a:pt x="2371" y="2848"/>
                  </a:cubicBezTo>
                  <a:cubicBezTo>
                    <a:pt x="2415" y="2848"/>
                    <a:pt x="2458" y="2848"/>
                    <a:pt x="2500" y="2850"/>
                  </a:cubicBezTo>
                  <a:lnTo>
                    <a:pt x="2436" y="5711"/>
                  </a:lnTo>
                  <a:cubicBezTo>
                    <a:pt x="1898" y="5685"/>
                    <a:pt x="1305" y="5663"/>
                    <a:pt x="838" y="5428"/>
                  </a:cubicBezTo>
                  <a:cubicBezTo>
                    <a:pt x="217" y="5114"/>
                    <a:pt x="437" y="3775"/>
                    <a:pt x="524" y="3238"/>
                  </a:cubicBezTo>
                  <a:cubicBezTo>
                    <a:pt x="543" y="3129"/>
                    <a:pt x="449" y="3056"/>
                    <a:pt x="365" y="3056"/>
                  </a:cubicBezTo>
                  <a:cubicBezTo>
                    <a:pt x="309" y="3056"/>
                    <a:pt x="257" y="3088"/>
                    <a:pt x="245" y="3162"/>
                  </a:cubicBezTo>
                  <a:cubicBezTo>
                    <a:pt x="128" y="3871"/>
                    <a:pt x="1" y="4836"/>
                    <a:pt x="444" y="5463"/>
                  </a:cubicBezTo>
                  <a:cubicBezTo>
                    <a:pt x="616" y="5706"/>
                    <a:pt x="935" y="5798"/>
                    <a:pt x="1212" y="5853"/>
                  </a:cubicBezTo>
                  <a:cubicBezTo>
                    <a:pt x="1611" y="5934"/>
                    <a:pt x="2023" y="5970"/>
                    <a:pt x="2431" y="5998"/>
                  </a:cubicBezTo>
                  <a:lnTo>
                    <a:pt x="2258" y="13672"/>
                  </a:lnTo>
                  <a:cubicBezTo>
                    <a:pt x="2256" y="13720"/>
                    <a:pt x="2292" y="13761"/>
                    <a:pt x="2338" y="13761"/>
                  </a:cubicBezTo>
                  <a:lnTo>
                    <a:pt x="2903" y="13761"/>
                  </a:lnTo>
                  <a:cubicBezTo>
                    <a:pt x="2948" y="13761"/>
                    <a:pt x="2983" y="13720"/>
                    <a:pt x="2983" y="13672"/>
                  </a:cubicBezTo>
                  <a:lnTo>
                    <a:pt x="2826" y="6687"/>
                  </a:lnTo>
                  <a:lnTo>
                    <a:pt x="2826" y="6687"/>
                  </a:lnTo>
                  <a:cubicBezTo>
                    <a:pt x="2962" y="6695"/>
                    <a:pt x="3099" y="6700"/>
                    <a:pt x="3236" y="6700"/>
                  </a:cubicBezTo>
                  <a:cubicBezTo>
                    <a:pt x="3502" y="6700"/>
                    <a:pt x="3768" y="6682"/>
                    <a:pt x="4031" y="6641"/>
                  </a:cubicBezTo>
                  <a:cubicBezTo>
                    <a:pt x="4389" y="6584"/>
                    <a:pt x="4870" y="6541"/>
                    <a:pt x="5160" y="6290"/>
                  </a:cubicBezTo>
                  <a:cubicBezTo>
                    <a:pt x="5447" y="6039"/>
                    <a:pt x="5510" y="5732"/>
                    <a:pt x="5539" y="5365"/>
                  </a:cubicBezTo>
                  <a:cubicBezTo>
                    <a:pt x="5580" y="4804"/>
                    <a:pt x="5573" y="4236"/>
                    <a:pt x="5550" y="3674"/>
                  </a:cubicBezTo>
                  <a:cubicBezTo>
                    <a:pt x="5546" y="3581"/>
                    <a:pt x="5472" y="3534"/>
                    <a:pt x="5399" y="3534"/>
                  </a:cubicBezTo>
                  <a:cubicBezTo>
                    <a:pt x="5326" y="3534"/>
                    <a:pt x="5256" y="3581"/>
                    <a:pt x="5260" y="3674"/>
                  </a:cubicBezTo>
                  <a:cubicBezTo>
                    <a:pt x="5276" y="4051"/>
                    <a:pt x="5278" y="4426"/>
                    <a:pt x="5271" y="4803"/>
                  </a:cubicBezTo>
                  <a:cubicBezTo>
                    <a:pt x="5260" y="5274"/>
                    <a:pt x="5318" y="5855"/>
                    <a:pt x="4858" y="6134"/>
                  </a:cubicBezTo>
                  <a:cubicBezTo>
                    <a:pt x="4523" y="6338"/>
                    <a:pt x="3991" y="6362"/>
                    <a:pt x="3618" y="6395"/>
                  </a:cubicBezTo>
                  <a:cubicBezTo>
                    <a:pt x="3489" y="6407"/>
                    <a:pt x="3360" y="6412"/>
                    <a:pt x="3231" y="6412"/>
                  </a:cubicBezTo>
                  <a:cubicBezTo>
                    <a:pt x="3091" y="6412"/>
                    <a:pt x="2952" y="6407"/>
                    <a:pt x="2813" y="6397"/>
                  </a:cubicBezTo>
                  <a:lnTo>
                    <a:pt x="2752" y="3659"/>
                  </a:lnTo>
                  <a:lnTo>
                    <a:pt x="2752" y="3659"/>
                  </a:lnTo>
                  <a:cubicBezTo>
                    <a:pt x="2920" y="3675"/>
                    <a:pt x="3104" y="3689"/>
                    <a:pt x="3290" y="3689"/>
                  </a:cubicBezTo>
                  <a:cubicBezTo>
                    <a:pt x="3854" y="3689"/>
                    <a:pt x="4434" y="3564"/>
                    <a:pt x="4624" y="3023"/>
                  </a:cubicBezTo>
                  <a:cubicBezTo>
                    <a:pt x="4763" y="2633"/>
                    <a:pt x="4708" y="2126"/>
                    <a:pt x="4703" y="1721"/>
                  </a:cubicBezTo>
                  <a:cubicBezTo>
                    <a:pt x="4695" y="1180"/>
                    <a:pt x="4630" y="639"/>
                    <a:pt x="4539" y="106"/>
                  </a:cubicBezTo>
                  <a:cubicBezTo>
                    <a:pt x="4526" y="32"/>
                    <a:pt x="4474" y="1"/>
                    <a:pt x="441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2" name="Google Shape;2232;p58"/>
            <p:cNvSpPr/>
            <p:nvPr/>
          </p:nvSpPr>
          <p:spPr>
            <a:xfrm>
              <a:off x="10096341" y="2278045"/>
              <a:ext cx="319827" cy="220891"/>
            </a:xfrm>
            <a:custGeom>
              <a:avLst/>
              <a:gdLst/>
              <a:ahLst/>
              <a:cxnLst/>
              <a:rect l="l" t="t" r="r" b="b"/>
              <a:pathLst>
                <a:path w="4154" h="2869" extrusionOk="0">
                  <a:moveTo>
                    <a:pt x="1749" y="1"/>
                  </a:moveTo>
                  <a:cubicBezTo>
                    <a:pt x="1591" y="1"/>
                    <a:pt x="1419" y="99"/>
                    <a:pt x="1304" y="220"/>
                  </a:cubicBezTo>
                  <a:cubicBezTo>
                    <a:pt x="831" y="727"/>
                    <a:pt x="858" y="1521"/>
                    <a:pt x="1033" y="2191"/>
                  </a:cubicBezTo>
                  <a:cubicBezTo>
                    <a:pt x="815" y="2071"/>
                    <a:pt x="593" y="1964"/>
                    <a:pt x="364" y="1867"/>
                  </a:cubicBezTo>
                  <a:cubicBezTo>
                    <a:pt x="307" y="1843"/>
                    <a:pt x="238" y="1823"/>
                    <a:pt x="176" y="1823"/>
                  </a:cubicBezTo>
                  <a:cubicBezTo>
                    <a:pt x="116" y="1823"/>
                    <a:pt x="63" y="1841"/>
                    <a:pt x="31" y="1891"/>
                  </a:cubicBezTo>
                  <a:cubicBezTo>
                    <a:pt x="1" y="1937"/>
                    <a:pt x="4" y="1997"/>
                    <a:pt x="10" y="2050"/>
                  </a:cubicBezTo>
                  <a:cubicBezTo>
                    <a:pt x="50" y="2371"/>
                    <a:pt x="221" y="2669"/>
                    <a:pt x="472" y="2869"/>
                  </a:cubicBezTo>
                  <a:lnTo>
                    <a:pt x="4025" y="2869"/>
                  </a:lnTo>
                  <a:cubicBezTo>
                    <a:pt x="4047" y="2810"/>
                    <a:pt x="4067" y="2751"/>
                    <a:pt x="4085" y="2692"/>
                  </a:cubicBezTo>
                  <a:cubicBezTo>
                    <a:pt x="4130" y="2533"/>
                    <a:pt x="4154" y="2351"/>
                    <a:pt x="4067" y="2209"/>
                  </a:cubicBezTo>
                  <a:cubicBezTo>
                    <a:pt x="3991" y="2083"/>
                    <a:pt x="3845" y="2025"/>
                    <a:pt x="3695" y="2025"/>
                  </a:cubicBezTo>
                  <a:cubicBezTo>
                    <a:pt x="3616" y="2025"/>
                    <a:pt x="3536" y="2041"/>
                    <a:pt x="3465" y="2073"/>
                  </a:cubicBezTo>
                  <a:cubicBezTo>
                    <a:pt x="3260" y="2164"/>
                    <a:pt x="3110" y="2346"/>
                    <a:pt x="2970" y="2523"/>
                  </a:cubicBezTo>
                  <a:cubicBezTo>
                    <a:pt x="3042" y="2342"/>
                    <a:pt x="3075" y="2144"/>
                    <a:pt x="3063" y="1950"/>
                  </a:cubicBezTo>
                  <a:cubicBezTo>
                    <a:pt x="3059" y="1874"/>
                    <a:pt x="3047" y="1796"/>
                    <a:pt x="3006" y="1733"/>
                  </a:cubicBezTo>
                  <a:cubicBezTo>
                    <a:pt x="2948" y="1644"/>
                    <a:pt x="2846" y="1604"/>
                    <a:pt x="2739" y="1604"/>
                  </a:cubicBezTo>
                  <a:cubicBezTo>
                    <a:pt x="2664" y="1604"/>
                    <a:pt x="2587" y="1624"/>
                    <a:pt x="2523" y="1662"/>
                  </a:cubicBezTo>
                  <a:cubicBezTo>
                    <a:pt x="2367" y="1754"/>
                    <a:pt x="2269" y="1916"/>
                    <a:pt x="2179" y="2070"/>
                  </a:cubicBezTo>
                  <a:cubicBezTo>
                    <a:pt x="2247" y="1526"/>
                    <a:pt x="2227" y="972"/>
                    <a:pt x="2123" y="435"/>
                  </a:cubicBezTo>
                  <a:cubicBezTo>
                    <a:pt x="2097" y="298"/>
                    <a:pt x="2058" y="151"/>
                    <a:pt x="1949" y="67"/>
                  </a:cubicBezTo>
                  <a:cubicBezTo>
                    <a:pt x="1889" y="20"/>
                    <a:pt x="1821" y="1"/>
                    <a:pt x="174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39558" y="0"/>
            <a:ext cx="5292762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Rectangle 1"/>
          <p:cNvSpPr>
            <a:spLocks noChangeArrowheads="1"/>
          </p:cNvSpPr>
          <p:nvPr/>
        </p:nvSpPr>
        <p:spPr bwMode="auto">
          <a:xfrm>
            <a:off x="0" y="0"/>
            <a:ext cx="9144000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kumimoji="1" lang="zh-TW" altLang="en-US" sz="32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Arial" pitchFamily="34" charset="0"/>
              </a:rPr>
              <a:t>神愛世人</a:t>
            </a:r>
            <a:r>
              <a:rPr kumimoji="1" lang="zh-TW" altLang="en-US" sz="3200" b="1" dirty="0" smtClean="0">
                <a:solidFill>
                  <a:schemeClr val="accent6">
                    <a:lumMod val="25000"/>
                  </a:schemeClr>
                </a:solidFill>
                <a:latin typeface="標楷體" pitchFamily="65" charset="-120"/>
                <a:ea typeface="標楷體" pitchFamily="65" charset="-120"/>
                <a:cs typeface="Arial" pitchFamily="34" charset="0"/>
              </a:rPr>
              <a:t>，</a:t>
            </a:r>
            <a:r>
              <a:rPr kumimoji="1" lang="zh-TW" altLang="en-US" sz="32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Arial" pitchFamily="34" charset="0"/>
              </a:rPr>
              <a:t>甚至</a:t>
            </a:r>
            <a:r>
              <a:rPr kumimoji="1" lang="zh-TW" altLang="en-US" sz="3200" b="1" dirty="0" smtClean="0">
                <a:solidFill>
                  <a:schemeClr val="accent6">
                    <a:lumMod val="25000"/>
                  </a:schemeClr>
                </a:solidFill>
                <a:latin typeface="標楷體" pitchFamily="65" charset="-120"/>
                <a:ea typeface="標楷體" pitchFamily="65" charset="-120"/>
                <a:cs typeface="Arial" pitchFamily="34" charset="0"/>
              </a:rPr>
              <a:t>將他的獨生子賜給他們，</a:t>
            </a:r>
            <a:endParaRPr kumimoji="1" lang="en-US" altLang="zh-TW" sz="3200" b="1" dirty="0" smtClean="0">
              <a:solidFill>
                <a:schemeClr val="accent6">
                  <a:lumMod val="25000"/>
                </a:schemeClr>
              </a:solidFill>
              <a:latin typeface="標楷體" pitchFamily="65" charset="-120"/>
              <a:ea typeface="標楷體" pitchFamily="65" charset="-12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kumimoji="1" lang="zh-TW" altLang="en-US" sz="3200" b="1" dirty="0" smtClean="0">
                <a:solidFill>
                  <a:schemeClr val="accent6">
                    <a:lumMod val="25000"/>
                  </a:schemeClr>
                </a:solidFill>
                <a:latin typeface="標楷體" pitchFamily="65" charset="-120"/>
                <a:ea typeface="標楷體" pitchFamily="65" charset="-120"/>
                <a:cs typeface="Arial" pitchFamily="34" charset="0"/>
              </a:rPr>
              <a:t>叫一切信他的，不致滅亡，反得永生。（</a:t>
            </a:r>
            <a:r>
              <a:rPr lang="zh-TW" altLang="en-US" sz="3200" b="1" dirty="0" smtClean="0">
                <a:solidFill>
                  <a:schemeClr val="accent6">
                    <a:lumMod val="25000"/>
                  </a:schemeClr>
                </a:solidFill>
                <a:latin typeface="標楷體" pitchFamily="65" charset="-120"/>
                <a:ea typeface="標楷體" pitchFamily="65" charset="-120"/>
              </a:rPr>
              <a:t>和合本</a:t>
            </a:r>
            <a:r>
              <a:rPr kumimoji="1" lang="zh-TW" altLang="en-US" sz="3200" b="1" dirty="0" smtClean="0">
                <a:solidFill>
                  <a:schemeClr val="accent6">
                    <a:lumMod val="25000"/>
                  </a:schemeClr>
                </a:solidFill>
                <a:latin typeface="標楷體" pitchFamily="65" charset="-120"/>
                <a:ea typeface="標楷體" pitchFamily="65" charset="-120"/>
                <a:cs typeface="Arial" pitchFamily="34" charset="0"/>
              </a:rPr>
              <a:t>）</a:t>
            </a:r>
            <a:endParaRPr kumimoji="1" lang="en-US" altLang="zh-TW" sz="3200" b="1" dirty="0" smtClean="0">
              <a:solidFill>
                <a:schemeClr val="accent6">
                  <a:lumMod val="25000"/>
                </a:schemeClr>
              </a:solidFill>
              <a:latin typeface="標楷體" pitchFamily="65" charset="-120"/>
              <a:ea typeface="標楷體" pitchFamily="65" charset="-12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kumimoji="1" lang="en-US" altLang="zh-TW" sz="3200" b="1" i="0" u="none" strike="noStrike" cap="none" normalizeH="0" baseline="0" dirty="0" smtClean="0">
              <a:ln>
                <a:noFill/>
              </a:ln>
              <a:solidFill>
                <a:schemeClr val="accent6">
                  <a:lumMod val="25000"/>
                </a:schemeClr>
              </a:solidFill>
              <a:effectLst/>
              <a:latin typeface="標楷體" pitchFamily="65" charset="-120"/>
              <a:ea typeface="標楷體" pitchFamily="65" charset="-12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kumimoji="1" lang="zh-TW" sz="3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上帝那麼愛世人</a:t>
            </a:r>
            <a:r>
              <a:rPr kumimoji="1" lang="zh-TW" sz="32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25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，</a:t>
            </a:r>
            <a:r>
              <a:rPr kumimoji="1" lang="zh-TW" sz="3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甚至</a:t>
            </a:r>
            <a:r>
              <a:rPr kumimoji="1" lang="zh-TW" sz="32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25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賜下他的獨子，</a:t>
            </a:r>
            <a:endParaRPr kumimoji="1" lang="en-US" altLang="zh-TW" sz="3200" b="1" i="0" u="none" strike="noStrike" cap="none" normalizeH="0" baseline="0" dirty="0" smtClean="0">
              <a:ln>
                <a:noFill/>
              </a:ln>
              <a:solidFill>
                <a:schemeClr val="accent6">
                  <a:lumMod val="25000"/>
                </a:schemeClr>
              </a:solidFill>
              <a:effectLst/>
              <a:latin typeface="標楷體" pitchFamily="65" charset="-120"/>
              <a:ea typeface="標楷體" pitchFamily="65" charset="-12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kumimoji="1" lang="zh-TW" sz="32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25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要使所有信他的人不致滅亡，反得永恆的生命。</a:t>
            </a:r>
            <a:endParaRPr kumimoji="1" lang="en-US" altLang="zh-TW" sz="3200" b="1" i="0" u="none" strike="noStrike" cap="none" normalizeH="0" baseline="0" dirty="0" smtClean="0">
              <a:ln>
                <a:noFill/>
              </a:ln>
              <a:solidFill>
                <a:schemeClr val="accent6">
                  <a:lumMod val="25000"/>
                </a:schemeClr>
              </a:solidFill>
              <a:effectLst/>
              <a:latin typeface="標楷體" pitchFamily="65" charset="-120"/>
              <a:ea typeface="標楷體" pitchFamily="65" charset="-12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kumimoji="1" lang="zh-TW" sz="32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25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（現代中文譯本</a:t>
            </a:r>
            <a:r>
              <a:rPr kumimoji="1" lang="en-US" altLang="zh-TW" sz="32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25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2019</a:t>
            </a:r>
            <a:r>
              <a:rPr kumimoji="1" lang="zh-TW" altLang="en-US" sz="32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25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版）</a:t>
            </a:r>
            <a:br>
              <a:rPr kumimoji="1" lang="zh-TW" altLang="en-US" sz="32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25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</a:br>
            <a:endParaRPr kumimoji="1" lang="zh-TW" altLang="en-US" sz="3200" b="1" i="0" u="none" strike="noStrike" cap="none" normalizeH="0" baseline="0" dirty="0" smtClean="0">
              <a:ln>
                <a:noFill/>
              </a:ln>
              <a:solidFill>
                <a:schemeClr val="accent6">
                  <a:lumMod val="25000"/>
                </a:schemeClr>
              </a:solidFill>
              <a:effectLst/>
              <a:latin typeface="標楷體" pitchFamily="65" charset="-120"/>
              <a:ea typeface="標楷體" pitchFamily="65" charset="-12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3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天主竟這樣愛了世界</a:t>
            </a:r>
            <a:r>
              <a:rPr kumimoji="1" lang="zh-TW" altLang="en-US" sz="32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25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，</a:t>
            </a:r>
            <a:r>
              <a:rPr kumimoji="1" lang="zh-TW" altLang="en-US" sz="3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甚至</a:t>
            </a:r>
            <a:r>
              <a:rPr kumimoji="1" lang="zh-TW" altLang="en-US" sz="32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25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賜下了自己的獨生子，使凡信他的人不至喪亡，反而獲得永生。</a:t>
            </a:r>
            <a:endParaRPr kumimoji="1" lang="en-US" altLang="zh-TW" sz="3200" b="1" i="0" u="none" strike="noStrike" cap="none" normalizeH="0" baseline="0" dirty="0" smtClean="0">
              <a:ln>
                <a:noFill/>
              </a:ln>
              <a:solidFill>
                <a:schemeClr val="accent6">
                  <a:lumMod val="25000"/>
                </a:schemeClr>
              </a:solidFill>
              <a:effectLst/>
              <a:latin typeface="標楷體" pitchFamily="65" charset="-120"/>
              <a:ea typeface="標楷體" pitchFamily="65" charset="-12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32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25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（天主教思高譯本）</a:t>
            </a:r>
            <a:endParaRPr kumimoji="1" lang="zh-TW" altLang="en-US" sz="4400" b="1" i="0" u="none" strike="noStrike" cap="none" normalizeH="0" baseline="0" dirty="0" smtClean="0">
              <a:ln>
                <a:noFill/>
              </a:ln>
              <a:solidFill>
                <a:schemeClr val="accent6">
                  <a:lumMod val="25000"/>
                </a:schemeClr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 descr="擷取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828" y="742278"/>
            <a:ext cx="9107172" cy="3552962"/>
          </a:xfrm>
          <a:prstGeom prst="rect">
            <a:avLst/>
          </a:prstGeom>
        </p:spPr>
      </p:pic>
      <p:sp>
        <p:nvSpPr>
          <p:cNvPr id="71681" name="Rectangle 1"/>
          <p:cNvSpPr>
            <a:spLocks noChangeArrowheads="1"/>
          </p:cNvSpPr>
          <p:nvPr/>
        </p:nvSpPr>
        <p:spPr bwMode="auto">
          <a:xfrm>
            <a:off x="505609" y="1000461"/>
            <a:ext cx="50526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zh-TW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  <a:sym typeface="Wingdings 2" pitchFamily="18" charset="2"/>
              </a:rPr>
              <a:t></a:t>
            </a:r>
          </a:p>
        </p:txBody>
      </p:sp>
      <p:sp>
        <p:nvSpPr>
          <p:cNvPr id="71682" name="Rectangle 2"/>
          <p:cNvSpPr>
            <a:spLocks noChangeArrowheads="1"/>
          </p:cNvSpPr>
          <p:nvPr/>
        </p:nvSpPr>
        <p:spPr bwMode="auto">
          <a:xfrm>
            <a:off x="1635163" y="763793"/>
            <a:ext cx="50526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zh-TW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  <a:sym typeface="Wingdings 2" pitchFamily="18" charset="2"/>
              </a:rPr>
              <a:t>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2721685" y="1086522"/>
            <a:ext cx="55015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zh-TW" sz="3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新細明體" pitchFamily="18" charset="-120"/>
                <a:ea typeface="新細明體" pitchFamily="18" charset="-120"/>
                <a:cs typeface="Times New Roman" pitchFamily="18" charset="0"/>
                <a:sym typeface="Wingdings 2" pitchFamily="18" charset="2"/>
              </a:rPr>
              <a:t></a:t>
            </a:r>
          </a:p>
        </p:txBody>
      </p:sp>
      <p:sp>
        <p:nvSpPr>
          <p:cNvPr id="71684" name="Rectangle 4"/>
          <p:cNvSpPr>
            <a:spLocks noChangeArrowheads="1"/>
          </p:cNvSpPr>
          <p:nvPr/>
        </p:nvSpPr>
        <p:spPr bwMode="auto">
          <a:xfrm>
            <a:off x="6594438" y="1828800"/>
            <a:ext cx="50526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zh-TW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新細明體" pitchFamily="18" charset="-120"/>
                <a:cs typeface="Times New Roman" pitchFamily="18" charset="0"/>
                <a:sym typeface="Wingdings 2" pitchFamily="18" charset="2"/>
              </a:rPr>
              <a:t></a:t>
            </a:r>
          </a:p>
        </p:txBody>
      </p:sp>
      <p:pic>
        <p:nvPicPr>
          <p:cNvPr id="8" name="圖片 7" descr="擷取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72169" y="2051657"/>
            <a:ext cx="1871831" cy="2271639"/>
          </a:xfrm>
          <a:prstGeom prst="rect">
            <a:avLst/>
          </a:prstGeom>
        </p:spPr>
      </p:pic>
      <p:sp>
        <p:nvSpPr>
          <p:cNvPr id="71685" name="Rectangle 5"/>
          <p:cNvSpPr>
            <a:spLocks noChangeArrowheads="1"/>
          </p:cNvSpPr>
          <p:nvPr/>
        </p:nvSpPr>
        <p:spPr bwMode="auto">
          <a:xfrm>
            <a:off x="8547362" y="1258645"/>
            <a:ext cx="59663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zh-TW" sz="3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新細明體" pitchFamily="18" charset="-120"/>
                <a:cs typeface="Times New Roman" pitchFamily="18" charset="0"/>
                <a:sym typeface="Wingdings" pitchFamily="2" charset="2"/>
              </a:rPr>
              <a:t>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2227;p58"/>
          <p:cNvGrpSpPr/>
          <p:nvPr/>
        </p:nvGrpSpPr>
        <p:grpSpPr>
          <a:xfrm>
            <a:off x="-145343" y="3792366"/>
            <a:ext cx="671995" cy="1207034"/>
            <a:chOff x="9952902" y="1048000"/>
            <a:chExt cx="807783" cy="1450937"/>
          </a:xfrm>
        </p:grpSpPr>
        <p:sp>
          <p:nvSpPr>
            <p:cNvPr id="2228" name="Google Shape;2228;p58"/>
            <p:cNvSpPr/>
            <p:nvPr/>
          </p:nvSpPr>
          <p:spPr>
            <a:xfrm>
              <a:off x="9964275" y="1048006"/>
              <a:ext cx="796410" cy="1450924"/>
            </a:xfrm>
            <a:custGeom>
              <a:avLst/>
              <a:gdLst/>
              <a:ahLst/>
              <a:cxnLst/>
              <a:rect l="l" t="t" r="r" b="b"/>
              <a:pathLst>
                <a:path w="10344" h="18845" extrusionOk="0">
                  <a:moveTo>
                    <a:pt x="5130" y="0"/>
                  </a:moveTo>
                  <a:cubicBezTo>
                    <a:pt x="4838" y="0"/>
                    <a:pt x="4544" y="76"/>
                    <a:pt x="4255" y="252"/>
                  </a:cubicBezTo>
                  <a:cubicBezTo>
                    <a:pt x="3573" y="669"/>
                    <a:pt x="3126" y="1456"/>
                    <a:pt x="2919" y="2194"/>
                  </a:cubicBezTo>
                  <a:cubicBezTo>
                    <a:pt x="2668" y="3092"/>
                    <a:pt x="2624" y="4048"/>
                    <a:pt x="2792" y="4965"/>
                  </a:cubicBezTo>
                  <a:cubicBezTo>
                    <a:pt x="1675" y="5103"/>
                    <a:pt x="660" y="5878"/>
                    <a:pt x="232" y="6919"/>
                  </a:cubicBezTo>
                  <a:cubicBezTo>
                    <a:pt x="81" y="7289"/>
                    <a:pt x="0" y="7712"/>
                    <a:pt x="131" y="8089"/>
                  </a:cubicBezTo>
                  <a:cubicBezTo>
                    <a:pt x="326" y="8660"/>
                    <a:pt x="927" y="8973"/>
                    <a:pt x="1475" y="9228"/>
                  </a:cubicBezTo>
                  <a:cubicBezTo>
                    <a:pt x="797" y="9836"/>
                    <a:pt x="559" y="10860"/>
                    <a:pt x="823" y="11732"/>
                  </a:cubicBezTo>
                  <a:cubicBezTo>
                    <a:pt x="1089" y="12602"/>
                    <a:pt x="1816" y="13301"/>
                    <a:pt x="2674" y="13604"/>
                  </a:cubicBezTo>
                  <a:cubicBezTo>
                    <a:pt x="2687" y="13609"/>
                    <a:pt x="2700" y="13612"/>
                    <a:pt x="2715" y="13617"/>
                  </a:cubicBezTo>
                  <a:cubicBezTo>
                    <a:pt x="3010" y="13717"/>
                    <a:pt x="3326" y="13769"/>
                    <a:pt x="3639" y="13769"/>
                  </a:cubicBezTo>
                  <a:cubicBezTo>
                    <a:pt x="4082" y="13769"/>
                    <a:pt x="4521" y="13665"/>
                    <a:pt x="4893" y="13444"/>
                  </a:cubicBezTo>
                  <a:lnTo>
                    <a:pt x="4893" y="13444"/>
                  </a:lnTo>
                  <a:lnTo>
                    <a:pt x="4810" y="17097"/>
                  </a:lnTo>
                  <a:cubicBezTo>
                    <a:pt x="4762" y="17045"/>
                    <a:pt x="4706" y="16995"/>
                    <a:pt x="4636" y="16990"/>
                  </a:cubicBezTo>
                  <a:cubicBezTo>
                    <a:pt x="4633" y="16989"/>
                    <a:pt x="4629" y="16989"/>
                    <a:pt x="4626" y="16989"/>
                  </a:cubicBezTo>
                  <a:cubicBezTo>
                    <a:pt x="4502" y="16989"/>
                    <a:pt x="4426" y="17129"/>
                    <a:pt x="4394" y="17251"/>
                  </a:cubicBezTo>
                  <a:cubicBezTo>
                    <a:pt x="4360" y="17386"/>
                    <a:pt x="4345" y="17526"/>
                    <a:pt x="4346" y="17664"/>
                  </a:cubicBezTo>
                  <a:cubicBezTo>
                    <a:pt x="4213" y="17758"/>
                    <a:pt x="4124" y="17904"/>
                    <a:pt x="4040" y="18048"/>
                  </a:cubicBezTo>
                  <a:cubicBezTo>
                    <a:pt x="4108" y="17504"/>
                    <a:pt x="4089" y="16950"/>
                    <a:pt x="3985" y="16412"/>
                  </a:cubicBezTo>
                  <a:cubicBezTo>
                    <a:pt x="3959" y="16275"/>
                    <a:pt x="3920" y="16129"/>
                    <a:pt x="3810" y="16043"/>
                  </a:cubicBezTo>
                  <a:cubicBezTo>
                    <a:pt x="3751" y="15997"/>
                    <a:pt x="3683" y="15978"/>
                    <a:pt x="3611" y="15978"/>
                  </a:cubicBezTo>
                  <a:cubicBezTo>
                    <a:pt x="3452" y="15978"/>
                    <a:pt x="3280" y="16076"/>
                    <a:pt x="3165" y="16198"/>
                  </a:cubicBezTo>
                  <a:cubicBezTo>
                    <a:pt x="2693" y="16705"/>
                    <a:pt x="2720" y="17499"/>
                    <a:pt x="2893" y="18169"/>
                  </a:cubicBezTo>
                  <a:cubicBezTo>
                    <a:pt x="2677" y="18049"/>
                    <a:pt x="2454" y="17941"/>
                    <a:pt x="2226" y="17845"/>
                  </a:cubicBezTo>
                  <a:cubicBezTo>
                    <a:pt x="2168" y="17821"/>
                    <a:pt x="2099" y="17801"/>
                    <a:pt x="2036" y="17801"/>
                  </a:cubicBezTo>
                  <a:cubicBezTo>
                    <a:pt x="1977" y="17801"/>
                    <a:pt x="1924" y="17819"/>
                    <a:pt x="1893" y="17868"/>
                  </a:cubicBezTo>
                  <a:cubicBezTo>
                    <a:pt x="1862" y="17914"/>
                    <a:pt x="1866" y="17974"/>
                    <a:pt x="1872" y="18028"/>
                  </a:cubicBezTo>
                  <a:cubicBezTo>
                    <a:pt x="1911" y="18347"/>
                    <a:pt x="2082" y="18645"/>
                    <a:pt x="2332" y="18844"/>
                  </a:cubicBezTo>
                  <a:lnTo>
                    <a:pt x="5886" y="18844"/>
                  </a:lnTo>
                  <a:cubicBezTo>
                    <a:pt x="5896" y="18816"/>
                    <a:pt x="5908" y="18786"/>
                    <a:pt x="5917" y="18756"/>
                  </a:cubicBezTo>
                  <a:cubicBezTo>
                    <a:pt x="6259" y="18787"/>
                    <a:pt x="6602" y="18803"/>
                    <a:pt x="6944" y="18803"/>
                  </a:cubicBezTo>
                  <a:cubicBezTo>
                    <a:pt x="7232" y="18803"/>
                    <a:pt x="7519" y="18792"/>
                    <a:pt x="7805" y="18769"/>
                  </a:cubicBezTo>
                  <a:cubicBezTo>
                    <a:pt x="7869" y="18764"/>
                    <a:pt x="7939" y="18756"/>
                    <a:pt x="7984" y="18710"/>
                  </a:cubicBezTo>
                  <a:cubicBezTo>
                    <a:pt x="8019" y="18675"/>
                    <a:pt x="8031" y="18623"/>
                    <a:pt x="8042" y="18574"/>
                  </a:cubicBezTo>
                  <a:cubicBezTo>
                    <a:pt x="8097" y="18331"/>
                    <a:pt x="8129" y="18023"/>
                    <a:pt x="7922" y="17882"/>
                  </a:cubicBezTo>
                  <a:cubicBezTo>
                    <a:pt x="7850" y="17834"/>
                    <a:pt x="7762" y="17818"/>
                    <a:pt x="7675" y="17818"/>
                  </a:cubicBezTo>
                  <a:cubicBezTo>
                    <a:pt x="7654" y="17818"/>
                    <a:pt x="7634" y="17819"/>
                    <a:pt x="7613" y="17821"/>
                  </a:cubicBezTo>
                  <a:cubicBezTo>
                    <a:pt x="7361" y="17844"/>
                    <a:pt x="7120" y="17974"/>
                    <a:pt x="6963" y="18174"/>
                  </a:cubicBezTo>
                  <a:cubicBezTo>
                    <a:pt x="7031" y="17970"/>
                    <a:pt x="7084" y="17761"/>
                    <a:pt x="7120" y="17549"/>
                  </a:cubicBezTo>
                  <a:cubicBezTo>
                    <a:pt x="7137" y="17450"/>
                    <a:pt x="7138" y="17324"/>
                    <a:pt x="7050" y="17276"/>
                  </a:cubicBezTo>
                  <a:cubicBezTo>
                    <a:pt x="7027" y="17263"/>
                    <a:pt x="7002" y="17258"/>
                    <a:pt x="6977" y="17258"/>
                  </a:cubicBezTo>
                  <a:cubicBezTo>
                    <a:pt x="6939" y="17258"/>
                    <a:pt x="6900" y="17269"/>
                    <a:pt x="6865" y="17281"/>
                  </a:cubicBezTo>
                  <a:cubicBezTo>
                    <a:pt x="6572" y="17384"/>
                    <a:pt x="6323" y="17605"/>
                    <a:pt x="6187" y="17884"/>
                  </a:cubicBezTo>
                  <a:cubicBezTo>
                    <a:pt x="6386" y="17441"/>
                    <a:pt x="6527" y="16973"/>
                    <a:pt x="6605" y="16493"/>
                  </a:cubicBezTo>
                  <a:cubicBezTo>
                    <a:pt x="6630" y="16338"/>
                    <a:pt x="6624" y="16135"/>
                    <a:pt x="6477" y="16079"/>
                  </a:cubicBezTo>
                  <a:cubicBezTo>
                    <a:pt x="6454" y="16070"/>
                    <a:pt x="6431" y="16066"/>
                    <a:pt x="6408" y="16066"/>
                  </a:cubicBezTo>
                  <a:cubicBezTo>
                    <a:pt x="6332" y="16066"/>
                    <a:pt x="6256" y="16106"/>
                    <a:pt x="6189" y="16147"/>
                  </a:cubicBezTo>
                  <a:cubicBezTo>
                    <a:pt x="5903" y="16328"/>
                    <a:pt x="5658" y="16569"/>
                    <a:pt x="5470" y="16850"/>
                  </a:cubicBezTo>
                  <a:lnTo>
                    <a:pt x="5390" y="13339"/>
                  </a:lnTo>
                  <a:lnTo>
                    <a:pt x="5390" y="13339"/>
                  </a:lnTo>
                  <a:cubicBezTo>
                    <a:pt x="5685" y="13558"/>
                    <a:pt x="6060" y="13668"/>
                    <a:pt x="6426" y="13732"/>
                  </a:cubicBezTo>
                  <a:cubicBezTo>
                    <a:pt x="6687" y="13781"/>
                    <a:pt x="6955" y="13809"/>
                    <a:pt x="7222" y="13809"/>
                  </a:cubicBezTo>
                  <a:cubicBezTo>
                    <a:pt x="7284" y="13809"/>
                    <a:pt x="7346" y="13808"/>
                    <a:pt x="7407" y="13805"/>
                  </a:cubicBezTo>
                  <a:lnTo>
                    <a:pt x="7413" y="13805"/>
                  </a:lnTo>
                  <a:cubicBezTo>
                    <a:pt x="7523" y="13799"/>
                    <a:pt x="7634" y="13788"/>
                    <a:pt x="7745" y="13771"/>
                  </a:cubicBezTo>
                  <a:cubicBezTo>
                    <a:pt x="7771" y="13767"/>
                    <a:pt x="7796" y="13763"/>
                    <a:pt x="7821" y="13757"/>
                  </a:cubicBezTo>
                  <a:cubicBezTo>
                    <a:pt x="7849" y="13752"/>
                    <a:pt x="7876" y="13747"/>
                    <a:pt x="7904" y="13741"/>
                  </a:cubicBezTo>
                  <a:cubicBezTo>
                    <a:pt x="7918" y="13738"/>
                    <a:pt x="7931" y="13734"/>
                    <a:pt x="7944" y="13731"/>
                  </a:cubicBezTo>
                  <a:cubicBezTo>
                    <a:pt x="7967" y="13726"/>
                    <a:pt x="7990" y="13721"/>
                    <a:pt x="8012" y="13715"/>
                  </a:cubicBezTo>
                  <a:cubicBezTo>
                    <a:pt x="8089" y="13695"/>
                    <a:pt x="8165" y="13672"/>
                    <a:pt x="8240" y="13644"/>
                  </a:cubicBezTo>
                  <a:cubicBezTo>
                    <a:pt x="8245" y="13642"/>
                    <a:pt x="8250" y="13639"/>
                    <a:pt x="8255" y="13638"/>
                  </a:cubicBezTo>
                  <a:cubicBezTo>
                    <a:pt x="8765" y="13450"/>
                    <a:pt x="9222" y="13068"/>
                    <a:pt x="9431" y="12572"/>
                  </a:cubicBezTo>
                  <a:cubicBezTo>
                    <a:pt x="9459" y="12504"/>
                    <a:pt x="9483" y="12435"/>
                    <a:pt x="9502" y="12363"/>
                  </a:cubicBezTo>
                  <a:cubicBezTo>
                    <a:pt x="9573" y="12095"/>
                    <a:pt x="9558" y="11805"/>
                    <a:pt x="9472" y="11541"/>
                  </a:cubicBezTo>
                  <a:cubicBezTo>
                    <a:pt x="9464" y="11517"/>
                    <a:pt x="9457" y="11494"/>
                    <a:pt x="9447" y="11472"/>
                  </a:cubicBezTo>
                  <a:cubicBezTo>
                    <a:pt x="9442" y="11459"/>
                    <a:pt x="9438" y="11447"/>
                    <a:pt x="9433" y="11435"/>
                  </a:cubicBezTo>
                  <a:cubicBezTo>
                    <a:pt x="9317" y="11155"/>
                    <a:pt x="9113" y="10919"/>
                    <a:pt x="8840" y="10789"/>
                  </a:cubicBezTo>
                  <a:cubicBezTo>
                    <a:pt x="8892" y="10745"/>
                    <a:pt x="8942" y="10699"/>
                    <a:pt x="8993" y="10653"/>
                  </a:cubicBezTo>
                  <a:cubicBezTo>
                    <a:pt x="9026" y="10622"/>
                    <a:pt x="9058" y="10590"/>
                    <a:pt x="9092" y="10559"/>
                  </a:cubicBezTo>
                  <a:cubicBezTo>
                    <a:pt x="9172" y="10479"/>
                    <a:pt x="9253" y="10397"/>
                    <a:pt x="9328" y="10312"/>
                  </a:cubicBezTo>
                  <a:cubicBezTo>
                    <a:pt x="9344" y="10295"/>
                    <a:pt x="9359" y="10278"/>
                    <a:pt x="9372" y="10261"/>
                  </a:cubicBezTo>
                  <a:cubicBezTo>
                    <a:pt x="9417" y="10209"/>
                    <a:pt x="9460" y="10156"/>
                    <a:pt x="9503" y="10103"/>
                  </a:cubicBezTo>
                  <a:cubicBezTo>
                    <a:pt x="9532" y="10067"/>
                    <a:pt x="9559" y="10031"/>
                    <a:pt x="9585" y="9994"/>
                  </a:cubicBezTo>
                  <a:cubicBezTo>
                    <a:pt x="9802" y="9702"/>
                    <a:pt x="9979" y="9383"/>
                    <a:pt x="10100" y="9041"/>
                  </a:cubicBezTo>
                  <a:cubicBezTo>
                    <a:pt x="10116" y="8997"/>
                    <a:pt x="10128" y="8954"/>
                    <a:pt x="10143" y="8911"/>
                  </a:cubicBezTo>
                  <a:cubicBezTo>
                    <a:pt x="10343" y="8256"/>
                    <a:pt x="10327" y="7529"/>
                    <a:pt x="10022" y="6918"/>
                  </a:cubicBezTo>
                  <a:cubicBezTo>
                    <a:pt x="9982" y="6837"/>
                    <a:pt x="9936" y="6758"/>
                    <a:pt x="9885" y="6683"/>
                  </a:cubicBezTo>
                  <a:cubicBezTo>
                    <a:pt x="9872" y="6664"/>
                    <a:pt x="9859" y="6644"/>
                    <a:pt x="9846" y="6626"/>
                  </a:cubicBezTo>
                  <a:cubicBezTo>
                    <a:pt x="9501" y="6146"/>
                    <a:pt x="8956" y="5807"/>
                    <a:pt x="8370" y="5769"/>
                  </a:cubicBezTo>
                  <a:cubicBezTo>
                    <a:pt x="8345" y="5768"/>
                    <a:pt x="8322" y="5767"/>
                    <a:pt x="8297" y="5765"/>
                  </a:cubicBezTo>
                  <a:cubicBezTo>
                    <a:pt x="8308" y="5727"/>
                    <a:pt x="8318" y="5689"/>
                    <a:pt x="8328" y="5650"/>
                  </a:cubicBezTo>
                  <a:cubicBezTo>
                    <a:pt x="8333" y="5630"/>
                    <a:pt x="8336" y="5612"/>
                    <a:pt x="8340" y="5592"/>
                  </a:cubicBezTo>
                  <a:cubicBezTo>
                    <a:pt x="8359" y="5513"/>
                    <a:pt x="8375" y="5431"/>
                    <a:pt x="8386" y="5351"/>
                  </a:cubicBezTo>
                  <a:cubicBezTo>
                    <a:pt x="8391" y="5318"/>
                    <a:pt x="8395" y="5285"/>
                    <a:pt x="8401" y="5252"/>
                  </a:cubicBezTo>
                  <a:cubicBezTo>
                    <a:pt x="8411" y="5169"/>
                    <a:pt x="8418" y="5085"/>
                    <a:pt x="8424" y="5001"/>
                  </a:cubicBezTo>
                  <a:cubicBezTo>
                    <a:pt x="8448" y="4630"/>
                    <a:pt x="8424" y="4254"/>
                    <a:pt x="8370" y="3884"/>
                  </a:cubicBezTo>
                  <a:cubicBezTo>
                    <a:pt x="8197" y="2659"/>
                    <a:pt x="7684" y="1435"/>
                    <a:pt x="6718" y="661"/>
                  </a:cubicBezTo>
                  <a:lnTo>
                    <a:pt x="6717" y="661"/>
                  </a:lnTo>
                  <a:cubicBezTo>
                    <a:pt x="6703" y="650"/>
                    <a:pt x="6689" y="639"/>
                    <a:pt x="6675" y="629"/>
                  </a:cubicBezTo>
                  <a:cubicBezTo>
                    <a:pt x="6671" y="626"/>
                    <a:pt x="6667" y="621"/>
                    <a:pt x="6663" y="619"/>
                  </a:cubicBezTo>
                  <a:cubicBezTo>
                    <a:pt x="6650" y="610"/>
                    <a:pt x="6639" y="599"/>
                    <a:pt x="6625" y="591"/>
                  </a:cubicBezTo>
                  <a:cubicBezTo>
                    <a:pt x="6623" y="589"/>
                    <a:pt x="6621" y="588"/>
                    <a:pt x="6619" y="586"/>
                  </a:cubicBezTo>
                  <a:cubicBezTo>
                    <a:pt x="6603" y="573"/>
                    <a:pt x="6588" y="562"/>
                    <a:pt x="6572" y="551"/>
                  </a:cubicBezTo>
                  <a:lnTo>
                    <a:pt x="6569" y="549"/>
                  </a:lnTo>
                  <a:cubicBezTo>
                    <a:pt x="6553" y="537"/>
                    <a:pt x="6537" y="526"/>
                    <a:pt x="6522" y="515"/>
                  </a:cubicBezTo>
                  <a:cubicBezTo>
                    <a:pt x="6093" y="210"/>
                    <a:pt x="5615" y="0"/>
                    <a:pt x="5130" y="0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9" name="Google Shape;2229;p58"/>
            <p:cNvSpPr/>
            <p:nvPr/>
          </p:nvSpPr>
          <p:spPr>
            <a:xfrm>
              <a:off x="10285359" y="2284975"/>
              <a:ext cx="293803" cy="210574"/>
            </a:xfrm>
            <a:custGeom>
              <a:avLst/>
              <a:gdLst/>
              <a:ahLst/>
              <a:cxnLst/>
              <a:rect l="l" t="t" r="r" b="b"/>
              <a:pathLst>
                <a:path w="3816" h="2735" extrusionOk="0">
                  <a:moveTo>
                    <a:pt x="2091" y="0"/>
                  </a:moveTo>
                  <a:cubicBezTo>
                    <a:pt x="2016" y="0"/>
                    <a:pt x="1939" y="39"/>
                    <a:pt x="1873" y="81"/>
                  </a:cubicBezTo>
                  <a:cubicBezTo>
                    <a:pt x="1363" y="402"/>
                    <a:pt x="983" y="923"/>
                    <a:pt x="830" y="1507"/>
                  </a:cubicBezTo>
                  <a:cubicBezTo>
                    <a:pt x="739" y="1337"/>
                    <a:pt x="628" y="1179"/>
                    <a:pt x="498" y="1037"/>
                  </a:cubicBezTo>
                  <a:cubicBezTo>
                    <a:pt x="449" y="982"/>
                    <a:pt x="392" y="928"/>
                    <a:pt x="319" y="923"/>
                  </a:cubicBezTo>
                  <a:cubicBezTo>
                    <a:pt x="315" y="923"/>
                    <a:pt x="311" y="922"/>
                    <a:pt x="307" y="922"/>
                  </a:cubicBezTo>
                  <a:cubicBezTo>
                    <a:pt x="184" y="922"/>
                    <a:pt x="107" y="1063"/>
                    <a:pt x="76" y="1184"/>
                  </a:cubicBezTo>
                  <a:cubicBezTo>
                    <a:pt x="1" y="1482"/>
                    <a:pt x="14" y="1802"/>
                    <a:pt x="114" y="2094"/>
                  </a:cubicBezTo>
                  <a:lnTo>
                    <a:pt x="618" y="2554"/>
                  </a:lnTo>
                  <a:cubicBezTo>
                    <a:pt x="1279" y="2675"/>
                    <a:pt x="1952" y="2735"/>
                    <a:pt x="2624" y="2735"/>
                  </a:cubicBezTo>
                  <a:cubicBezTo>
                    <a:pt x="2913" y="2735"/>
                    <a:pt x="3202" y="2724"/>
                    <a:pt x="3491" y="2701"/>
                  </a:cubicBezTo>
                  <a:cubicBezTo>
                    <a:pt x="3555" y="2696"/>
                    <a:pt x="3625" y="2689"/>
                    <a:pt x="3670" y="2643"/>
                  </a:cubicBezTo>
                  <a:cubicBezTo>
                    <a:pt x="3705" y="2607"/>
                    <a:pt x="3718" y="2555"/>
                    <a:pt x="3728" y="2507"/>
                  </a:cubicBezTo>
                  <a:cubicBezTo>
                    <a:pt x="3784" y="2263"/>
                    <a:pt x="3815" y="1955"/>
                    <a:pt x="3608" y="1816"/>
                  </a:cubicBezTo>
                  <a:cubicBezTo>
                    <a:pt x="3538" y="1768"/>
                    <a:pt x="3453" y="1751"/>
                    <a:pt x="3366" y="1751"/>
                  </a:cubicBezTo>
                  <a:cubicBezTo>
                    <a:pt x="3344" y="1751"/>
                    <a:pt x="3322" y="1752"/>
                    <a:pt x="3300" y="1754"/>
                  </a:cubicBezTo>
                  <a:cubicBezTo>
                    <a:pt x="3048" y="1777"/>
                    <a:pt x="2806" y="1908"/>
                    <a:pt x="2649" y="2106"/>
                  </a:cubicBezTo>
                  <a:cubicBezTo>
                    <a:pt x="2717" y="1903"/>
                    <a:pt x="2769" y="1693"/>
                    <a:pt x="2806" y="1482"/>
                  </a:cubicBezTo>
                  <a:cubicBezTo>
                    <a:pt x="2823" y="1383"/>
                    <a:pt x="2824" y="1257"/>
                    <a:pt x="2736" y="1209"/>
                  </a:cubicBezTo>
                  <a:cubicBezTo>
                    <a:pt x="2713" y="1197"/>
                    <a:pt x="2688" y="1192"/>
                    <a:pt x="2663" y="1192"/>
                  </a:cubicBezTo>
                  <a:cubicBezTo>
                    <a:pt x="2625" y="1192"/>
                    <a:pt x="2586" y="1202"/>
                    <a:pt x="2551" y="1215"/>
                  </a:cubicBezTo>
                  <a:cubicBezTo>
                    <a:pt x="2258" y="1317"/>
                    <a:pt x="2010" y="1538"/>
                    <a:pt x="1874" y="1816"/>
                  </a:cubicBezTo>
                  <a:lnTo>
                    <a:pt x="1874" y="1816"/>
                  </a:lnTo>
                  <a:cubicBezTo>
                    <a:pt x="2073" y="1373"/>
                    <a:pt x="2214" y="906"/>
                    <a:pt x="2291" y="427"/>
                  </a:cubicBezTo>
                  <a:cubicBezTo>
                    <a:pt x="2316" y="271"/>
                    <a:pt x="2309" y="70"/>
                    <a:pt x="2161" y="13"/>
                  </a:cubicBezTo>
                  <a:cubicBezTo>
                    <a:pt x="2138" y="4"/>
                    <a:pt x="2114" y="0"/>
                    <a:pt x="209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0" name="Google Shape;2230;p58"/>
            <p:cNvSpPr/>
            <p:nvPr/>
          </p:nvSpPr>
          <p:spPr>
            <a:xfrm>
              <a:off x="9952902" y="1048000"/>
              <a:ext cx="796564" cy="1063497"/>
            </a:xfrm>
            <a:custGeom>
              <a:avLst/>
              <a:gdLst/>
              <a:ahLst/>
              <a:cxnLst/>
              <a:rect l="l" t="t" r="r" b="b"/>
              <a:pathLst>
                <a:path w="10346" h="13813" extrusionOk="0">
                  <a:moveTo>
                    <a:pt x="5130" y="0"/>
                  </a:moveTo>
                  <a:cubicBezTo>
                    <a:pt x="4838" y="0"/>
                    <a:pt x="4543" y="76"/>
                    <a:pt x="4255" y="253"/>
                  </a:cubicBezTo>
                  <a:cubicBezTo>
                    <a:pt x="3574" y="669"/>
                    <a:pt x="3126" y="1456"/>
                    <a:pt x="2919" y="2194"/>
                  </a:cubicBezTo>
                  <a:cubicBezTo>
                    <a:pt x="2668" y="3092"/>
                    <a:pt x="2624" y="4048"/>
                    <a:pt x="2792" y="4965"/>
                  </a:cubicBezTo>
                  <a:cubicBezTo>
                    <a:pt x="1676" y="5102"/>
                    <a:pt x="660" y="5878"/>
                    <a:pt x="233" y="6919"/>
                  </a:cubicBezTo>
                  <a:cubicBezTo>
                    <a:pt x="82" y="7290"/>
                    <a:pt x="0" y="7711"/>
                    <a:pt x="131" y="8090"/>
                  </a:cubicBezTo>
                  <a:cubicBezTo>
                    <a:pt x="328" y="8660"/>
                    <a:pt x="927" y="8973"/>
                    <a:pt x="1475" y="9227"/>
                  </a:cubicBezTo>
                  <a:cubicBezTo>
                    <a:pt x="798" y="9837"/>
                    <a:pt x="559" y="10860"/>
                    <a:pt x="824" y="11731"/>
                  </a:cubicBezTo>
                  <a:cubicBezTo>
                    <a:pt x="1089" y="12602"/>
                    <a:pt x="1818" y="13300"/>
                    <a:pt x="2675" y="13603"/>
                  </a:cubicBezTo>
                  <a:cubicBezTo>
                    <a:pt x="2982" y="13712"/>
                    <a:pt x="3313" y="13769"/>
                    <a:pt x="3641" y="13769"/>
                  </a:cubicBezTo>
                  <a:cubicBezTo>
                    <a:pt x="4224" y="13769"/>
                    <a:pt x="4799" y="13589"/>
                    <a:pt x="5226" y="13197"/>
                  </a:cubicBezTo>
                  <a:cubicBezTo>
                    <a:pt x="5540" y="13514"/>
                    <a:pt x="5990" y="13655"/>
                    <a:pt x="6429" y="13736"/>
                  </a:cubicBezTo>
                  <a:cubicBezTo>
                    <a:pt x="6692" y="13783"/>
                    <a:pt x="6962" y="13812"/>
                    <a:pt x="7231" y="13812"/>
                  </a:cubicBezTo>
                  <a:cubicBezTo>
                    <a:pt x="7582" y="13812"/>
                    <a:pt x="7930" y="13763"/>
                    <a:pt x="8259" y="13642"/>
                  </a:cubicBezTo>
                  <a:cubicBezTo>
                    <a:pt x="8839" y="13427"/>
                    <a:pt x="9347" y="12963"/>
                    <a:pt x="9505" y="12366"/>
                  </a:cubicBezTo>
                  <a:cubicBezTo>
                    <a:pt x="9663" y="11768"/>
                    <a:pt x="9400" y="11055"/>
                    <a:pt x="8841" y="10790"/>
                  </a:cubicBezTo>
                  <a:cubicBezTo>
                    <a:pt x="9393" y="10318"/>
                    <a:pt x="9859" y="9727"/>
                    <a:pt x="10101" y="9041"/>
                  </a:cubicBezTo>
                  <a:cubicBezTo>
                    <a:pt x="10345" y="8356"/>
                    <a:pt x="10346" y="7570"/>
                    <a:pt x="10021" y="6919"/>
                  </a:cubicBezTo>
                  <a:cubicBezTo>
                    <a:pt x="9696" y="6268"/>
                    <a:pt x="9023" y="5782"/>
                    <a:pt x="8295" y="5766"/>
                  </a:cubicBezTo>
                  <a:cubicBezTo>
                    <a:pt x="8469" y="5159"/>
                    <a:pt x="8458" y="4511"/>
                    <a:pt x="8369" y="3887"/>
                  </a:cubicBezTo>
                  <a:cubicBezTo>
                    <a:pt x="8196" y="2663"/>
                    <a:pt x="7683" y="1436"/>
                    <a:pt x="6718" y="662"/>
                  </a:cubicBezTo>
                  <a:cubicBezTo>
                    <a:pt x="6242" y="281"/>
                    <a:pt x="5691" y="0"/>
                    <a:pt x="513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1" name="Google Shape;2231;p58"/>
            <p:cNvSpPr/>
            <p:nvPr/>
          </p:nvSpPr>
          <p:spPr>
            <a:xfrm>
              <a:off x="10147618" y="1407328"/>
              <a:ext cx="429695" cy="1059494"/>
            </a:xfrm>
            <a:custGeom>
              <a:avLst/>
              <a:gdLst/>
              <a:ahLst/>
              <a:cxnLst/>
              <a:rect l="l" t="t" r="r" b="b"/>
              <a:pathLst>
                <a:path w="5581" h="13761" extrusionOk="0">
                  <a:moveTo>
                    <a:pt x="4418" y="1"/>
                  </a:moveTo>
                  <a:cubicBezTo>
                    <a:pt x="4333" y="1"/>
                    <a:pt x="4240" y="73"/>
                    <a:pt x="4258" y="183"/>
                  </a:cubicBezTo>
                  <a:cubicBezTo>
                    <a:pt x="4387" y="929"/>
                    <a:pt x="4434" y="1673"/>
                    <a:pt x="4407" y="2428"/>
                  </a:cubicBezTo>
                  <a:cubicBezTo>
                    <a:pt x="4386" y="3003"/>
                    <a:pt x="4179" y="3284"/>
                    <a:pt x="3589" y="3362"/>
                  </a:cubicBezTo>
                  <a:cubicBezTo>
                    <a:pt x="3451" y="3380"/>
                    <a:pt x="3312" y="3388"/>
                    <a:pt x="3172" y="3388"/>
                  </a:cubicBezTo>
                  <a:cubicBezTo>
                    <a:pt x="3031" y="3388"/>
                    <a:pt x="2889" y="3380"/>
                    <a:pt x="2747" y="3367"/>
                  </a:cubicBezTo>
                  <a:lnTo>
                    <a:pt x="2697" y="1124"/>
                  </a:lnTo>
                  <a:cubicBezTo>
                    <a:pt x="2695" y="1077"/>
                    <a:pt x="2661" y="1040"/>
                    <a:pt x="2617" y="1040"/>
                  </a:cubicBezTo>
                  <a:cubicBezTo>
                    <a:pt x="2574" y="1040"/>
                    <a:pt x="2538" y="1077"/>
                    <a:pt x="2537" y="1124"/>
                  </a:cubicBezTo>
                  <a:lnTo>
                    <a:pt x="2505" y="2561"/>
                  </a:lnTo>
                  <a:cubicBezTo>
                    <a:pt x="2484" y="2560"/>
                    <a:pt x="2463" y="2560"/>
                    <a:pt x="2441" y="2560"/>
                  </a:cubicBezTo>
                  <a:cubicBezTo>
                    <a:pt x="2335" y="2560"/>
                    <a:pt x="2218" y="2565"/>
                    <a:pt x="2098" y="2565"/>
                  </a:cubicBezTo>
                  <a:cubicBezTo>
                    <a:pt x="1716" y="2565"/>
                    <a:pt x="1311" y="2520"/>
                    <a:pt x="1192" y="2151"/>
                  </a:cubicBezTo>
                  <a:cubicBezTo>
                    <a:pt x="1025" y="1643"/>
                    <a:pt x="1101" y="968"/>
                    <a:pt x="1176" y="451"/>
                  </a:cubicBezTo>
                  <a:cubicBezTo>
                    <a:pt x="1192" y="341"/>
                    <a:pt x="1096" y="269"/>
                    <a:pt x="1012" y="269"/>
                  </a:cubicBezTo>
                  <a:cubicBezTo>
                    <a:pt x="957" y="269"/>
                    <a:pt x="906" y="300"/>
                    <a:pt x="896" y="373"/>
                  </a:cubicBezTo>
                  <a:cubicBezTo>
                    <a:pt x="811" y="962"/>
                    <a:pt x="682" y="1824"/>
                    <a:pt x="965" y="2380"/>
                  </a:cubicBezTo>
                  <a:cubicBezTo>
                    <a:pt x="1185" y="2815"/>
                    <a:pt x="1661" y="2849"/>
                    <a:pt x="2116" y="2849"/>
                  </a:cubicBezTo>
                  <a:cubicBezTo>
                    <a:pt x="2203" y="2849"/>
                    <a:pt x="2288" y="2848"/>
                    <a:pt x="2371" y="2848"/>
                  </a:cubicBezTo>
                  <a:cubicBezTo>
                    <a:pt x="2415" y="2848"/>
                    <a:pt x="2458" y="2848"/>
                    <a:pt x="2500" y="2850"/>
                  </a:cubicBezTo>
                  <a:lnTo>
                    <a:pt x="2436" y="5711"/>
                  </a:lnTo>
                  <a:cubicBezTo>
                    <a:pt x="1898" y="5685"/>
                    <a:pt x="1305" y="5663"/>
                    <a:pt x="838" y="5428"/>
                  </a:cubicBezTo>
                  <a:cubicBezTo>
                    <a:pt x="217" y="5114"/>
                    <a:pt x="437" y="3775"/>
                    <a:pt x="524" y="3238"/>
                  </a:cubicBezTo>
                  <a:cubicBezTo>
                    <a:pt x="543" y="3129"/>
                    <a:pt x="449" y="3056"/>
                    <a:pt x="365" y="3056"/>
                  </a:cubicBezTo>
                  <a:cubicBezTo>
                    <a:pt x="309" y="3056"/>
                    <a:pt x="257" y="3088"/>
                    <a:pt x="245" y="3162"/>
                  </a:cubicBezTo>
                  <a:cubicBezTo>
                    <a:pt x="128" y="3871"/>
                    <a:pt x="1" y="4836"/>
                    <a:pt x="444" y="5463"/>
                  </a:cubicBezTo>
                  <a:cubicBezTo>
                    <a:pt x="616" y="5706"/>
                    <a:pt x="935" y="5798"/>
                    <a:pt x="1212" y="5853"/>
                  </a:cubicBezTo>
                  <a:cubicBezTo>
                    <a:pt x="1611" y="5934"/>
                    <a:pt x="2023" y="5970"/>
                    <a:pt x="2431" y="5998"/>
                  </a:cubicBezTo>
                  <a:lnTo>
                    <a:pt x="2258" y="13672"/>
                  </a:lnTo>
                  <a:cubicBezTo>
                    <a:pt x="2256" y="13720"/>
                    <a:pt x="2292" y="13761"/>
                    <a:pt x="2338" y="13761"/>
                  </a:cubicBezTo>
                  <a:lnTo>
                    <a:pt x="2903" y="13761"/>
                  </a:lnTo>
                  <a:cubicBezTo>
                    <a:pt x="2948" y="13761"/>
                    <a:pt x="2983" y="13720"/>
                    <a:pt x="2983" y="13672"/>
                  </a:cubicBezTo>
                  <a:lnTo>
                    <a:pt x="2826" y="6687"/>
                  </a:lnTo>
                  <a:lnTo>
                    <a:pt x="2826" y="6687"/>
                  </a:lnTo>
                  <a:cubicBezTo>
                    <a:pt x="2962" y="6695"/>
                    <a:pt x="3099" y="6700"/>
                    <a:pt x="3236" y="6700"/>
                  </a:cubicBezTo>
                  <a:cubicBezTo>
                    <a:pt x="3502" y="6700"/>
                    <a:pt x="3768" y="6682"/>
                    <a:pt x="4031" y="6641"/>
                  </a:cubicBezTo>
                  <a:cubicBezTo>
                    <a:pt x="4389" y="6584"/>
                    <a:pt x="4870" y="6541"/>
                    <a:pt x="5160" y="6290"/>
                  </a:cubicBezTo>
                  <a:cubicBezTo>
                    <a:pt x="5447" y="6039"/>
                    <a:pt x="5510" y="5732"/>
                    <a:pt x="5539" y="5365"/>
                  </a:cubicBezTo>
                  <a:cubicBezTo>
                    <a:pt x="5580" y="4804"/>
                    <a:pt x="5573" y="4236"/>
                    <a:pt x="5550" y="3674"/>
                  </a:cubicBezTo>
                  <a:cubicBezTo>
                    <a:pt x="5546" y="3581"/>
                    <a:pt x="5472" y="3534"/>
                    <a:pt x="5399" y="3534"/>
                  </a:cubicBezTo>
                  <a:cubicBezTo>
                    <a:pt x="5326" y="3534"/>
                    <a:pt x="5256" y="3581"/>
                    <a:pt x="5260" y="3674"/>
                  </a:cubicBezTo>
                  <a:cubicBezTo>
                    <a:pt x="5276" y="4051"/>
                    <a:pt x="5278" y="4426"/>
                    <a:pt x="5271" y="4803"/>
                  </a:cubicBezTo>
                  <a:cubicBezTo>
                    <a:pt x="5260" y="5274"/>
                    <a:pt x="5318" y="5855"/>
                    <a:pt x="4858" y="6134"/>
                  </a:cubicBezTo>
                  <a:cubicBezTo>
                    <a:pt x="4523" y="6338"/>
                    <a:pt x="3991" y="6362"/>
                    <a:pt x="3618" y="6395"/>
                  </a:cubicBezTo>
                  <a:cubicBezTo>
                    <a:pt x="3489" y="6407"/>
                    <a:pt x="3360" y="6412"/>
                    <a:pt x="3231" y="6412"/>
                  </a:cubicBezTo>
                  <a:cubicBezTo>
                    <a:pt x="3091" y="6412"/>
                    <a:pt x="2952" y="6407"/>
                    <a:pt x="2813" y="6397"/>
                  </a:cubicBezTo>
                  <a:lnTo>
                    <a:pt x="2752" y="3659"/>
                  </a:lnTo>
                  <a:lnTo>
                    <a:pt x="2752" y="3659"/>
                  </a:lnTo>
                  <a:cubicBezTo>
                    <a:pt x="2920" y="3675"/>
                    <a:pt x="3104" y="3689"/>
                    <a:pt x="3290" y="3689"/>
                  </a:cubicBezTo>
                  <a:cubicBezTo>
                    <a:pt x="3854" y="3689"/>
                    <a:pt x="4434" y="3564"/>
                    <a:pt x="4624" y="3023"/>
                  </a:cubicBezTo>
                  <a:cubicBezTo>
                    <a:pt x="4763" y="2633"/>
                    <a:pt x="4708" y="2126"/>
                    <a:pt x="4703" y="1721"/>
                  </a:cubicBezTo>
                  <a:cubicBezTo>
                    <a:pt x="4695" y="1180"/>
                    <a:pt x="4630" y="639"/>
                    <a:pt x="4539" y="106"/>
                  </a:cubicBezTo>
                  <a:cubicBezTo>
                    <a:pt x="4526" y="32"/>
                    <a:pt x="4474" y="1"/>
                    <a:pt x="441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2" name="Google Shape;2232;p58"/>
            <p:cNvSpPr/>
            <p:nvPr/>
          </p:nvSpPr>
          <p:spPr>
            <a:xfrm>
              <a:off x="10096341" y="2278045"/>
              <a:ext cx="319827" cy="220891"/>
            </a:xfrm>
            <a:custGeom>
              <a:avLst/>
              <a:gdLst/>
              <a:ahLst/>
              <a:cxnLst/>
              <a:rect l="l" t="t" r="r" b="b"/>
              <a:pathLst>
                <a:path w="4154" h="2869" extrusionOk="0">
                  <a:moveTo>
                    <a:pt x="1749" y="1"/>
                  </a:moveTo>
                  <a:cubicBezTo>
                    <a:pt x="1591" y="1"/>
                    <a:pt x="1419" y="99"/>
                    <a:pt x="1304" y="220"/>
                  </a:cubicBezTo>
                  <a:cubicBezTo>
                    <a:pt x="831" y="727"/>
                    <a:pt x="858" y="1521"/>
                    <a:pt x="1033" y="2191"/>
                  </a:cubicBezTo>
                  <a:cubicBezTo>
                    <a:pt x="815" y="2071"/>
                    <a:pt x="593" y="1964"/>
                    <a:pt x="364" y="1867"/>
                  </a:cubicBezTo>
                  <a:cubicBezTo>
                    <a:pt x="307" y="1843"/>
                    <a:pt x="238" y="1823"/>
                    <a:pt x="176" y="1823"/>
                  </a:cubicBezTo>
                  <a:cubicBezTo>
                    <a:pt x="116" y="1823"/>
                    <a:pt x="63" y="1841"/>
                    <a:pt x="31" y="1891"/>
                  </a:cubicBezTo>
                  <a:cubicBezTo>
                    <a:pt x="1" y="1937"/>
                    <a:pt x="4" y="1997"/>
                    <a:pt x="10" y="2050"/>
                  </a:cubicBezTo>
                  <a:cubicBezTo>
                    <a:pt x="50" y="2371"/>
                    <a:pt x="221" y="2669"/>
                    <a:pt x="472" y="2869"/>
                  </a:cubicBezTo>
                  <a:lnTo>
                    <a:pt x="4025" y="2869"/>
                  </a:lnTo>
                  <a:cubicBezTo>
                    <a:pt x="4047" y="2810"/>
                    <a:pt x="4067" y="2751"/>
                    <a:pt x="4085" y="2692"/>
                  </a:cubicBezTo>
                  <a:cubicBezTo>
                    <a:pt x="4130" y="2533"/>
                    <a:pt x="4154" y="2351"/>
                    <a:pt x="4067" y="2209"/>
                  </a:cubicBezTo>
                  <a:cubicBezTo>
                    <a:pt x="3991" y="2083"/>
                    <a:pt x="3845" y="2025"/>
                    <a:pt x="3695" y="2025"/>
                  </a:cubicBezTo>
                  <a:cubicBezTo>
                    <a:pt x="3616" y="2025"/>
                    <a:pt x="3536" y="2041"/>
                    <a:pt x="3465" y="2073"/>
                  </a:cubicBezTo>
                  <a:cubicBezTo>
                    <a:pt x="3260" y="2164"/>
                    <a:pt x="3110" y="2346"/>
                    <a:pt x="2970" y="2523"/>
                  </a:cubicBezTo>
                  <a:cubicBezTo>
                    <a:pt x="3042" y="2342"/>
                    <a:pt x="3075" y="2144"/>
                    <a:pt x="3063" y="1950"/>
                  </a:cubicBezTo>
                  <a:cubicBezTo>
                    <a:pt x="3059" y="1874"/>
                    <a:pt x="3047" y="1796"/>
                    <a:pt x="3006" y="1733"/>
                  </a:cubicBezTo>
                  <a:cubicBezTo>
                    <a:pt x="2948" y="1644"/>
                    <a:pt x="2846" y="1604"/>
                    <a:pt x="2739" y="1604"/>
                  </a:cubicBezTo>
                  <a:cubicBezTo>
                    <a:pt x="2664" y="1604"/>
                    <a:pt x="2587" y="1624"/>
                    <a:pt x="2523" y="1662"/>
                  </a:cubicBezTo>
                  <a:cubicBezTo>
                    <a:pt x="2367" y="1754"/>
                    <a:pt x="2269" y="1916"/>
                    <a:pt x="2179" y="2070"/>
                  </a:cubicBezTo>
                  <a:cubicBezTo>
                    <a:pt x="2247" y="1526"/>
                    <a:pt x="2227" y="972"/>
                    <a:pt x="2123" y="435"/>
                  </a:cubicBezTo>
                  <a:cubicBezTo>
                    <a:pt x="2097" y="298"/>
                    <a:pt x="2058" y="151"/>
                    <a:pt x="1949" y="67"/>
                  </a:cubicBezTo>
                  <a:cubicBezTo>
                    <a:pt x="1889" y="20"/>
                    <a:pt x="1821" y="1"/>
                    <a:pt x="174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8" name="圖片 7" descr="擷取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0" y="4620280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dirty="0" smtClean="0"/>
              <a:t>https://tw.news.yahoo.com/%E5%A5%B9%E6%9B%AC%E7%95%B6%E5%AA%BD%E7%9A%84%E9%83%BD%E6%87%82-063731916.html</a:t>
            </a: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2227;p58"/>
          <p:cNvGrpSpPr/>
          <p:nvPr/>
        </p:nvGrpSpPr>
        <p:grpSpPr>
          <a:xfrm>
            <a:off x="-145343" y="3792366"/>
            <a:ext cx="671995" cy="1207034"/>
            <a:chOff x="9952902" y="1048000"/>
            <a:chExt cx="807783" cy="1450937"/>
          </a:xfrm>
        </p:grpSpPr>
        <p:sp>
          <p:nvSpPr>
            <p:cNvPr id="2228" name="Google Shape;2228;p58"/>
            <p:cNvSpPr/>
            <p:nvPr/>
          </p:nvSpPr>
          <p:spPr>
            <a:xfrm>
              <a:off x="9964275" y="1048006"/>
              <a:ext cx="796410" cy="1450924"/>
            </a:xfrm>
            <a:custGeom>
              <a:avLst/>
              <a:gdLst/>
              <a:ahLst/>
              <a:cxnLst/>
              <a:rect l="l" t="t" r="r" b="b"/>
              <a:pathLst>
                <a:path w="10344" h="18845" extrusionOk="0">
                  <a:moveTo>
                    <a:pt x="5130" y="0"/>
                  </a:moveTo>
                  <a:cubicBezTo>
                    <a:pt x="4838" y="0"/>
                    <a:pt x="4544" y="76"/>
                    <a:pt x="4255" y="252"/>
                  </a:cubicBezTo>
                  <a:cubicBezTo>
                    <a:pt x="3573" y="669"/>
                    <a:pt x="3126" y="1456"/>
                    <a:pt x="2919" y="2194"/>
                  </a:cubicBezTo>
                  <a:cubicBezTo>
                    <a:pt x="2668" y="3092"/>
                    <a:pt x="2624" y="4048"/>
                    <a:pt x="2792" y="4965"/>
                  </a:cubicBezTo>
                  <a:cubicBezTo>
                    <a:pt x="1675" y="5103"/>
                    <a:pt x="660" y="5878"/>
                    <a:pt x="232" y="6919"/>
                  </a:cubicBezTo>
                  <a:cubicBezTo>
                    <a:pt x="81" y="7289"/>
                    <a:pt x="0" y="7712"/>
                    <a:pt x="131" y="8089"/>
                  </a:cubicBezTo>
                  <a:cubicBezTo>
                    <a:pt x="326" y="8660"/>
                    <a:pt x="927" y="8973"/>
                    <a:pt x="1475" y="9228"/>
                  </a:cubicBezTo>
                  <a:cubicBezTo>
                    <a:pt x="797" y="9836"/>
                    <a:pt x="559" y="10860"/>
                    <a:pt x="823" y="11732"/>
                  </a:cubicBezTo>
                  <a:cubicBezTo>
                    <a:pt x="1089" y="12602"/>
                    <a:pt x="1816" y="13301"/>
                    <a:pt x="2674" y="13604"/>
                  </a:cubicBezTo>
                  <a:cubicBezTo>
                    <a:pt x="2687" y="13609"/>
                    <a:pt x="2700" y="13612"/>
                    <a:pt x="2715" y="13617"/>
                  </a:cubicBezTo>
                  <a:cubicBezTo>
                    <a:pt x="3010" y="13717"/>
                    <a:pt x="3326" y="13769"/>
                    <a:pt x="3639" y="13769"/>
                  </a:cubicBezTo>
                  <a:cubicBezTo>
                    <a:pt x="4082" y="13769"/>
                    <a:pt x="4521" y="13665"/>
                    <a:pt x="4893" y="13444"/>
                  </a:cubicBezTo>
                  <a:lnTo>
                    <a:pt x="4893" y="13444"/>
                  </a:lnTo>
                  <a:lnTo>
                    <a:pt x="4810" y="17097"/>
                  </a:lnTo>
                  <a:cubicBezTo>
                    <a:pt x="4762" y="17045"/>
                    <a:pt x="4706" y="16995"/>
                    <a:pt x="4636" y="16990"/>
                  </a:cubicBezTo>
                  <a:cubicBezTo>
                    <a:pt x="4633" y="16989"/>
                    <a:pt x="4629" y="16989"/>
                    <a:pt x="4626" y="16989"/>
                  </a:cubicBezTo>
                  <a:cubicBezTo>
                    <a:pt x="4502" y="16989"/>
                    <a:pt x="4426" y="17129"/>
                    <a:pt x="4394" y="17251"/>
                  </a:cubicBezTo>
                  <a:cubicBezTo>
                    <a:pt x="4360" y="17386"/>
                    <a:pt x="4345" y="17526"/>
                    <a:pt x="4346" y="17664"/>
                  </a:cubicBezTo>
                  <a:cubicBezTo>
                    <a:pt x="4213" y="17758"/>
                    <a:pt x="4124" y="17904"/>
                    <a:pt x="4040" y="18048"/>
                  </a:cubicBezTo>
                  <a:cubicBezTo>
                    <a:pt x="4108" y="17504"/>
                    <a:pt x="4089" y="16950"/>
                    <a:pt x="3985" y="16412"/>
                  </a:cubicBezTo>
                  <a:cubicBezTo>
                    <a:pt x="3959" y="16275"/>
                    <a:pt x="3920" y="16129"/>
                    <a:pt x="3810" y="16043"/>
                  </a:cubicBezTo>
                  <a:cubicBezTo>
                    <a:pt x="3751" y="15997"/>
                    <a:pt x="3683" y="15978"/>
                    <a:pt x="3611" y="15978"/>
                  </a:cubicBezTo>
                  <a:cubicBezTo>
                    <a:pt x="3452" y="15978"/>
                    <a:pt x="3280" y="16076"/>
                    <a:pt x="3165" y="16198"/>
                  </a:cubicBezTo>
                  <a:cubicBezTo>
                    <a:pt x="2693" y="16705"/>
                    <a:pt x="2720" y="17499"/>
                    <a:pt x="2893" y="18169"/>
                  </a:cubicBezTo>
                  <a:cubicBezTo>
                    <a:pt x="2677" y="18049"/>
                    <a:pt x="2454" y="17941"/>
                    <a:pt x="2226" y="17845"/>
                  </a:cubicBezTo>
                  <a:cubicBezTo>
                    <a:pt x="2168" y="17821"/>
                    <a:pt x="2099" y="17801"/>
                    <a:pt x="2036" y="17801"/>
                  </a:cubicBezTo>
                  <a:cubicBezTo>
                    <a:pt x="1977" y="17801"/>
                    <a:pt x="1924" y="17819"/>
                    <a:pt x="1893" y="17868"/>
                  </a:cubicBezTo>
                  <a:cubicBezTo>
                    <a:pt x="1862" y="17914"/>
                    <a:pt x="1866" y="17974"/>
                    <a:pt x="1872" y="18028"/>
                  </a:cubicBezTo>
                  <a:cubicBezTo>
                    <a:pt x="1911" y="18347"/>
                    <a:pt x="2082" y="18645"/>
                    <a:pt x="2332" y="18844"/>
                  </a:cubicBezTo>
                  <a:lnTo>
                    <a:pt x="5886" y="18844"/>
                  </a:lnTo>
                  <a:cubicBezTo>
                    <a:pt x="5896" y="18816"/>
                    <a:pt x="5908" y="18786"/>
                    <a:pt x="5917" y="18756"/>
                  </a:cubicBezTo>
                  <a:cubicBezTo>
                    <a:pt x="6259" y="18787"/>
                    <a:pt x="6602" y="18803"/>
                    <a:pt x="6944" y="18803"/>
                  </a:cubicBezTo>
                  <a:cubicBezTo>
                    <a:pt x="7232" y="18803"/>
                    <a:pt x="7519" y="18792"/>
                    <a:pt x="7805" y="18769"/>
                  </a:cubicBezTo>
                  <a:cubicBezTo>
                    <a:pt x="7869" y="18764"/>
                    <a:pt x="7939" y="18756"/>
                    <a:pt x="7984" y="18710"/>
                  </a:cubicBezTo>
                  <a:cubicBezTo>
                    <a:pt x="8019" y="18675"/>
                    <a:pt x="8031" y="18623"/>
                    <a:pt x="8042" y="18574"/>
                  </a:cubicBezTo>
                  <a:cubicBezTo>
                    <a:pt x="8097" y="18331"/>
                    <a:pt x="8129" y="18023"/>
                    <a:pt x="7922" y="17882"/>
                  </a:cubicBezTo>
                  <a:cubicBezTo>
                    <a:pt x="7850" y="17834"/>
                    <a:pt x="7762" y="17818"/>
                    <a:pt x="7675" y="17818"/>
                  </a:cubicBezTo>
                  <a:cubicBezTo>
                    <a:pt x="7654" y="17818"/>
                    <a:pt x="7634" y="17819"/>
                    <a:pt x="7613" y="17821"/>
                  </a:cubicBezTo>
                  <a:cubicBezTo>
                    <a:pt x="7361" y="17844"/>
                    <a:pt x="7120" y="17974"/>
                    <a:pt x="6963" y="18174"/>
                  </a:cubicBezTo>
                  <a:cubicBezTo>
                    <a:pt x="7031" y="17970"/>
                    <a:pt x="7084" y="17761"/>
                    <a:pt x="7120" y="17549"/>
                  </a:cubicBezTo>
                  <a:cubicBezTo>
                    <a:pt x="7137" y="17450"/>
                    <a:pt x="7138" y="17324"/>
                    <a:pt x="7050" y="17276"/>
                  </a:cubicBezTo>
                  <a:cubicBezTo>
                    <a:pt x="7027" y="17263"/>
                    <a:pt x="7002" y="17258"/>
                    <a:pt x="6977" y="17258"/>
                  </a:cubicBezTo>
                  <a:cubicBezTo>
                    <a:pt x="6939" y="17258"/>
                    <a:pt x="6900" y="17269"/>
                    <a:pt x="6865" y="17281"/>
                  </a:cubicBezTo>
                  <a:cubicBezTo>
                    <a:pt x="6572" y="17384"/>
                    <a:pt x="6323" y="17605"/>
                    <a:pt x="6187" y="17884"/>
                  </a:cubicBezTo>
                  <a:cubicBezTo>
                    <a:pt x="6386" y="17441"/>
                    <a:pt x="6527" y="16973"/>
                    <a:pt x="6605" y="16493"/>
                  </a:cubicBezTo>
                  <a:cubicBezTo>
                    <a:pt x="6630" y="16338"/>
                    <a:pt x="6624" y="16135"/>
                    <a:pt x="6477" y="16079"/>
                  </a:cubicBezTo>
                  <a:cubicBezTo>
                    <a:pt x="6454" y="16070"/>
                    <a:pt x="6431" y="16066"/>
                    <a:pt x="6408" y="16066"/>
                  </a:cubicBezTo>
                  <a:cubicBezTo>
                    <a:pt x="6332" y="16066"/>
                    <a:pt x="6256" y="16106"/>
                    <a:pt x="6189" y="16147"/>
                  </a:cubicBezTo>
                  <a:cubicBezTo>
                    <a:pt x="5903" y="16328"/>
                    <a:pt x="5658" y="16569"/>
                    <a:pt x="5470" y="16850"/>
                  </a:cubicBezTo>
                  <a:lnTo>
                    <a:pt x="5390" y="13339"/>
                  </a:lnTo>
                  <a:lnTo>
                    <a:pt x="5390" y="13339"/>
                  </a:lnTo>
                  <a:cubicBezTo>
                    <a:pt x="5685" y="13558"/>
                    <a:pt x="6060" y="13668"/>
                    <a:pt x="6426" y="13732"/>
                  </a:cubicBezTo>
                  <a:cubicBezTo>
                    <a:pt x="6687" y="13781"/>
                    <a:pt x="6955" y="13809"/>
                    <a:pt x="7222" y="13809"/>
                  </a:cubicBezTo>
                  <a:cubicBezTo>
                    <a:pt x="7284" y="13809"/>
                    <a:pt x="7346" y="13808"/>
                    <a:pt x="7407" y="13805"/>
                  </a:cubicBezTo>
                  <a:lnTo>
                    <a:pt x="7413" y="13805"/>
                  </a:lnTo>
                  <a:cubicBezTo>
                    <a:pt x="7523" y="13799"/>
                    <a:pt x="7634" y="13788"/>
                    <a:pt x="7745" y="13771"/>
                  </a:cubicBezTo>
                  <a:cubicBezTo>
                    <a:pt x="7771" y="13767"/>
                    <a:pt x="7796" y="13763"/>
                    <a:pt x="7821" y="13757"/>
                  </a:cubicBezTo>
                  <a:cubicBezTo>
                    <a:pt x="7849" y="13752"/>
                    <a:pt x="7876" y="13747"/>
                    <a:pt x="7904" y="13741"/>
                  </a:cubicBezTo>
                  <a:cubicBezTo>
                    <a:pt x="7918" y="13738"/>
                    <a:pt x="7931" y="13734"/>
                    <a:pt x="7944" y="13731"/>
                  </a:cubicBezTo>
                  <a:cubicBezTo>
                    <a:pt x="7967" y="13726"/>
                    <a:pt x="7990" y="13721"/>
                    <a:pt x="8012" y="13715"/>
                  </a:cubicBezTo>
                  <a:cubicBezTo>
                    <a:pt x="8089" y="13695"/>
                    <a:pt x="8165" y="13672"/>
                    <a:pt x="8240" y="13644"/>
                  </a:cubicBezTo>
                  <a:cubicBezTo>
                    <a:pt x="8245" y="13642"/>
                    <a:pt x="8250" y="13639"/>
                    <a:pt x="8255" y="13638"/>
                  </a:cubicBezTo>
                  <a:cubicBezTo>
                    <a:pt x="8765" y="13450"/>
                    <a:pt x="9222" y="13068"/>
                    <a:pt x="9431" y="12572"/>
                  </a:cubicBezTo>
                  <a:cubicBezTo>
                    <a:pt x="9459" y="12504"/>
                    <a:pt x="9483" y="12435"/>
                    <a:pt x="9502" y="12363"/>
                  </a:cubicBezTo>
                  <a:cubicBezTo>
                    <a:pt x="9573" y="12095"/>
                    <a:pt x="9558" y="11805"/>
                    <a:pt x="9472" y="11541"/>
                  </a:cubicBezTo>
                  <a:cubicBezTo>
                    <a:pt x="9464" y="11517"/>
                    <a:pt x="9457" y="11494"/>
                    <a:pt x="9447" y="11472"/>
                  </a:cubicBezTo>
                  <a:cubicBezTo>
                    <a:pt x="9442" y="11459"/>
                    <a:pt x="9438" y="11447"/>
                    <a:pt x="9433" y="11435"/>
                  </a:cubicBezTo>
                  <a:cubicBezTo>
                    <a:pt x="9317" y="11155"/>
                    <a:pt x="9113" y="10919"/>
                    <a:pt x="8840" y="10789"/>
                  </a:cubicBezTo>
                  <a:cubicBezTo>
                    <a:pt x="8892" y="10745"/>
                    <a:pt x="8942" y="10699"/>
                    <a:pt x="8993" y="10653"/>
                  </a:cubicBezTo>
                  <a:cubicBezTo>
                    <a:pt x="9026" y="10622"/>
                    <a:pt x="9058" y="10590"/>
                    <a:pt x="9092" y="10559"/>
                  </a:cubicBezTo>
                  <a:cubicBezTo>
                    <a:pt x="9172" y="10479"/>
                    <a:pt x="9253" y="10397"/>
                    <a:pt x="9328" y="10312"/>
                  </a:cubicBezTo>
                  <a:cubicBezTo>
                    <a:pt x="9344" y="10295"/>
                    <a:pt x="9359" y="10278"/>
                    <a:pt x="9372" y="10261"/>
                  </a:cubicBezTo>
                  <a:cubicBezTo>
                    <a:pt x="9417" y="10209"/>
                    <a:pt x="9460" y="10156"/>
                    <a:pt x="9503" y="10103"/>
                  </a:cubicBezTo>
                  <a:cubicBezTo>
                    <a:pt x="9532" y="10067"/>
                    <a:pt x="9559" y="10031"/>
                    <a:pt x="9585" y="9994"/>
                  </a:cubicBezTo>
                  <a:cubicBezTo>
                    <a:pt x="9802" y="9702"/>
                    <a:pt x="9979" y="9383"/>
                    <a:pt x="10100" y="9041"/>
                  </a:cubicBezTo>
                  <a:cubicBezTo>
                    <a:pt x="10116" y="8997"/>
                    <a:pt x="10128" y="8954"/>
                    <a:pt x="10143" y="8911"/>
                  </a:cubicBezTo>
                  <a:cubicBezTo>
                    <a:pt x="10343" y="8256"/>
                    <a:pt x="10327" y="7529"/>
                    <a:pt x="10022" y="6918"/>
                  </a:cubicBezTo>
                  <a:cubicBezTo>
                    <a:pt x="9982" y="6837"/>
                    <a:pt x="9936" y="6758"/>
                    <a:pt x="9885" y="6683"/>
                  </a:cubicBezTo>
                  <a:cubicBezTo>
                    <a:pt x="9872" y="6664"/>
                    <a:pt x="9859" y="6644"/>
                    <a:pt x="9846" y="6626"/>
                  </a:cubicBezTo>
                  <a:cubicBezTo>
                    <a:pt x="9501" y="6146"/>
                    <a:pt x="8956" y="5807"/>
                    <a:pt x="8370" y="5769"/>
                  </a:cubicBezTo>
                  <a:cubicBezTo>
                    <a:pt x="8345" y="5768"/>
                    <a:pt x="8322" y="5767"/>
                    <a:pt x="8297" y="5765"/>
                  </a:cubicBezTo>
                  <a:cubicBezTo>
                    <a:pt x="8308" y="5727"/>
                    <a:pt x="8318" y="5689"/>
                    <a:pt x="8328" y="5650"/>
                  </a:cubicBezTo>
                  <a:cubicBezTo>
                    <a:pt x="8333" y="5630"/>
                    <a:pt x="8336" y="5612"/>
                    <a:pt x="8340" y="5592"/>
                  </a:cubicBezTo>
                  <a:cubicBezTo>
                    <a:pt x="8359" y="5513"/>
                    <a:pt x="8375" y="5431"/>
                    <a:pt x="8386" y="5351"/>
                  </a:cubicBezTo>
                  <a:cubicBezTo>
                    <a:pt x="8391" y="5318"/>
                    <a:pt x="8395" y="5285"/>
                    <a:pt x="8401" y="5252"/>
                  </a:cubicBezTo>
                  <a:cubicBezTo>
                    <a:pt x="8411" y="5169"/>
                    <a:pt x="8418" y="5085"/>
                    <a:pt x="8424" y="5001"/>
                  </a:cubicBezTo>
                  <a:cubicBezTo>
                    <a:pt x="8448" y="4630"/>
                    <a:pt x="8424" y="4254"/>
                    <a:pt x="8370" y="3884"/>
                  </a:cubicBezTo>
                  <a:cubicBezTo>
                    <a:pt x="8197" y="2659"/>
                    <a:pt x="7684" y="1435"/>
                    <a:pt x="6718" y="661"/>
                  </a:cubicBezTo>
                  <a:lnTo>
                    <a:pt x="6717" y="661"/>
                  </a:lnTo>
                  <a:cubicBezTo>
                    <a:pt x="6703" y="650"/>
                    <a:pt x="6689" y="639"/>
                    <a:pt x="6675" y="629"/>
                  </a:cubicBezTo>
                  <a:cubicBezTo>
                    <a:pt x="6671" y="626"/>
                    <a:pt x="6667" y="621"/>
                    <a:pt x="6663" y="619"/>
                  </a:cubicBezTo>
                  <a:cubicBezTo>
                    <a:pt x="6650" y="610"/>
                    <a:pt x="6639" y="599"/>
                    <a:pt x="6625" y="591"/>
                  </a:cubicBezTo>
                  <a:cubicBezTo>
                    <a:pt x="6623" y="589"/>
                    <a:pt x="6621" y="588"/>
                    <a:pt x="6619" y="586"/>
                  </a:cubicBezTo>
                  <a:cubicBezTo>
                    <a:pt x="6603" y="573"/>
                    <a:pt x="6588" y="562"/>
                    <a:pt x="6572" y="551"/>
                  </a:cubicBezTo>
                  <a:lnTo>
                    <a:pt x="6569" y="549"/>
                  </a:lnTo>
                  <a:cubicBezTo>
                    <a:pt x="6553" y="537"/>
                    <a:pt x="6537" y="526"/>
                    <a:pt x="6522" y="515"/>
                  </a:cubicBezTo>
                  <a:cubicBezTo>
                    <a:pt x="6093" y="210"/>
                    <a:pt x="5615" y="0"/>
                    <a:pt x="5130" y="0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9" name="Google Shape;2229;p58"/>
            <p:cNvSpPr/>
            <p:nvPr/>
          </p:nvSpPr>
          <p:spPr>
            <a:xfrm>
              <a:off x="10285359" y="2284975"/>
              <a:ext cx="293803" cy="210574"/>
            </a:xfrm>
            <a:custGeom>
              <a:avLst/>
              <a:gdLst/>
              <a:ahLst/>
              <a:cxnLst/>
              <a:rect l="l" t="t" r="r" b="b"/>
              <a:pathLst>
                <a:path w="3816" h="2735" extrusionOk="0">
                  <a:moveTo>
                    <a:pt x="2091" y="0"/>
                  </a:moveTo>
                  <a:cubicBezTo>
                    <a:pt x="2016" y="0"/>
                    <a:pt x="1939" y="39"/>
                    <a:pt x="1873" y="81"/>
                  </a:cubicBezTo>
                  <a:cubicBezTo>
                    <a:pt x="1363" y="402"/>
                    <a:pt x="983" y="923"/>
                    <a:pt x="830" y="1507"/>
                  </a:cubicBezTo>
                  <a:cubicBezTo>
                    <a:pt x="739" y="1337"/>
                    <a:pt x="628" y="1179"/>
                    <a:pt x="498" y="1037"/>
                  </a:cubicBezTo>
                  <a:cubicBezTo>
                    <a:pt x="449" y="982"/>
                    <a:pt x="392" y="928"/>
                    <a:pt x="319" y="923"/>
                  </a:cubicBezTo>
                  <a:cubicBezTo>
                    <a:pt x="315" y="923"/>
                    <a:pt x="311" y="922"/>
                    <a:pt x="307" y="922"/>
                  </a:cubicBezTo>
                  <a:cubicBezTo>
                    <a:pt x="184" y="922"/>
                    <a:pt x="107" y="1063"/>
                    <a:pt x="76" y="1184"/>
                  </a:cubicBezTo>
                  <a:cubicBezTo>
                    <a:pt x="1" y="1482"/>
                    <a:pt x="14" y="1802"/>
                    <a:pt x="114" y="2094"/>
                  </a:cubicBezTo>
                  <a:lnTo>
                    <a:pt x="618" y="2554"/>
                  </a:lnTo>
                  <a:cubicBezTo>
                    <a:pt x="1279" y="2675"/>
                    <a:pt x="1952" y="2735"/>
                    <a:pt x="2624" y="2735"/>
                  </a:cubicBezTo>
                  <a:cubicBezTo>
                    <a:pt x="2913" y="2735"/>
                    <a:pt x="3202" y="2724"/>
                    <a:pt x="3491" y="2701"/>
                  </a:cubicBezTo>
                  <a:cubicBezTo>
                    <a:pt x="3555" y="2696"/>
                    <a:pt x="3625" y="2689"/>
                    <a:pt x="3670" y="2643"/>
                  </a:cubicBezTo>
                  <a:cubicBezTo>
                    <a:pt x="3705" y="2607"/>
                    <a:pt x="3718" y="2555"/>
                    <a:pt x="3728" y="2507"/>
                  </a:cubicBezTo>
                  <a:cubicBezTo>
                    <a:pt x="3784" y="2263"/>
                    <a:pt x="3815" y="1955"/>
                    <a:pt x="3608" y="1816"/>
                  </a:cubicBezTo>
                  <a:cubicBezTo>
                    <a:pt x="3538" y="1768"/>
                    <a:pt x="3453" y="1751"/>
                    <a:pt x="3366" y="1751"/>
                  </a:cubicBezTo>
                  <a:cubicBezTo>
                    <a:pt x="3344" y="1751"/>
                    <a:pt x="3322" y="1752"/>
                    <a:pt x="3300" y="1754"/>
                  </a:cubicBezTo>
                  <a:cubicBezTo>
                    <a:pt x="3048" y="1777"/>
                    <a:pt x="2806" y="1908"/>
                    <a:pt x="2649" y="2106"/>
                  </a:cubicBezTo>
                  <a:cubicBezTo>
                    <a:pt x="2717" y="1903"/>
                    <a:pt x="2769" y="1693"/>
                    <a:pt x="2806" y="1482"/>
                  </a:cubicBezTo>
                  <a:cubicBezTo>
                    <a:pt x="2823" y="1383"/>
                    <a:pt x="2824" y="1257"/>
                    <a:pt x="2736" y="1209"/>
                  </a:cubicBezTo>
                  <a:cubicBezTo>
                    <a:pt x="2713" y="1197"/>
                    <a:pt x="2688" y="1192"/>
                    <a:pt x="2663" y="1192"/>
                  </a:cubicBezTo>
                  <a:cubicBezTo>
                    <a:pt x="2625" y="1192"/>
                    <a:pt x="2586" y="1202"/>
                    <a:pt x="2551" y="1215"/>
                  </a:cubicBezTo>
                  <a:cubicBezTo>
                    <a:pt x="2258" y="1317"/>
                    <a:pt x="2010" y="1538"/>
                    <a:pt x="1874" y="1816"/>
                  </a:cubicBezTo>
                  <a:lnTo>
                    <a:pt x="1874" y="1816"/>
                  </a:lnTo>
                  <a:cubicBezTo>
                    <a:pt x="2073" y="1373"/>
                    <a:pt x="2214" y="906"/>
                    <a:pt x="2291" y="427"/>
                  </a:cubicBezTo>
                  <a:cubicBezTo>
                    <a:pt x="2316" y="271"/>
                    <a:pt x="2309" y="70"/>
                    <a:pt x="2161" y="13"/>
                  </a:cubicBezTo>
                  <a:cubicBezTo>
                    <a:pt x="2138" y="4"/>
                    <a:pt x="2114" y="0"/>
                    <a:pt x="209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0" name="Google Shape;2230;p58"/>
            <p:cNvSpPr/>
            <p:nvPr/>
          </p:nvSpPr>
          <p:spPr>
            <a:xfrm>
              <a:off x="9952902" y="1048000"/>
              <a:ext cx="796564" cy="1063497"/>
            </a:xfrm>
            <a:custGeom>
              <a:avLst/>
              <a:gdLst/>
              <a:ahLst/>
              <a:cxnLst/>
              <a:rect l="l" t="t" r="r" b="b"/>
              <a:pathLst>
                <a:path w="10346" h="13813" extrusionOk="0">
                  <a:moveTo>
                    <a:pt x="5130" y="0"/>
                  </a:moveTo>
                  <a:cubicBezTo>
                    <a:pt x="4838" y="0"/>
                    <a:pt x="4543" y="76"/>
                    <a:pt x="4255" y="253"/>
                  </a:cubicBezTo>
                  <a:cubicBezTo>
                    <a:pt x="3574" y="669"/>
                    <a:pt x="3126" y="1456"/>
                    <a:pt x="2919" y="2194"/>
                  </a:cubicBezTo>
                  <a:cubicBezTo>
                    <a:pt x="2668" y="3092"/>
                    <a:pt x="2624" y="4048"/>
                    <a:pt x="2792" y="4965"/>
                  </a:cubicBezTo>
                  <a:cubicBezTo>
                    <a:pt x="1676" y="5102"/>
                    <a:pt x="660" y="5878"/>
                    <a:pt x="233" y="6919"/>
                  </a:cubicBezTo>
                  <a:cubicBezTo>
                    <a:pt x="82" y="7290"/>
                    <a:pt x="0" y="7711"/>
                    <a:pt x="131" y="8090"/>
                  </a:cubicBezTo>
                  <a:cubicBezTo>
                    <a:pt x="328" y="8660"/>
                    <a:pt x="927" y="8973"/>
                    <a:pt x="1475" y="9227"/>
                  </a:cubicBezTo>
                  <a:cubicBezTo>
                    <a:pt x="798" y="9837"/>
                    <a:pt x="559" y="10860"/>
                    <a:pt x="824" y="11731"/>
                  </a:cubicBezTo>
                  <a:cubicBezTo>
                    <a:pt x="1089" y="12602"/>
                    <a:pt x="1818" y="13300"/>
                    <a:pt x="2675" y="13603"/>
                  </a:cubicBezTo>
                  <a:cubicBezTo>
                    <a:pt x="2982" y="13712"/>
                    <a:pt x="3313" y="13769"/>
                    <a:pt x="3641" y="13769"/>
                  </a:cubicBezTo>
                  <a:cubicBezTo>
                    <a:pt x="4224" y="13769"/>
                    <a:pt x="4799" y="13589"/>
                    <a:pt x="5226" y="13197"/>
                  </a:cubicBezTo>
                  <a:cubicBezTo>
                    <a:pt x="5540" y="13514"/>
                    <a:pt x="5990" y="13655"/>
                    <a:pt x="6429" y="13736"/>
                  </a:cubicBezTo>
                  <a:cubicBezTo>
                    <a:pt x="6692" y="13783"/>
                    <a:pt x="6962" y="13812"/>
                    <a:pt x="7231" y="13812"/>
                  </a:cubicBezTo>
                  <a:cubicBezTo>
                    <a:pt x="7582" y="13812"/>
                    <a:pt x="7930" y="13763"/>
                    <a:pt x="8259" y="13642"/>
                  </a:cubicBezTo>
                  <a:cubicBezTo>
                    <a:pt x="8839" y="13427"/>
                    <a:pt x="9347" y="12963"/>
                    <a:pt x="9505" y="12366"/>
                  </a:cubicBezTo>
                  <a:cubicBezTo>
                    <a:pt x="9663" y="11768"/>
                    <a:pt x="9400" y="11055"/>
                    <a:pt x="8841" y="10790"/>
                  </a:cubicBezTo>
                  <a:cubicBezTo>
                    <a:pt x="9393" y="10318"/>
                    <a:pt x="9859" y="9727"/>
                    <a:pt x="10101" y="9041"/>
                  </a:cubicBezTo>
                  <a:cubicBezTo>
                    <a:pt x="10345" y="8356"/>
                    <a:pt x="10346" y="7570"/>
                    <a:pt x="10021" y="6919"/>
                  </a:cubicBezTo>
                  <a:cubicBezTo>
                    <a:pt x="9696" y="6268"/>
                    <a:pt x="9023" y="5782"/>
                    <a:pt x="8295" y="5766"/>
                  </a:cubicBezTo>
                  <a:cubicBezTo>
                    <a:pt x="8469" y="5159"/>
                    <a:pt x="8458" y="4511"/>
                    <a:pt x="8369" y="3887"/>
                  </a:cubicBezTo>
                  <a:cubicBezTo>
                    <a:pt x="8196" y="2663"/>
                    <a:pt x="7683" y="1436"/>
                    <a:pt x="6718" y="662"/>
                  </a:cubicBezTo>
                  <a:cubicBezTo>
                    <a:pt x="6242" y="281"/>
                    <a:pt x="5691" y="0"/>
                    <a:pt x="513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1" name="Google Shape;2231;p58"/>
            <p:cNvSpPr/>
            <p:nvPr/>
          </p:nvSpPr>
          <p:spPr>
            <a:xfrm>
              <a:off x="10147618" y="1407328"/>
              <a:ext cx="429695" cy="1059494"/>
            </a:xfrm>
            <a:custGeom>
              <a:avLst/>
              <a:gdLst/>
              <a:ahLst/>
              <a:cxnLst/>
              <a:rect l="l" t="t" r="r" b="b"/>
              <a:pathLst>
                <a:path w="5581" h="13761" extrusionOk="0">
                  <a:moveTo>
                    <a:pt x="4418" y="1"/>
                  </a:moveTo>
                  <a:cubicBezTo>
                    <a:pt x="4333" y="1"/>
                    <a:pt x="4240" y="73"/>
                    <a:pt x="4258" y="183"/>
                  </a:cubicBezTo>
                  <a:cubicBezTo>
                    <a:pt x="4387" y="929"/>
                    <a:pt x="4434" y="1673"/>
                    <a:pt x="4407" y="2428"/>
                  </a:cubicBezTo>
                  <a:cubicBezTo>
                    <a:pt x="4386" y="3003"/>
                    <a:pt x="4179" y="3284"/>
                    <a:pt x="3589" y="3362"/>
                  </a:cubicBezTo>
                  <a:cubicBezTo>
                    <a:pt x="3451" y="3380"/>
                    <a:pt x="3312" y="3388"/>
                    <a:pt x="3172" y="3388"/>
                  </a:cubicBezTo>
                  <a:cubicBezTo>
                    <a:pt x="3031" y="3388"/>
                    <a:pt x="2889" y="3380"/>
                    <a:pt x="2747" y="3367"/>
                  </a:cubicBezTo>
                  <a:lnTo>
                    <a:pt x="2697" y="1124"/>
                  </a:lnTo>
                  <a:cubicBezTo>
                    <a:pt x="2695" y="1077"/>
                    <a:pt x="2661" y="1040"/>
                    <a:pt x="2617" y="1040"/>
                  </a:cubicBezTo>
                  <a:cubicBezTo>
                    <a:pt x="2574" y="1040"/>
                    <a:pt x="2538" y="1077"/>
                    <a:pt x="2537" y="1124"/>
                  </a:cubicBezTo>
                  <a:lnTo>
                    <a:pt x="2505" y="2561"/>
                  </a:lnTo>
                  <a:cubicBezTo>
                    <a:pt x="2484" y="2560"/>
                    <a:pt x="2463" y="2560"/>
                    <a:pt x="2441" y="2560"/>
                  </a:cubicBezTo>
                  <a:cubicBezTo>
                    <a:pt x="2335" y="2560"/>
                    <a:pt x="2218" y="2565"/>
                    <a:pt x="2098" y="2565"/>
                  </a:cubicBezTo>
                  <a:cubicBezTo>
                    <a:pt x="1716" y="2565"/>
                    <a:pt x="1311" y="2520"/>
                    <a:pt x="1192" y="2151"/>
                  </a:cubicBezTo>
                  <a:cubicBezTo>
                    <a:pt x="1025" y="1643"/>
                    <a:pt x="1101" y="968"/>
                    <a:pt x="1176" y="451"/>
                  </a:cubicBezTo>
                  <a:cubicBezTo>
                    <a:pt x="1192" y="341"/>
                    <a:pt x="1096" y="269"/>
                    <a:pt x="1012" y="269"/>
                  </a:cubicBezTo>
                  <a:cubicBezTo>
                    <a:pt x="957" y="269"/>
                    <a:pt x="906" y="300"/>
                    <a:pt x="896" y="373"/>
                  </a:cubicBezTo>
                  <a:cubicBezTo>
                    <a:pt x="811" y="962"/>
                    <a:pt x="682" y="1824"/>
                    <a:pt x="965" y="2380"/>
                  </a:cubicBezTo>
                  <a:cubicBezTo>
                    <a:pt x="1185" y="2815"/>
                    <a:pt x="1661" y="2849"/>
                    <a:pt x="2116" y="2849"/>
                  </a:cubicBezTo>
                  <a:cubicBezTo>
                    <a:pt x="2203" y="2849"/>
                    <a:pt x="2288" y="2848"/>
                    <a:pt x="2371" y="2848"/>
                  </a:cubicBezTo>
                  <a:cubicBezTo>
                    <a:pt x="2415" y="2848"/>
                    <a:pt x="2458" y="2848"/>
                    <a:pt x="2500" y="2850"/>
                  </a:cubicBezTo>
                  <a:lnTo>
                    <a:pt x="2436" y="5711"/>
                  </a:lnTo>
                  <a:cubicBezTo>
                    <a:pt x="1898" y="5685"/>
                    <a:pt x="1305" y="5663"/>
                    <a:pt x="838" y="5428"/>
                  </a:cubicBezTo>
                  <a:cubicBezTo>
                    <a:pt x="217" y="5114"/>
                    <a:pt x="437" y="3775"/>
                    <a:pt x="524" y="3238"/>
                  </a:cubicBezTo>
                  <a:cubicBezTo>
                    <a:pt x="543" y="3129"/>
                    <a:pt x="449" y="3056"/>
                    <a:pt x="365" y="3056"/>
                  </a:cubicBezTo>
                  <a:cubicBezTo>
                    <a:pt x="309" y="3056"/>
                    <a:pt x="257" y="3088"/>
                    <a:pt x="245" y="3162"/>
                  </a:cubicBezTo>
                  <a:cubicBezTo>
                    <a:pt x="128" y="3871"/>
                    <a:pt x="1" y="4836"/>
                    <a:pt x="444" y="5463"/>
                  </a:cubicBezTo>
                  <a:cubicBezTo>
                    <a:pt x="616" y="5706"/>
                    <a:pt x="935" y="5798"/>
                    <a:pt x="1212" y="5853"/>
                  </a:cubicBezTo>
                  <a:cubicBezTo>
                    <a:pt x="1611" y="5934"/>
                    <a:pt x="2023" y="5970"/>
                    <a:pt x="2431" y="5998"/>
                  </a:cubicBezTo>
                  <a:lnTo>
                    <a:pt x="2258" y="13672"/>
                  </a:lnTo>
                  <a:cubicBezTo>
                    <a:pt x="2256" y="13720"/>
                    <a:pt x="2292" y="13761"/>
                    <a:pt x="2338" y="13761"/>
                  </a:cubicBezTo>
                  <a:lnTo>
                    <a:pt x="2903" y="13761"/>
                  </a:lnTo>
                  <a:cubicBezTo>
                    <a:pt x="2948" y="13761"/>
                    <a:pt x="2983" y="13720"/>
                    <a:pt x="2983" y="13672"/>
                  </a:cubicBezTo>
                  <a:lnTo>
                    <a:pt x="2826" y="6687"/>
                  </a:lnTo>
                  <a:lnTo>
                    <a:pt x="2826" y="6687"/>
                  </a:lnTo>
                  <a:cubicBezTo>
                    <a:pt x="2962" y="6695"/>
                    <a:pt x="3099" y="6700"/>
                    <a:pt x="3236" y="6700"/>
                  </a:cubicBezTo>
                  <a:cubicBezTo>
                    <a:pt x="3502" y="6700"/>
                    <a:pt x="3768" y="6682"/>
                    <a:pt x="4031" y="6641"/>
                  </a:cubicBezTo>
                  <a:cubicBezTo>
                    <a:pt x="4389" y="6584"/>
                    <a:pt x="4870" y="6541"/>
                    <a:pt x="5160" y="6290"/>
                  </a:cubicBezTo>
                  <a:cubicBezTo>
                    <a:pt x="5447" y="6039"/>
                    <a:pt x="5510" y="5732"/>
                    <a:pt x="5539" y="5365"/>
                  </a:cubicBezTo>
                  <a:cubicBezTo>
                    <a:pt x="5580" y="4804"/>
                    <a:pt x="5573" y="4236"/>
                    <a:pt x="5550" y="3674"/>
                  </a:cubicBezTo>
                  <a:cubicBezTo>
                    <a:pt x="5546" y="3581"/>
                    <a:pt x="5472" y="3534"/>
                    <a:pt x="5399" y="3534"/>
                  </a:cubicBezTo>
                  <a:cubicBezTo>
                    <a:pt x="5326" y="3534"/>
                    <a:pt x="5256" y="3581"/>
                    <a:pt x="5260" y="3674"/>
                  </a:cubicBezTo>
                  <a:cubicBezTo>
                    <a:pt x="5276" y="4051"/>
                    <a:pt x="5278" y="4426"/>
                    <a:pt x="5271" y="4803"/>
                  </a:cubicBezTo>
                  <a:cubicBezTo>
                    <a:pt x="5260" y="5274"/>
                    <a:pt x="5318" y="5855"/>
                    <a:pt x="4858" y="6134"/>
                  </a:cubicBezTo>
                  <a:cubicBezTo>
                    <a:pt x="4523" y="6338"/>
                    <a:pt x="3991" y="6362"/>
                    <a:pt x="3618" y="6395"/>
                  </a:cubicBezTo>
                  <a:cubicBezTo>
                    <a:pt x="3489" y="6407"/>
                    <a:pt x="3360" y="6412"/>
                    <a:pt x="3231" y="6412"/>
                  </a:cubicBezTo>
                  <a:cubicBezTo>
                    <a:pt x="3091" y="6412"/>
                    <a:pt x="2952" y="6407"/>
                    <a:pt x="2813" y="6397"/>
                  </a:cubicBezTo>
                  <a:lnTo>
                    <a:pt x="2752" y="3659"/>
                  </a:lnTo>
                  <a:lnTo>
                    <a:pt x="2752" y="3659"/>
                  </a:lnTo>
                  <a:cubicBezTo>
                    <a:pt x="2920" y="3675"/>
                    <a:pt x="3104" y="3689"/>
                    <a:pt x="3290" y="3689"/>
                  </a:cubicBezTo>
                  <a:cubicBezTo>
                    <a:pt x="3854" y="3689"/>
                    <a:pt x="4434" y="3564"/>
                    <a:pt x="4624" y="3023"/>
                  </a:cubicBezTo>
                  <a:cubicBezTo>
                    <a:pt x="4763" y="2633"/>
                    <a:pt x="4708" y="2126"/>
                    <a:pt x="4703" y="1721"/>
                  </a:cubicBezTo>
                  <a:cubicBezTo>
                    <a:pt x="4695" y="1180"/>
                    <a:pt x="4630" y="639"/>
                    <a:pt x="4539" y="106"/>
                  </a:cubicBezTo>
                  <a:cubicBezTo>
                    <a:pt x="4526" y="32"/>
                    <a:pt x="4474" y="1"/>
                    <a:pt x="441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2" name="Google Shape;2232;p58"/>
            <p:cNvSpPr/>
            <p:nvPr/>
          </p:nvSpPr>
          <p:spPr>
            <a:xfrm>
              <a:off x="10096341" y="2278045"/>
              <a:ext cx="319827" cy="220891"/>
            </a:xfrm>
            <a:custGeom>
              <a:avLst/>
              <a:gdLst/>
              <a:ahLst/>
              <a:cxnLst/>
              <a:rect l="l" t="t" r="r" b="b"/>
              <a:pathLst>
                <a:path w="4154" h="2869" extrusionOk="0">
                  <a:moveTo>
                    <a:pt x="1749" y="1"/>
                  </a:moveTo>
                  <a:cubicBezTo>
                    <a:pt x="1591" y="1"/>
                    <a:pt x="1419" y="99"/>
                    <a:pt x="1304" y="220"/>
                  </a:cubicBezTo>
                  <a:cubicBezTo>
                    <a:pt x="831" y="727"/>
                    <a:pt x="858" y="1521"/>
                    <a:pt x="1033" y="2191"/>
                  </a:cubicBezTo>
                  <a:cubicBezTo>
                    <a:pt x="815" y="2071"/>
                    <a:pt x="593" y="1964"/>
                    <a:pt x="364" y="1867"/>
                  </a:cubicBezTo>
                  <a:cubicBezTo>
                    <a:pt x="307" y="1843"/>
                    <a:pt x="238" y="1823"/>
                    <a:pt x="176" y="1823"/>
                  </a:cubicBezTo>
                  <a:cubicBezTo>
                    <a:pt x="116" y="1823"/>
                    <a:pt x="63" y="1841"/>
                    <a:pt x="31" y="1891"/>
                  </a:cubicBezTo>
                  <a:cubicBezTo>
                    <a:pt x="1" y="1937"/>
                    <a:pt x="4" y="1997"/>
                    <a:pt x="10" y="2050"/>
                  </a:cubicBezTo>
                  <a:cubicBezTo>
                    <a:pt x="50" y="2371"/>
                    <a:pt x="221" y="2669"/>
                    <a:pt x="472" y="2869"/>
                  </a:cubicBezTo>
                  <a:lnTo>
                    <a:pt x="4025" y="2869"/>
                  </a:lnTo>
                  <a:cubicBezTo>
                    <a:pt x="4047" y="2810"/>
                    <a:pt x="4067" y="2751"/>
                    <a:pt x="4085" y="2692"/>
                  </a:cubicBezTo>
                  <a:cubicBezTo>
                    <a:pt x="4130" y="2533"/>
                    <a:pt x="4154" y="2351"/>
                    <a:pt x="4067" y="2209"/>
                  </a:cubicBezTo>
                  <a:cubicBezTo>
                    <a:pt x="3991" y="2083"/>
                    <a:pt x="3845" y="2025"/>
                    <a:pt x="3695" y="2025"/>
                  </a:cubicBezTo>
                  <a:cubicBezTo>
                    <a:pt x="3616" y="2025"/>
                    <a:pt x="3536" y="2041"/>
                    <a:pt x="3465" y="2073"/>
                  </a:cubicBezTo>
                  <a:cubicBezTo>
                    <a:pt x="3260" y="2164"/>
                    <a:pt x="3110" y="2346"/>
                    <a:pt x="2970" y="2523"/>
                  </a:cubicBezTo>
                  <a:cubicBezTo>
                    <a:pt x="3042" y="2342"/>
                    <a:pt x="3075" y="2144"/>
                    <a:pt x="3063" y="1950"/>
                  </a:cubicBezTo>
                  <a:cubicBezTo>
                    <a:pt x="3059" y="1874"/>
                    <a:pt x="3047" y="1796"/>
                    <a:pt x="3006" y="1733"/>
                  </a:cubicBezTo>
                  <a:cubicBezTo>
                    <a:pt x="2948" y="1644"/>
                    <a:pt x="2846" y="1604"/>
                    <a:pt x="2739" y="1604"/>
                  </a:cubicBezTo>
                  <a:cubicBezTo>
                    <a:pt x="2664" y="1604"/>
                    <a:pt x="2587" y="1624"/>
                    <a:pt x="2523" y="1662"/>
                  </a:cubicBezTo>
                  <a:cubicBezTo>
                    <a:pt x="2367" y="1754"/>
                    <a:pt x="2269" y="1916"/>
                    <a:pt x="2179" y="2070"/>
                  </a:cubicBezTo>
                  <a:cubicBezTo>
                    <a:pt x="2247" y="1526"/>
                    <a:pt x="2227" y="972"/>
                    <a:pt x="2123" y="435"/>
                  </a:cubicBezTo>
                  <a:cubicBezTo>
                    <a:pt x="2097" y="298"/>
                    <a:pt x="2058" y="151"/>
                    <a:pt x="1949" y="67"/>
                  </a:cubicBezTo>
                  <a:cubicBezTo>
                    <a:pt x="1889" y="20"/>
                    <a:pt x="1821" y="1"/>
                    <a:pt x="174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8" name="圖片 7" descr="擷取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0" y="4620280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dirty="0" smtClean="0"/>
              <a:t>https://tw.news.yahoo.com/%E5%A5%B9%E6%9B%AC%E7%95%B6%E5%AA%BD%E7%9A%84%E9%83%BD%E6%87%82-063731916.html</a:t>
            </a: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2227;p58"/>
          <p:cNvGrpSpPr/>
          <p:nvPr/>
        </p:nvGrpSpPr>
        <p:grpSpPr>
          <a:xfrm>
            <a:off x="-145343" y="3792366"/>
            <a:ext cx="671995" cy="1207034"/>
            <a:chOff x="9952902" y="1048000"/>
            <a:chExt cx="807783" cy="1450937"/>
          </a:xfrm>
        </p:grpSpPr>
        <p:sp>
          <p:nvSpPr>
            <p:cNvPr id="2228" name="Google Shape;2228;p58"/>
            <p:cNvSpPr/>
            <p:nvPr/>
          </p:nvSpPr>
          <p:spPr>
            <a:xfrm>
              <a:off x="9964275" y="1048006"/>
              <a:ext cx="796410" cy="1450924"/>
            </a:xfrm>
            <a:custGeom>
              <a:avLst/>
              <a:gdLst/>
              <a:ahLst/>
              <a:cxnLst/>
              <a:rect l="l" t="t" r="r" b="b"/>
              <a:pathLst>
                <a:path w="10344" h="18845" extrusionOk="0">
                  <a:moveTo>
                    <a:pt x="5130" y="0"/>
                  </a:moveTo>
                  <a:cubicBezTo>
                    <a:pt x="4838" y="0"/>
                    <a:pt x="4544" y="76"/>
                    <a:pt x="4255" y="252"/>
                  </a:cubicBezTo>
                  <a:cubicBezTo>
                    <a:pt x="3573" y="669"/>
                    <a:pt x="3126" y="1456"/>
                    <a:pt x="2919" y="2194"/>
                  </a:cubicBezTo>
                  <a:cubicBezTo>
                    <a:pt x="2668" y="3092"/>
                    <a:pt x="2624" y="4048"/>
                    <a:pt x="2792" y="4965"/>
                  </a:cubicBezTo>
                  <a:cubicBezTo>
                    <a:pt x="1675" y="5103"/>
                    <a:pt x="660" y="5878"/>
                    <a:pt x="232" y="6919"/>
                  </a:cubicBezTo>
                  <a:cubicBezTo>
                    <a:pt x="81" y="7289"/>
                    <a:pt x="0" y="7712"/>
                    <a:pt x="131" y="8089"/>
                  </a:cubicBezTo>
                  <a:cubicBezTo>
                    <a:pt x="326" y="8660"/>
                    <a:pt x="927" y="8973"/>
                    <a:pt x="1475" y="9228"/>
                  </a:cubicBezTo>
                  <a:cubicBezTo>
                    <a:pt x="797" y="9836"/>
                    <a:pt x="559" y="10860"/>
                    <a:pt x="823" y="11732"/>
                  </a:cubicBezTo>
                  <a:cubicBezTo>
                    <a:pt x="1089" y="12602"/>
                    <a:pt x="1816" y="13301"/>
                    <a:pt x="2674" y="13604"/>
                  </a:cubicBezTo>
                  <a:cubicBezTo>
                    <a:pt x="2687" y="13609"/>
                    <a:pt x="2700" y="13612"/>
                    <a:pt x="2715" y="13617"/>
                  </a:cubicBezTo>
                  <a:cubicBezTo>
                    <a:pt x="3010" y="13717"/>
                    <a:pt x="3326" y="13769"/>
                    <a:pt x="3639" y="13769"/>
                  </a:cubicBezTo>
                  <a:cubicBezTo>
                    <a:pt x="4082" y="13769"/>
                    <a:pt x="4521" y="13665"/>
                    <a:pt x="4893" y="13444"/>
                  </a:cubicBezTo>
                  <a:lnTo>
                    <a:pt x="4893" y="13444"/>
                  </a:lnTo>
                  <a:lnTo>
                    <a:pt x="4810" y="17097"/>
                  </a:lnTo>
                  <a:cubicBezTo>
                    <a:pt x="4762" y="17045"/>
                    <a:pt x="4706" y="16995"/>
                    <a:pt x="4636" y="16990"/>
                  </a:cubicBezTo>
                  <a:cubicBezTo>
                    <a:pt x="4633" y="16989"/>
                    <a:pt x="4629" y="16989"/>
                    <a:pt x="4626" y="16989"/>
                  </a:cubicBezTo>
                  <a:cubicBezTo>
                    <a:pt x="4502" y="16989"/>
                    <a:pt x="4426" y="17129"/>
                    <a:pt x="4394" y="17251"/>
                  </a:cubicBezTo>
                  <a:cubicBezTo>
                    <a:pt x="4360" y="17386"/>
                    <a:pt x="4345" y="17526"/>
                    <a:pt x="4346" y="17664"/>
                  </a:cubicBezTo>
                  <a:cubicBezTo>
                    <a:pt x="4213" y="17758"/>
                    <a:pt x="4124" y="17904"/>
                    <a:pt x="4040" y="18048"/>
                  </a:cubicBezTo>
                  <a:cubicBezTo>
                    <a:pt x="4108" y="17504"/>
                    <a:pt x="4089" y="16950"/>
                    <a:pt x="3985" y="16412"/>
                  </a:cubicBezTo>
                  <a:cubicBezTo>
                    <a:pt x="3959" y="16275"/>
                    <a:pt x="3920" y="16129"/>
                    <a:pt x="3810" y="16043"/>
                  </a:cubicBezTo>
                  <a:cubicBezTo>
                    <a:pt x="3751" y="15997"/>
                    <a:pt x="3683" y="15978"/>
                    <a:pt x="3611" y="15978"/>
                  </a:cubicBezTo>
                  <a:cubicBezTo>
                    <a:pt x="3452" y="15978"/>
                    <a:pt x="3280" y="16076"/>
                    <a:pt x="3165" y="16198"/>
                  </a:cubicBezTo>
                  <a:cubicBezTo>
                    <a:pt x="2693" y="16705"/>
                    <a:pt x="2720" y="17499"/>
                    <a:pt x="2893" y="18169"/>
                  </a:cubicBezTo>
                  <a:cubicBezTo>
                    <a:pt x="2677" y="18049"/>
                    <a:pt x="2454" y="17941"/>
                    <a:pt x="2226" y="17845"/>
                  </a:cubicBezTo>
                  <a:cubicBezTo>
                    <a:pt x="2168" y="17821"/>
                    <a:pt x="2099" y="17801"/>
                    <a:pt x="2036" y="17801"/>
                  </a:cubicBezTo>
                  <a:cubicBezTo>
                    <a:pt x="1977" y="17801"/>
                    <a:pt x="1924" y="17819"/>
                    <a:pt x="1893" y="17868"/>
                  </a:cubicBezTo>
                  <a:cubicBezTo>
                    <a:pt x="1862" y="17914"/>
                    <a:pt x="1866" y="17974"/>
                    <a:pt x="1872" y="18028"/>
                  </a:cubicBezTo>
                  <a:cubicBezTo>
                    <a:pt x="1911" y="18347"/>
                    <a:pt x="2082" y="18645"/>
                    <a:pt x="2332" y="18844"/>
                  </a:cubicBezTo>
                  <a:lnTo>
                    <a:pt x="5886" y="18844"/>
                  </a:lnTo>
                  <a:cubicBezTo>
                    <a:pt x="5896" y="18816"/>
                    <a:pt x="5908" y="18786"/>
                    <a:pt x="5917" y="18756"/>
                  </a:cubicBezTo>
                  <a:cubicBezTo>
                    <a:pt x="6259" y="18787"/>
                    <a:pt x="6602" y="18803"/>
                    <a:pt x="6944" y="18803"/>
                  </a:cubicBezTo>
                  <a:cubicBezTo>
                    <a:pt x="7232" y="18803"/>
                    <a:pt x="7519" y="18792"/>
                    <a:pt x="7805" y="18769"/>
                  </a:cubicBezTo>
                  <a:cubicBezTo>
                    <a:pt x="7869" y="18764"/>
                    <a:pt x="7939" y="18756"/>
                    <a:pt x="7984" y="18710"/>
                  </a:cubicBezTo>
                  <a:cubicBezTo>
                    <a:pt x="8019" y="18675"/>
                    <a:pt x="8031" y="18623"/>
                    <a:pt x="8042" y="18574"/>
                  </a:cubicBezTo>
                  <a:cubicBezTo>
                    <a:pt x="8097" y="18331"/>
                    <a:pt x="8129" y="18023"/>
                    <a:pt x="7922" y="17882"/>
                  </a:cubicBezTo>
                  <a:cubicBezTo>
                    <a:pt x="7850" y="17834"/>
                    <a:pt x="7762" y="17818"/>
                    <a:pt x="7675" y="17818"/>
                  </a:cubicBezTo>
                  <a:cubicBezTo>
                    <a:pt x="7654" y="17818"/>
                    <a:pt x="7634" y="17819"/>
                    <a:pt x="7613" y="17821"/>
                  </a:cubicBezTo>
                  <a:cubicBezTo>
                    <a:pt x="7361" y="17844"/>
                    <a:pt x="7120" y="17974"/>
                    <a:pt x="6963" y="18174"/>
                  </a:cubicBezTo>
                  <a:cubicBezTo>
                    <a:pt x="7031" y="17970"/>
                    <a:pt x="7084" y="17761"/>
                    <a:pt x="7120" y="17549"/>
                  </a:cubicBezTo>
                  <a:cubicBezTo>
                    <a:pt x="7137" y="17450"/>
                    <a:pt x="7138" y="17324"/>
                    <a:pt x="7050" y="17276"/>
                  </a:cubicBezTo>
                  <a:cubicBezTo>
                    <a:pt x="7027" y="17263"/>
                    <a:pt x="7002" y="17258"/>
                    <a:pt x="6977" y="17258"/>
                  </a:cubicBezTo>
                  <a:cubicBezTo>
                    <a:pt x="6939" y="17258"/>
                    <a:pt x="6900" y="17269"/>
                    <a:pt x="6865" y="17281"/>
                  </a:cubicBezTo>
                  <a:cubicBezTo>
                    <a:pt x="6572" y="17384"/>
                    <a:pt x="6323" y="17605"/>
                    <a:pt x="6187" y="17884"/>
                  </a:cubicBezTo>
                  <a:cubicBezTo>
                    <a:pt x="6386" y="17441"/>
                    <a:pt x="6527" y="16973"/>
                    <a:pt x="6605" y="16493"/>
                  </a:cubicBezTo>
                  <a:cubicBezTo>
                    <a:pt x="6630" y="16338"/>
                    <a:pt x="6624" y="16135"/>
                    <a:pt x="6477" y="16079"/>
                  </a:cubicBezTo>
                  <a:cubicBezTo>
                    <a:pt x="6454" y="16070"/>
                    <a:pt x="6431" y="16066"/>
                    <a:pt x="6408" y="16066"/>
                  </a:cubicBezTo>
                  <a:cubicBezTo>
                    <a:pt x="6332" y="16066"/>
                    <a:pt x="6256" y="16106"/>
                    <a:pt x="6189" y="16147"/>
                  </a:cubicBezTo>
                  <a:cubicBezTo>
                    <a:pt x="5903" y="16328"/>
                    <a:pt x="5658" y="16569"/>
                    <a:pt x="5470" y="16850"/>
                  </a:cubicBezTo>
                  <a:lnTo>
                    <a:pt x="5390" y="13339"/>
                  </a:lnTo>
                  <a:lnTo>
                    <a:pt x="5390" y="13339"/>
                  </a:lnTo>
                  <a:cubicBezTo>
                    <a:pt x="5685" y="13558"/>
                    <a:pt x="6060" y="13668"/>
                    <a:pt x="6426" y="13732"/>
                  </a:cubicBezTo>
                  <a:cubicBezTo>
                    <a:pt x="6687" y="13781"/>
                    <a:pt x="6955" y="13809"/>
                    <a:pt x="7222" y="13809"/>
                  </a:cubicBezTo>
                  <a:cubicBezTo>
                    <a:pt x="7284" y="13809"/>
                    <a:pt x="7346" y="13808"/>
                    <a:pt x="7407" y="13805"/>
                  </a:cubicBezTo>
                  <a:lnTo>
                    <a:pt x="7413" y="13805"/>
                  </a:lnTo>
                  <a:cubicBezTo>
                    <a:pt x="7523" y="13799"/>
                    <a:pt x="7634" y="13788"/>
                    <a:pt x="7745" y="13771"/>
                  </a:cubicBezTo>
                  <a:cubicBezTo>
                    <a:pt x="7771" y="13767"/>
                    <a:pt x="7796" y="13763"/>
                    <a:pt x="7821" y="13757"/>
                  </a:cubicBezTo>
                  <a:cubicBezTo>
                    <a:pt x="7849" y="13752"/>
                    <a:pt x="7876" y="13747"/>
                    <a:pt x="7904" y="13741"/>
                  </a:cubicBezTo>
                  <a:cubicBezTo>
                    <a:pt x="7918" y="13738"/>
                    <a:pt x="7931" y="13734"/>
                    <a:pt x="7944" y="13731"/>
                  </a:cubicBezTo>
                  <a:cubicBezTo>
                    <a:pt x="7967" y="13726"/>
                    <a:pt x="7990" y="13721"/>
                    <a:pt x="8012" y="13715"/>
                  </a:cubicBezTo>
                  <a:cubicBezTo>
                    <a:pt x="8089" y="13695"/>
                    <a:pt x="8165" y="13672"/>
                    <a:pt x="8240" y="13644"/>
                  </a:cubicBezTo>
                  <a:cubicBezTo>
                    <a:pt x="8245" y="13642"/>
                    <a:pt x="8250" y="13639"/>
                    <a:pt x="8255" y="13638"/>
                  </a:cubicBezTo>
                  <a:cubicBezTo>
                    <a:pt x="8765" y="13450"/>
                    <a:pt x="9222" y="13068"/>
                    <a:pt x="9431" y="12572"/>
                  </a:cubicBezTo>
                  <a:cubicBezTo>
                    <a:pt x="9459" y="12504"/>
                    <a:pt x="9483" y="12435"/>
                    <a:pt x="9502" y="12363"/>
                  </a:cubicBezTo>
                  <a:cubicBezTo>
                    <a:pt x="9573" y="12095"/>
                    <a:pt x="9558" y="11805"/>
                    <a:pt x="9472" y="11541"/>
                  </a:cubicBezTo>
                  <a:cubicBezTo>
                    <a:pt x="9464" y="11517"/>
                    <a:pt x="9457" y="11494"/>
                    <a:pt x="9447" y="11472"/>
                  </a:cubicBezTo>
                  <a:cubicBezTo>
                    <a:pt x="9442" y="11459"/>
                    <a:pt x="9438" y="11447"/>
                    <a:pt x="9433" y="11435"/>
                  </a:cubicBezTo>
                  <a:cubicBezTo>
                    <a:pt x="9317" y="11155"/>
                    <a:pt x="9113" y="10919"/>
                    <a:pt x="8840" y="10789"/>
                  </a:cubicBezTo>
                  <a:cubicBezTo>
                    <a:pt x="8892" y="10745"/>
                    <a:pt x="8942" y="10699"/>
                    <a:pt x="8993" y="10653"/>
                  </a:cubicBezTo>
                  <a:cubicBezTo>
                    <a:pt x="9026" y="10622"/>
                    <a:pt x="9058" y="10590"/>
                    <a:pt x="9092" y="10559"/>
                  </a:cubicBezTo>
                  <a:cubicBezTo>
                    <a:pt x="9172" y="10479"/>
                    <a:pt x="9253" y="10397"/>
                    <a:pt x="9328" y="10312"/>
                  </a:cubicBezTo>
                  <a:cubicBezTo>
                    <a:pt x="9344" y="10295"/>
                    <a:pt x="9359" y="10278"/>
                    <a:pt x="9372" y="10261"/>
                  </a:cubicBezTo>
                  <a:cubicBezTo>
                    <a:pt x="9417" y="10209"/>
                    <a:pt x="9460" y="10156"/>
                    <a:pt x="9503" y="10103"/>
                  </a:cubicBezTo>
                  <a:cubicBezTo>
                    <a:pt x="9532" y="10067"/>
                    <a:pt x="9559" y="10031"/>
                    <a:pt x="9585" y="9994"/>
                  </a:cubicBezTo>
                  <a:cubicBezTo>
                    <a:pt x="9802" y="9702"/>
                    <a:pt x="9979" y="9383"/>
                    <a:pt x="10100" y="9041"/>
                  </a:cubicBezTo>
                  <a:cubicBezTo>
                    <a:pt x="10116" y="8997"/>
                    <a:pt x="10128" y="8954"/>
                    <a:pt x="10143" y="8911"/>
                  </a:cubicBezTo>
                  <a:cubicBezTo>
                    <a:pt x="10343" y="8256"/>
                    <a:pt x="10327" y="7529"/>
                    <a:pt x="10022" y="6918"/>
                  </a:cubicBezTo>
                  <a:cubicBezTo>
                    <a:pt x="9982" y="6837"/>
                    <a:pt x="9936" y="6758"/>
                    <a:pt x="9885" y="6683"/>
                  </a:cubicBezTo>
                  <a:cubicBezTo>
                    <a:pt x="9872" y="6664"/>
                    <a:pt x="9859" y="6644"/>
                    <a:pt x="9846" y="6626"/>
                  </a:cubicBezTo>
                  <a:cubicBezTo>
                    <a:pt x="9501" y="6146"/>
                    <a:pt x="8956" y="5807"/>
                    <a:pt x="8370" y="5769"/>
                  </a:cubicBezTo>
                  <a:cubicBezTo>
                    <a:pt x="8345" y="5768"/>
                    <a:pt x="8322" y="5767"/>
                    <a:pt x="8297" y="5765"/>
                  </a:cubicBezTo>
                  <a:cubicBezTo>
                    <a:pt x="8308" y="5727"/>
                    <a:pt x="8318" y="5689"/>
                    <a:pt x="8328" y="5650"/>
                  </a:cubicBezTo>
                  <a:cubicBezTo>
                    <a:pt x="8333" y="5630"/>
                    <a:pt x="8336" y="5612"/>
                    <a:pt x="8340" y="5592"/>
                  </a:cubicBezTo>
                  <a:cubicBezTo>
                    <a:pt x="8359" y="5513"/>
                    <a:pt x="8375" y="5431"/>
                    <a:pt x="8386" y="5351"/>
                  </a:cubicBezTo>
                  <a:cubicBezTo>
                    <a:pt x="8391" y="5318"/>
                    <a:pt x="8395" y="5285"/>
                    <a:pt x="8401" y="5252"/>
                  </a:cubicBezTo>
                  <a:cubicBezTo>
                    <a:pt x="8411" y="5169"/>
                    <a:pt x="8418" y="5085"/>
                    <a:pt x="8424" y="5001"/>
                  </a:cubicBezTo>
                  <a:cubicBezTo>
                    <a:pt x="8448" y="4630"/>
                    <a:pt x="8424" y="4254"/>
                    <a:pt x="8370" y="3884"/>
                  </a:cubicBezTo>
                  <a:cubicBezTo>
                    <a:pt x="8197" y="2659"/>
                    <a:pt x="7684" y="1435"/>
                    <a:pt x="6718" y="661"/>
                  </a:cubicBezTo>
                  <a:lnTo>
                    <a:pt x="6717" y="661"/>
                  </a:lnTo>
                  <a:cubicBezTo>
                    <a:pt x="6703" y="650"/>
                    <a:pt x="6689" y="639"/>
                    <a:pt x="6675" y="629"/>
                  </a:cubicBezTo>
                  <a:cubicBezTo>
                    <a:pt x="6671" y="626"/>
                    <a:pt x="6667" y="621"/>
                    <a:pt x="6663" y="619"/>
                  </a:cubicBezTo>
                  <a:cubicBezTo>
                    <a:pt x="6650" y="610"/>
                    <a:pt x="6639" y="599"/>
                    <a:pt x="6625" y="591"/>
                  </a:cubicBezTo>
                  <a:cubicBezTo>
                    <a:pt x="6623" y="589"/>
                    <a:pt x="6621" y="588"/>
                    <a:pt x="6619" y="586"/>
                  </a:cubicBezTo>
                  <a:cubicBezTo>
                    <a:pt x="6603" y="573"/>
                    <a:pt x="6588" y="562"/>
                    <a:pt x="6572" y="551"/>
                  </a:cubicBezTo>
                  <a:lnTo>
                    <a:pt x="6569" y="549"/>
                  </a:lnTo>
                  <a:cubicBezTo>
                    <a:pt x="6553" y="537"/>
                    <a:pt x="6537" y="526"/>
                    <a:pt x="6522" y="515"/>
                  </a:cubicBezTo>
                  <a:cubicBezTo>
                    <a:pt x="6093" y="210"/>
                    <a:pt x="5615" y="0"/>
                    <a:pt x="5130" y="0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9" name="Google Shape;2229;p58"/>
            <p:cNvSpPr/>
            <p:nvPr/>
          </p:nvSpPr>
          <p:spPr>
            <a:xfrm>
              <a:off x="10285359" y="2284975"/>
              <a:ext cx="293803" cy="210574"/>
            </a:xfrm>
            <a:custGeom>
              <a:avLst/>
              <a:gdLst/>
              <a:ahLst/>
              <a:cxnLst/>
              <a:rect l="l" t="t" r="r" b="b"/>
              <a:pathLst>
                <a:path w="3816" h="2735" extrusionOk="0">
                  <a:moveTo>
                    <a:pt x="2091" y="0"/>
                  </a:moveTo>
                  <a:cubicBezTo>
                    <a:pt x="2016" y="0"/>
                    <a:pt x="1939" y="39"/>
                    <a:pt x="1873" y="81"/>
                  </a:cubicBezTo>
                  <a:cubicBezTo>
                    <a:pt x="1363" y="402"/>
                    <a:pt x="983" y="923"/>
                    <a:pt x="830" y="1507"/>
                  </a:cubicBezTo>
                  <a:cubicBezTo>
                    <a:pt x="739" y="1337"/>
                    <a:pt x="628" y="1179"/>
                    <a:pt x="498" y="1037"/>
                  </a:cubicBezTo>
                  <a:cubicBezTo>
                    <a:pt x="449" y="982"/>
                    <a:pt x="392" y="928"/>
                    <a:pt x="319" y="923"/>
                  </a:cubicBezTo>
                  <a:cubicBezTo>
                    <a:pt x="315" y="923"/>
                    <a:pt x="311" y="922"/>
                    <a:pt x="307" y="922"/>
                  </a:cubicBezTo>
                  <a:cubicBezTo>
                    <a:pt x="184" y="922"/>
                    <a:pt x="107" y="1063"/>
                    <a:pt x="76" y="1184"/>
                  </a:cubicBezTo>
                  <a:cubicBezTo>
                    <a:pt x="1" y="1482"/>
                    <a:pt x="14" y="1802"/>
                    <a:pt x="114" y="2094"/>
                  </a:cubicBezTo>
                  <a:lnTo>
                    <a:pt x="618" y="2554"/>
                  </a:lnTo>
                  <a:cubicBezTo>
                    <a:pt x="1279" y="2675"/>
                    <a:pt x="1952" y="2735"/>
                    <a:pt x="2624" y="2735"/>
                  </a:cubicBezTo>
                  <a:cubicBezTo>
                    <a:pt x="2913" y="2735"/>
                    <a:pt x="3202" y="2724"/>
                    <a:pt x="3491" y="2701"/>
                  </a:cubicBezTo>
                  <a:cubicBezTo>
                    <a:pt x="3555" y="2696"/>
                    <a:pt x="3625" y="2689"/>
                    <a:pt x="3670" y="2643"/>
                  </a:cubicBezTo>
                  <a:cubicBezTo>
                    <a:pt x="3705" y="2607"/>
                    <a:pt x="3718" y="2555"/>
                    <a:pt x="3728" y="2507"/>
                  </a:cubicBezTo>
                  <a:cubicBezTo>
                    <a:pt x="3784" y="2263"/>
                    <a:pt x="3815" y="1955"/>
                    <a:pt x="3608" y="1816"/>
                  </a:cubicBezTo>
                  <a:cubicBezTo>
                    <a:pt x="3538" y="1768"/>
                    <a:pt x="3453" y="1751"/>
                    <a:pt x="3366" y="1751"/>
                  </a:cubicBezTo>
                  <a:cubicBezTo>
                    <a:pt x="3344" y="1751"/>
                    <a:pt x="3322" y="1752"/>
                    <a:pt x="3300" y="1754"/>
                  </a:cubicBezTo>
                  <a:cubicBezTo>
                    <a:pt x="3048" y="1777"/>
                    <a:pt x="2806" y="1908"/>
                    <a:pt x="2649" y="2106"/>
                  </a:cubicBezTo>
                  <a:cubicBezTo>
                    <a:pt x="2717" y="1903"/>
                    <a:pt x="2769" y="1693"/>
                    <a:pt x="2806" y="1482"/>
                  </a:cubicBezTo>
                  <a:cubicBezTo>
                    <a:pt x="2823" y="1383"/>
                    <a:pt x="2824" y="1257"/>
                    <a:pt x="2736" y="1209"/>
                  </a:cubicBezTo>
                  <a:cubicBezTo>
                    <a:pt x="2713" y="1197"/>
                    <a:pt x="2688" y="1192"/>
                    <a:pt x="2663" y="1192"/>
                  </a:cubicBezTo>
                  <a:cubicBezTo>
                    <a:pt x="2625" y="1192"/>
                    <a:pt x="2586" y="1202"/>
                    <a:pt x="2551" y="1215"/>
                  </a:cubicBezTo>
                  <a:cubicBezTo>
                    <a:pt x="2258" y="1317"/>
                    <a:pt x="2010" y="1538"/>
                    <a:pt x="1874" y="1816"/>
                  </a:cubicBezTo>
                  <a:lnTo>
                    <a:pt x="1874" y="1816"/>
                  </a:lnTo>
                  <a:cubicBezTo>
                    <a:pt x="2073" y="1373"/>
                    <a:pt x="2214" y="906"/>
                    <a:pt x="2291" y="427"/>
                  </a:cubicBezTo>
                  <a:cubicBezTo>
                    <a:pt x="2316" y="271"/>
                    <a:pt x="2309" y="70"/>
                    <a:pt x="2161" y="13"/>
                  </a:cubicBezTo>
                  <a:cubicBezTo>
                    <a:pt x="2138" y="4"/>
                    <a:pt x="2114" y="0"/>
                    <a:pt x="209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0" name="Google Shape;2230;p58"/>
            <p:cNvSpPr/>
            <p:nvPr/>
          </p:nvSpPr>
          <p:spPr>
            <a:xfrm>
              <a:off x="9952902" y="1048000"/>
              <a:ext cx="796564" cy="1063497"/>
            </a:xfrm>
            <a:custGeom>
              <a:avLst/>
              <a:gdLst/>
              <a:ahLst/>
              <a:cxnLst/>
              <a:rect l="l" t="t" r="r" b="b"/>
              <a:pathLst>
                <a:path w="10346" h="13813" extrusionOk="0">
                  <a:moveTo>
                    <a:pt x="5130" y="0"/>
                  </a:moveTo>
                  <a:cubicBezTo>
                    <a:pt x="4838" y="0"/>
                    <a:pt x="4543" y="76"/>
                    <a:pt x="4255" y="253"/>
                  </a:cubicBezTo>
                  <a:cubicBezTo>
                    <a:pt x="3574" y="669"/>
                    <a:pt x="3126" y="1456"/>
                    <a:pt x="2919" y="2194"/>
                  </a:cubicBezTo>
                  <a:cubicBezTo>
                    <a:pt x="2668" y="3092"/>
                    <a:pt x="2624" y="4048"/>
                    <a:pt x="2792" y="4965"/>
                  </a:cubicBezTo>
                  <a:cubicBezTo>
                    <a:pt x="1676" y="5102"/>
                    <a:pt x="660" y="5878"/>
                    <a:pt x="233" y="6919"/>
                  </a:cubicBezTo>
                  <a:cubicBezTo>
                    <a:pt x="82" y="7290"/>
                    <a:pt x="0" y="7711"/>
                    <a:pt x="131" y="8090"/>
                  </a:cubicBezTo>
                  <a:cubicBezTo>
                    <a:pt x="328" y="8660"/>
                    <a:pt x="927" y="8973"/>
                    <a:pt x="1475" y="9227"/>
                  </a:cubicBezTo>
                  <a:cubicBezTo>
                    <a:pt x="798" y="9837"/>
                    <a:pt x="559" y="10860"/>
                    <a:pt x="824" y="11731"/>
                  </a:cubicBezTo>
                  <a:cubicBezTo>
                    <a:pt x="1089" y="12602"/>
                    <a:pt x="1818" y="13300"/>
                    <a:pt x="2675" y="13603"/>
                  </a:cubicBezTo>
                  <a:cubicBezTo>
                    <a:pt x="2982" y="13712"/>
                    <a:pt x="3313" y="13769"/>
                    <a:pt x="3641" y="13769"/>
                  </a:cubicBezTo>
                  <a:cubicBezTo>
                    <a:pt x="4224" y="13769"/>
                    <a:pt x="4799" y="13589"/>
                    <a:pt x="5226" y="13197"/>
                  </a:cubicBezTo>
                  <a:cubicBezTo>
                    <a:pt x="5540" y="13514"/>
                    <a:pt x="5990" y="13655"/>
                    <a:pt x="6429" y="13736"/>
                  </a:cubicBezTo>
                  <a:cubicBezTo>
                    <a:pt x="6692" y="13783"/>
                    <a:pt x="6962" y="13812"/>
                    <a:pt x="7231" y="13812"/>
                  </a:cubicBezTo>
                  <a:cubicBezTo>
                    <a:pt x="7582" y="13812"/>
                    <a:pt x="7930" y="13763"/>
                    <a:pt x="8259" y="13642"/>
                  </a:cubicBezTo>
                  <a:cubicBezTo>
                    <a:pt x="8839" y="13427"/>
                    <a:pt x="9347" y="12963"/>
                    <a:pt x="9505" y="12366"/>
                  </a:cubicBezTo>
                  <a:cubicBezTo>
                    <a:pt x="9663" y="11768"/>
                    <a:pt x="9400" y="11055"/>
                    <a:pt x="8841" y="10790"/>
                  </a:cubicBezTo>
                  <a:cubicBezTo>
                    <a:pt x="9393" y="10318"/>
                    <a:pt x="9859" y="9727"/>
                    <a:pt x="10101" y="9041"/>
                  </a:cubicBezTo>
                  <a:cubicBezTo>
                    <a:pt x="10345" y="8356"/>
                    <a:pt x="10346" y="7570"/>
                    <a:pt x="10021" y="6919"/>
                  </a:cubicBezTo>
                  <a:cubicBezTo>
                    <a:pt x="9696" y="6268"/>
                    <a:pt x="9023" y="5782"/>
                    <a:pt x="8295" y="5766"/>
                  </a:cubicBezTo>
                  <a:cubicBezTo>
                    <a:pt x="8469" y="5159"/>
                    <a:pt x="8458" y="4511"/>
                    <a:pt x="8369" y="3887"/>
                  </a:cubicBezTo>
                  <a:cubicBezTo>
                    <a:pt x="8196" y="2663"/>
                    <a:pt x="7683" y="1436"/>
                    <a:pt x="6718" y="662"/>
                  </a:cubicBezTo>
                  <a:cubicBezTo>
                    <a:pt x="6242" y="281"/>
                    <a:pt x="5691" y="0"/>
                    <a:pt x="513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1" name="Google Shape;2231;p58"/>
            <p:cNvSpPr/>
            <p:nvPr/>
          </p:nvSpPr>
          <p:spPr>
            <a:xfrm>
              <a:off x="10147618" y="1407328"/>
              <a:ext cx="429695" cy="1059494"/>
            </a:xfrm>
            <a:custGeom>
              <a:avLst/>
              <a:gdLst/>
              <a:ahLst/>
              <a:cxnLst/>
              <a:rect l="l" t="t" r="r" b="b"/>
              <a:pathLst>
                <a:path w="5581" h="13761" extrusionOk="0">
                  <a:moveTo>
                    <a:pt x="4418" y="1"/>
                  </a:moveTo>
                  <a:cubicBezTo>
                    <a:pt x="4333" y="1"/>
                    <a:pt x="4240" y="73"/>
                    <a:pt x="4258" y="183"/>
                  </a:cubicBezTo>
                  <a:cubicBezTo>
                    <a:pt x="4387" y="929"/>
                    <a:pt x="4434" y="1673"/>
                    <a:pt x="4407" y="2428"/>
                  </a:cubicBezTo>
                  <a:cubicBezTo>
                    <a:pt x="4386" y="3003"/>
                    <a:pt x="4179" y="3284"/>
                    <a:pt x="3589" y="3362"/>
                  </a:cubicBezTo>
                  <a:cubicBezTo>
                    <a:pt x="3451" y="3380"/>
                    <a:pt x="3312" y="3388"/>
                    <a:pt x="3172" y="3388"/>
                  </a:cubicBezTo>
                  <a:cubicBezTo>
                    <a:pt x="3031" y="3388"/>
                    <a:pt x="2889" y="3380"/>
                    <a:pt x="2747" y="3367"/>
                  </a:cubicBezTo>
                  <a:lnTo>
                    <a:pt x="2697" y="1124"/>
                  </a:lnTo>
                  <a:cubicBezTo>
                    <a:pt x="2695" y="1077"/>
                    <a:pt x="2661" y="1040"/>
                    <a:pt x="2617" y="1040"/>
                  </a:cubicBezTo>
                  <a:cubicBezTo>
                    <a:pt x="2574" y="1040"/>
                    <a:pt x="2538" y="1077"/>
                    <a:pt x="2537" y="1124"/>
                  </a:cubicBezTo>
                  <a:lnTo>
                    <a:pt x="2505" y="2561"/>
                  </a:lnTo>
                  <a:cubicBezTo>
                    <a:pt x="2484" y="2560"/>
                    <a:pt x="2463" y="2560"/>
                    <a:pt x="2441" y="2560"/>
                  </a:cubicBezTo>
                  <a:cubicBezTo>
                    <a:pt x="2335" y="2560"/>
                    <a:pt x="2218" y="2565"/>
                    <a:pt x="2098" y="2565"/>
                  </a:cubicBezTo>
                  <a:cubicBezTo>
                    <a:pt x="1716" y="2565"/>
                    <a:pt x="1311" y="2520"/>
                    <a:pt x="1192" y="2151"/>
                  </a:cubicBezTo>
                  <a:cubicBezTo>
                    <a:pt x="1025" y="1643"/>
                    <a:pt x="1101" y="968"/>
                    <a:pt x="1176" y="451"/>
                  </a:cubicBezTo>
                  <a:cubicBezTo>
                    <a:pt x="1192" y="341"/>
                    <a:pt x="1096" y="269"/>
                    <a:pt x="1012" y="269"/>
                  </a:cubicBezTo>
                  <a:cubicBezTo>
                    <a:pt x="957" y="269"/>
                    <a:pt x="906" y="300"/>
                    <a:pt x="896" y="373"/>
                  </a:cubicBezTo>
                  <a:cubicBezTo>
                    <a:pt x="811" y="962"/>
                    <a:pt x="682" y="1824"/>
                    <a:pt x="965" y="2380"/>
                  </a:cubicBezTo>
                  <a:cubicBezTo>
                    <a:pt x="1185" y="2815"/>
                    <a:pt x="1661" y="2849"/>
                    <a:pt x="2116" y="2849"/>
                  </a:cubicBezTo>
                  <a:cubicBezTo>
                    <a:pt x="2203" y="2849"/>
                    <a:pt x="2288" y="2848"/>
                    <a:pt x="2371" y="2848"/>
                  </a:cubicBezTo>
                  <a:cubicBezTo>
                    <a:pt x="2415" y="2848"/>
                    <a:pt x="2458" y="2848"/>
                    <a:pt x="2500" y="2850"/>
                  </a:cubicBezTo>
                  <a:lnTo>
                    <a:pt x="2436" y="5711"/>
                  </a:lnTo>
                  <a:cubicBezTo>
                    <a:pt x="1898" y="5685"/>
                    <a:pt x="1305" y="5663"/>
                    <a:pt x="838" y="5428"/>
                  </a:cubicBezTo>
                  <a:cubicBezTo>
                    <a:pt x="217" y="5114"/>
                    <a:pt x="437" y="3775"/>
                    <a:pt x="524" y="3238"/>
                  </a:cubicBezTo>
                  <a:cubicBezTo>
                    <a:pt x="543" y="3129"/>
                    <a:pt x="449" y="3056"/>
                    <a:pt x="365" y="3056"/>
                  </a:cubicBezTo>
                  <a:cubicBezTo>
                    <a:pt x="309" y="3056"/>
                    <a:pt x="257" y="3088"/>
                    <a:pt x="245" y="3162"/>
                  </a:cubicBezTo>
                  <a:cubicBezTo>
                    <a:pt x="128" y="3871"/>
                    <a:pt x="1" y="4836"/>
                    <a:pt x="444" y="5463"/>
                  </a:cubicBezTo>
                  <a:cubicBezTo>
                    <a:pt x="616" y="5706"/>
                    <a:pt x="935" y="5798"/>
                    <a:pt x="1212" y="5853"/>
                  </a:cubicBezTo>
                  <a:cubicBezTo>
                    <a:pt x="1611" y="5934"/>
                    <a:pt x="2023" y="5970"/>
                    <a:pt x="2431" y="5998"/>
                  </a:cubicBezTo>
                  <a:lnTo>
                    <a:pt x="2258" y="13672"/>
                  </a:lnTo>
                  <a:cubicBezTo>
                    <a:pt x="2256" y="13720"/>
                    <a:pt x="2292" y="13761"/>
                    <a:pt x="2338" y="13761"/>
                  </a:cubicBezTo>
                  <a:lnTo>
                    <a:pt x="2903" y="13761"/>
                  </a:lnTo>
                  <a:cubicBezTo>
                    <a:pt x="2948" y="13761"/>
                    <a:pt x="2983" y="13720"/>
                    <a:pt x="2983" y="13672"/>
                  </a:cubicBezTo>
                  <a:lnTo>
                    <a:pt x="2826" y="6687"/>
                  </a:lnTo>
                  <a:lnTo>
                    <a:pt x="2826" y="6687"/>
                  </a:lnTo>
                  <a:cubicBezTo>
                    <a:pt x="2962" y="6695"/>
                    <a:pt x="3099" y="6700"/>
                    <a:pt x="3236" y="6700"/>
                  </a:cubicBezTo>
                  <a:cubicBezTo>
                    <a:pt x="3502" y="6700"/>
                    <a:pt x="3768" y="6682"/>
                    <a:pt x="4031" y="6641"/>
                  </a:cubicBezTo>
                  <a:cubicBezTo>
                    <a:pt x="4389" y="6584"/>
                    <a:pt x="4870" y="6541"/>
                    <a:pt x="5160" y="6290"/>
                  </a:cubicBezTo>
                  <a:cubicBezTo>
                    <a:pt x="5447" y="6039"/>
                    <a:pt x="5510" y="5732"/>
                    <a:pt x="5539" y="5365"/>
                  </a:cubicBezTo>
                  <a:cubicBezTo>
                    <a:pt x="5580" y="4804"/>
                    <a:pt x="5573" y="4236"/>
                    <a:pt x="5550" y="3674"/>
                  </a:cubicBezTo>
                  <a:cubicBezTo>
                    <a:pt x="5546" y="3581"/>
                    <a:pt x="5472" y="3534"/>
                    <a:pt x="5399" y="3534"/>
                  </a:cubicBezTo>
                  <a:cubicBezTo>
                    <a:pt x="5326" y="3534"/>
                    <a:pt x="5256" y="3581"/>
                    <a:pt x="5260" y="3674"/>
                  </a:cubicBezTo>
                  <a:cubicBezTo>
                    <a:pt x="5276" y="4051"/>
                    <a:pt x="5278" y="4426"/>
                    <a:pt x="5271" y="4803"/>
                  </a:cubicBezTo>
                  <a:cubicBezTo>
                    <a:pt x="5260" y="5274"/>
                    <a:pt x="5318" y="5855"/>
                    <a:pt x="4858" y="6134"/>
                  </a:cubicBezTo>
                  <a:cubicBezTo>
                    <a:pt x="4523" y="6338"/>
                    <a:pt x="3991" y="6362"/>
                    <a:pt x="3618" y="6395"/>
                  </a:cubicBezTo>
                  <a:cubicBezTo>
                    <a:pt x="3489" y="6407"/>
                    <a:pt x="3360" y="6412"/>
                    <a:pt x="3231" y="6412"/>
                  </a:cubicBezTo>
                  <a:cubicBezTo>
                    <a:pt x="3091" y="6412"/>
                    <a:pt x="2952" y="6407"/>
                    <a:pt x="2813" y="6397"/>
                  </a:cubicBezTo>
                  <a:lnTo>
                    <a:pt x="2752" y="3659"/>
                  </a:lnTo>
                  <a:lnTo>
                    <a:pt x="2752" y="3659"/>
                  </a:lnTo>
                  <a:cubicBezTo>
                    <a:pt x="2920" y="3675"/>
                    <a:pt x="3104" y="3689"/>
                    <a:pt x="3290" y="3689"/>
                  </a:cubicBezTo>
                  <a:cubicBezTo>
                    <a:pt x="3854" y="3689"/>
                    <a:pt x="4434" y="3564"/>
                    <a:pt x="4624" y="3023"/>
                  </a:cubicBezTo>
                  <a:cubicBezTo>
                    <a:pt x="4763" y="2633"/>
                    <a:pt x="4708" y="2126"/>
                    <a:pt x="4703" y="1721"/>
                  </a:cubicBezTo>
                  <a:cubicBezTo>
                    <a:pt x="4695" y="1180"/>
                    <a:pt x="4630" y="639"/>
                    <a:pt x="4539" y="106"/>
                  </a:cubicBezTo>
                  <a:cubicBezTo>
                    <a:pt x="4526" y="32"/>
                    <a:pt x="4474" y="1"/>
                    <a:pt x="441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2" name="Google Shape;2232;p58"/>
            <p:cNvSpPr/>
            <p:nvPr/>
          </p:nvSpPr>
          <p:spPr>
            <a:xfrm>
              <a:off x="10096341" y="2278045"/>
              <a:ext cx="319827" cy="220891"/>
            </a:xfrm>
            <a:custGeom>
              <a:avLst/>
              <a:gdLst/>
              <a:ahLst/>
              <a:cxnLst/>
              <a:rect l="l" t="t" r="r" b="b"/>
              <a:pathLst>
                <a:path w="4154" h="2869" extrusionOk="0">
                  <a:moveTo>
                    <a:pt x="1749" y="1"/>
                  </a:moveTo>
                  <a:cubicBezTo>
                    <a:pt x="1591" y="1"/>
                    <a:pt x="1419" y="99"/>
                    <a:pt x="1304" y="220"/>
                  </a:cubicBezTo>
                  <a:cubicBezTo>
                    <a:pt x="831" y="727"/>
                    <a:pt x="858" y="1521"/>
                    <a:pt x="1033" y="2191"/>
                  </a:cubicBezTo>
                  <a:cubicBezTo>
                    <a:pt x="815" y="2071"/>
                    <a:pt x="593" y="1964"/>
                    <a:pt x="364" y="1867"/>
                  </a:cubicBezTo>
                  <a:cubicBezTo>
                    <a:pt x="307" y="1843"/>
                    <a:pt x="238" y="1823"/>
                    <a:pt x="176" y="1823"/>
                  </a:cubicBezTo>
                  <a:cubicBezTo>
                    <a:pt x="116" y="1823"/>
                    <a:pt x="63" y="1841"/>
                    <a:pt x="31" y="1891"/>
                  </a:cubicBezTo>
                  <a:cubicBezTo>
                    <a:pt x="1" y="1937"/>
                    <a:pt x="4" y="1997"/>
                    <a:pt x="10" y="2050"/>
                  </a:cubicBezTo>
                  <a:cubicBezTo>
                    <a:pt x="50" y="2371"/>
                    <a:pt x="221" y="2669"/>
                    <a:pt x="472" y="2869"/>
                  </a:cubicBezTo>
                  <a:lnTo>
                    <a:pt x="4025" y="2869"/>
                  </a:lnTo>
                  <a:cubicBezTo>
                    <a:pt x="4047" y="2810"/>
                    <a:pt x="4067" y="2751"/>
                    <a:pt x="4085" y="2692"/>
                  </a:cubicBezTo>
                  <a:cubicBezTo>
                    <a:pt x="4130" y="2533"/>
                    <a:pt x="4154" y="2351"/>
                    <a:pt x="4067" y="2209"/>
                  </a:cubicBezTo>
                  <a:cubicBezTo>
                    <a:pt x="3991" y="2083"/>
                    <a:pt x="3845" y="2025"/>
                    <a:pt x="3695" y="2025"/>
                  </a:cubicBezTo>
                  <a:cubicBezTo>
                    <a:pt x="3616" y="2025"/>
                    <a:pt x="3536" y="2041"/>
                    <a:pt x="3465" y="2073"/>
                  </a:cubicBezTo>
                  <a:cubicBezTo>
                    <a:pt x="3260" y="2164"/>
                    <a:pt x="3110" y="2346"/>
                    <a:pt x="2970" y="2523"/>
                  </a:cubicBezTo>
                  <a:cubicBezTo>
                    <a:pt x="3042" y="2342"/>
                    <a:pt x="3075" y="2144"/>
                    <a:pt x="3063" y="1950"/>
                  </a:cubicBezTo>
                  <a:cubicBezTo>
                    <a:pt x="3059" y="1874"/>
                    <a:pt x="3047" y="1796"/>
                    <a:pt x="3006" y="1733"/>
                  </a:cubicBezTo>
                  <a:cubicBezTo>
                    <a:pt x="2948" y="1644"/>
                    <a:pt x="2846" y="1604"/>
                    <a:pt x="2739" y="1604"/>
                  </a:cubicBezTo>
                  <a:cubicBezTo>
                    <a:pt x="2664" y="1604"/>
                    <a:pt x="2587" y="1624"/>
                    <a:pt x="2523" y="1662"/>
                  </a:cubicBezTo>
                  <a:cubicBezTo>
                    <a:pt x="2367" y="1754"/>
                    <a:pt x="2269" y="1916"/>
                    <a:pt x="2179" y="2070"/>
                  </a:cubicBezTo>
                  <a:cubicBezTo>
                    <a:pt x="2247" y="1526"/>
                    <a:pt x="2227" y="972"/>
                    <a:pt x="2123" y="435"/>
                  </a:cubicBezTo>
                  <a:cubicBezTo>
                    <a:pt x="2097" y="298"/>
                    <a:pt x="2058" y="151"/>
                    <a:pt x="1949" y="67"/>
                  </a:cubicBezTo>
                  <a:cubicBezTo>
                    <a:pt x="1889" y="20"/>
                    <a:pt x="1821" y="1"/>
                    <a:pt x="174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8" name="圖片 7" descr="擷取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4754880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3528508" y="4835723"/>
            <a:ext cx="561549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dirty="0" smtClean="0"/>
              <a:t>https://news.ltn.com.tw/news/life/breakingnews/3966859</a:t>
            </a: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Rectangle 1"/>
          <p:cNvSpPr>
            <a:spLocks noChangeArrowheads="1"/>
          </p:cNvSpPr>
          <p:nvPr/>
        </p:nvSpPr>
        <p:spPr bwMode="auto">
          <a:xfrm>
            <a:off x="0" y="0"/>
            <a:ext cx="8725466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sz="36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約翰福音</a:t>
            </a:r>
            <a:r>
              <a:rPr kumimoji="1" lang="en-US" altLang="zh-TW" sz="36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15:1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「我是真葡萄樹，我父是栽培的人。</a:t>
            </a:r>
            <a:endParaRPr kumimoji="1" lang="zh-TW" altLang="en-US" sz="3600" b="1" i="0" u="none" strike="noStrike" cap="none" normalizeH="0" baseline="0" dirty="0" smtClean="0">
              <a:ln>
                <a:noFill/>
              </a:ln>
              <a:solidFill>
                <a:schemeClr val="accent6">
                  <a:lumMod val="10000"/>
                </a:schemeClr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zh-TW" sz="36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15:2 </a:t>
            </a: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凡屬我不結果子的枝子，他就剪去；</a:t>
            </a:r>
            <a:endParaRPr kumimoji="1" lang="en-US" altLang="zh-TW" sz="3600" b="1" i="0" u="none" strike="noStrike" cap="none" normalizeH="0" baseline="0" dirty="0" smtClean="0">
              <a:ln>
                <a:noFill/>
              </a:ln>
              <a:solidFill>
                <a:schemeClr val="accent6">
                  <a:lumMod val="10000"/>
                </a:schemeClr>
              </a:solidFill>
              <a:effectLst/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凡結果子的，他就修理乾淨，</a:t>
            </a:r>
            <a:endParaRPr kumimoji="1" lang="en-US" altLang="zh-TW" sz="3600" b="1" i="0" u="none" strike="noStrike" cap="none" normalizeH="0" baseline="0" dirty="0" smtClean="0">
              <a:ln>
                <a:noFill/>
              </a:ln>
              <a:solidFill>
                <a:schemeClr val="accent6">
                  <a:lumMod val="10000"/>
                </a:schemeClr>
              </a:solidFill>
              <a:effectLst/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使枝子結果子更多。</a:t>
            </a:r>
            <a:endParaRPr kumimoji="1" lang="zh-TW" altLang="en-US" sz="3600" b="1" i="0" u="none" strike="noStrike" cap="none" normalizeH="0" baseline="0" dirty="0" smtClean="0">
              <a:ln>
                <a:noFill/>
              </a:ln>
              <a:solidFill>
                <a:schemeClr val="accent6">
                  <a:lumMod val="10000"/>
                </a:schemeClr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1"/>
          <p:cNvSpPr>
            <a:spLocks noChangeArrowheads="1"/>
          </p:cNvSpPr>
          <p:nvPr/>
        </p:nvSpPr>
        <p:spPr bwMode="auto">
          <a:xfrm>
            <a:off x="0" y="0"/>
            <a:ext cx="8392041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sz="32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希伯來書</a:t>
            </a:r>
            <a:r>
              <a:rPr kumimoji="1" lang="en-US" altLang="zh-TW" sz="32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12:5 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32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你們又忘了那勸你們如同勸兒子的話，</a:t>
            </a:r>
            <a:endParaRPr kumimoji="1" lang="en-US" altLang="zh-TW" sz="3200" b="1" i="0" u="none" strike="noStrike" cap="none" normalizeH="0" baseline="0" dirty="0" smtClean="0">
              <a:ln>
                <a:noFill/>
              </a:ln>
              <a:solidFill>
                <a:schemeClr val="accent6">
                  <a:lumMod val="10000"/>
                </a:schemeClr>
              </a:solidFill>
              <a:effectLst/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32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說：我兒，你不可輕看主的管教，</a:t>
            </a:r>
            <a:endParaRPr kumimoji="1" lang="en-US" altLang="zh-TW" sz="3200" b="1" i="0" u="none" strike="noStrike" cap="none" normalizeH="0" baseline="0" dirty="0" smtClean="0">
              <a:ln>
                <a:noFill/>
              </a:ln>
              <a:solidFill>
                <a:schemeClr val="accent6">
                  <a:lumMod val="10000"/>
                </a:schemeClr>
              </a:solidFill>
              <a:effectLst/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32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被他責備的時候也不可灰心；</a:t>
            </a:r>
            <a:br>
              <a:rPr kumimoji="1" lang="zh-TW" altLang="en-US" sz="32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</a:br>
            <a:r>
              <a:rPr kumimoji="1" lang="en-US" altLang="zh-TW" sz="32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12:6 </a:t>
            </a:r>
            <a:r>
              <a:rPr kumimoji="1" lang="zh-TW" altLang="en-US" sz="32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因為主所愛的，他必管教，</a:t>
            </a:r>
            <a:endParaRPr kumimoji="1" lang="en-US" altLang="zh-TW" sz="3200" b="1" i="0" u="none" strike="noStrike" cap="none" normalizeH="0" baseline="0" dirty="0" smtClean="0">
              <a:ln>
                <a:noFill/>
              </a:ln>
              <a:solidFill>
                <a:schemeClr val="accent6">
                  <a:lumMod val="10000"/>
                </a:schemeClr>
              </a:solidFill>
              <a:effectLst/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32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又鞭打凡所收納的兒子。</a:t>
            </a:r>
            <a:endParaRPr kumimoji="1" lang="zh-TW" altLang="en-US" sz="3200" b="1" i="0" u="none" strike="noStrike" cap="none" normalizeH="0" baseline="0" dirty="0" smtClean="0">
              <a:ln>
                <a:noFill/>
              </a:ln>
              <a:solidFill>
                <a:schemeClr val="accent6">
                  <a:lumMod val="10000"/>
                </a:schemeClr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altLang="zh-TW" sz="3200" b="1" i="0" u="none" strike="noStrike" cap="none" normalizeH="0" baseline="0" dirty="0" smtClean="0">
              <a:ln>
                <a:noFill/>
              </a:ln>
              <a:solidFill>
                <a:schemeClr val="accent6">
                  <a:lumMod val="10000"/>
                </a:schemeClr>
              </a:solidFill>
              <a:effectLst/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32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埃及諺語：男孩的耳朵長在屁股上。</a:t>
            </a:r>
            <a:endParaRPr kumimoji="1" lang="zh-TW" altLang="en-US" sz="3200" b="1" i="0" u="none" strike="noStrike" cap="none" normalizeH="0" baseline="0" dirty="0" smtClean="0">
              <a:ln>
                <a:noFill/>
              </a:ln>
              <a:solidFill>
                <a:schemeClr val="accent6">
                  <a:lumMod val="10000"/>
                </a:schemeClr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32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詩人門安德：沒被打過的人，沒有受過教育。</a:t>
            </a:r>
            <a:endParaRPr kumimoji="1" lang="zh-TW" altLang="en-US" sz="3200" b="1" i="0" u="none" strike="noStrike" cap="none" normalizeH="0" baseline="0" dirty="0" smtClean="0">
              <a:ln>
                <a:noFill/>
              </a:ln>
              <a:solidFill>
                <a:schemeClr val="accent6">
                  <a:lumMod val="10000"/>
                </a:schemeClr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0" y="0"/>
            <a:ext cx="9610323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buClrTx/>
            </a:pPr>
            <a:r>
              <a:rPr kumimoji="1" lang="zh-TW" altLang="en-US" sz="35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父</a:t>
            </a:r>
            <a:r>
              <a:rPr kumimoji="1" lang="zh-TW" sz="35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母：成績不好是否讓你感到</a:t>
            </a:r>
            <a:r>
              <a:rPr kumimoji="1" lang="zh-TW" sz="35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挫折</a:t>
            </a:r>
            <a:r>
              <a:rPr kumimoji="1" lang="zh-TW" altLang="en-US" sz="3500" dirty="0" smtClean="0">
                <a:solidFill>
                  <a:srgbClr val="7030A0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，</a:t>
            </a:r>
            <a:r>
              <a:rPr kumimoji="1" lang="zh-TW" sz="35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是</a:t>
            </a:r>
            <a:r>
              <a:rPr kumimoji="1" lang="zh-TW" sz="35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嗎？</a:t>
            </a:r>
            <a:endParaRPr kumimoji="1" lang="zh-TW" sz="35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kumimoji="1" lang="zh-TW" sz="35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子：（</a:t>
            </a:r>
            <a:r>
              <a:rPr kumimoji="1" lang="zh-TW" altLang="en-US" sz="35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 ？ ？ ？ </a:t>
            </a:r>
            <a:r>
              <a:rPr kumimoji="1" lang="zh-TW" sz="35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）</a:t>
            </a:r>
            <a:endParaRPr kumimoji="1" lang="zh-TW" sz="35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kumimoji="1" lang="zh-TW" altLang="en-US" sz="35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子： </a:t>
            </a:r>
            <a:r>
              <a:rPr kumimoji="1" lang="zh-TW" sz="35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（是啊！考出來的，我都不會。）</a:t>
            </a:r>
            <a:endParaRPr kumimoji="1" lang="zh-TW" sz="35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kumimoji="1" lang="zh-TW" altLang="en-US" sz="3500" dirty="0" smtClean="0">
                <a:solidFill>
                  <a:srgbClr val="7030A0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父母</a:t>
            </a:r>
            <a:r>
              <a:rPr kumimoji="1" lang="zh-TW" sz="35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：我看到你做的</a:t>
            </a:r>
            <a:r>
              <a:rPr kumimoji="1" lang="zh-TW" altLang="zh-TW" sz="35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…</a:t>
            </a:r>
            <a:r>
              <a:rPr kumimoji="1" lang="zh-TW" sz="35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（具體指出他的進步），</a:t>
            </a:r>
            <a:endParaRPr kumimoji="1" lang="en-US" altLang="zh-TW" sz="35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kumimoji="1" lang="zh-TW" sz="35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媽媽對你有信心。</a:t>
            </a:r>
            <a:endParaRPr kumimoji="1" lang="zh-TW" sz="3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sz="35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子：我真的可以嗎？</a:t>
            </a:r>
            <a:endParaRPr kumimoji="1" lang="zh-TW" sz="3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kumimoji="1" lang="zh-TW" altLang="en-US" sz="3500" dirty="0" smtClean="0">
                <a:solidFill>
                  <a:srgbClr val="7030A0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父母</a:t>
            </a:r>
            <a:r>
              <a:rPr kumimoji="1" lang="zh-TW" sz="35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：我們可以一起來試試看，</a:t>
            </a:r>
            <a:endParaRPr kumimoji="1" lang="en-US" altLang="zh-TW" sz="35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kumimoji="1" lang="zh-TW" sz="35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看是否能做得更好！</a:t>
            </a:r>
            <a:endParaRPr kumimoji="1" lang="zh-TW" sz="3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0" y="-1"/>
            <a:ext cx="9144000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sz="35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親愛的主，</a:t>
            </a:r>
            <a:endParaRPr kumimoji="1" lang="zh-TW" sz="35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sz="35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幫助我在管教自己的孩子時，</a:t>
            </a:r>
            <a:endParaRPr kumimoji="1" lang="zh-TW" sz="35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sz="35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是因</a:t>
            </a:r>
            <a:r>
              <a:rPr kumimoji="1" lang="zh-TW" sz="35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著</a:t>
            </a:r>
            <a:r>
              <a:rPr kumimoji="1" lang="zh-TW" altLang="en-US" sz="3500" b="1" dirty="0" smtClean="0">
                <a:solidFill>
                  <a:srgbClr val="7030A0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祢</a:t>
            </a:r>
            <a:r>
              <a:rPr kumimoji="1" lang="zh-TW" sz="35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的</a:t>
            </a:r>
            <a:r>
              <a:rPr kumimoji="1" lang="zh-TW" sz="35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話語、順服祢的教訓來管教孩子，</a:t>
            </a:r>
            <a:endParaRPr kumimoji="1" lang="zh-TW" sz="35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sz="35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而不是像傳統方式般一味的責罵、貶低孩子，</a:t>
            </a:r>
            <a:endParaRPr kumimoji="1" lang="zh-TW" sz="35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sz="35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讓孩子在成長過程中，</a:t>
            </a:r>
            <a:endParaRPr kumimoji="1" lang="zh-TW" sz="35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sz="35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也能支取祢的智慧、領受祢的慈愛，</a:t>
            </a:r>
            <a:endParaRPr kumimoji="1" lang="zh-TW" sz="35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sz="35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見證祢的榮美，</a:t>
            </a:r>
            <a:endParaRPr kumimoji="1" lang="zh-TW" sz="35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kumimoji="1" lang="zh-TW" sz="35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這樣的禱告是奉主耶穌基督的名禱告，阿們</a:t>
            </a:r>
            <a:r>
              <a:rPr kumimoji="1" lang="zh-TW" altLang="en-US" sz="3500" b="1" dirty="0" smtClean="0">
                <a:solidFill>
                  <a:srgbClr val="7030A0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！</a:t>
            </a:r>
            <a:endParaRPr kumimoji="1" lang="zh-TW" sz="35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71308" y="0"/>
            <a:ext cx="5789351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矩形 2"/>
          <p:cNvSpPr/>
          <p:nvPr/>
        </p:nvSpPr>
        <p:spPr>
          <a:xfrm>
            <a:off x="5745313" y="4835723"/>
            <a:ext cx="339868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dirty="0" smtClean="0"/>
              <a:t>https://news.dhf.org.tw/ReadOnline.aspx</a:t>
            </a: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2227;p58"/>
          <p:cNvGrpSpPr/>
          <p:nvPr/>
        </p:nvGrpSpPr>
        <p:grpSpPr>
          <a:xfrm>
            <a:off x="-145343" y="3792366"/>
            <a:ext cx="671995" cy="1207034"/>
            <a:chOff x="9952902" y="1048000"/>
            <a:chExt cx="807783" cy="1450937"/>
          </a:xfrm>
        </p:grpSpPr>
        <p:sp>
          <p:nvSpPr>
            <p:cNvPr id="2228" name="Google Shape;2228;p58"/>
            <p:cNvSpPr/>
            <p:nvPr/>
          </p:nvSpPr>
          <p:spPr>
            <a:xfrm>
              <a:off x="9964275" y="1048006"/>
              <a:ext cx="796410" cy="1450924"/>
            </a:xfrm>
            <a:custGeom>
              <a:avLst/>
              <a:gdLst/>
              <a:ahLst/>
              <a:cxnLst/>
              <a:rect l="l" t="t" r="r" b="b"/>
              <a:pathLst>
                <a:path w="10344" h="18845" extrusionOk="0">
                  <a:moveTo>
                    <a:pt x="5130" y="0"/>
                  </a:moveTo>
                  <a:cubicBezTo>
                    <a:pt x="4838" y="0"/>
                    <a:pt x="4544" y="76"/>
                    <a:pt x="4255" y="252"/>
                  </a:cubicBezTo>
                  <a:cubicBezTo>
                    <a:pt x="3573" y="669"/>
                    <a:pt x="3126" y="1456"/>
                    <a:pt x="2919" y="2194"/>
                  </a:cubicBezTo>
                  <a:cubicBezTo>
                    <a:pt x="2668" y="3092"/>
                    <a:pt x="2624" y="4048"/>
                    <a:pt x="2792" y="4965"/>
                  </a:cubicBezTo>
                  <a:cubicBezTo>
                    <a:pt x="1675" y="5103"/>
                    <a:pt x="660" y="5878"/>
                    <a:pt x="232" y="6919"/>
                  </a:cubicBezTo>
                  <a:cubicBezTo>
                    <a:pt x="81" y="7289"/>
                    <a:pt x="0" y="7712"/>
                    <a:pt x="131" y="8089"/>
                  </a:cubicBezTo>
                  <a:cubicBezTo>
                    <a:pt x="326" y="8660"/>
                    <a:pt x="927" y="8973"/>
                    <a:pt x="1475" y="9228"/>
                  </a:cubicBezTo>
                  <a:cubicBezTo>
                    <a:pt x="797" y="9836"/>
                    <a:pt x="559" y="10860"/>
                    <a:pt x="823" y="11732"/>
                  </a:cubicBezTo>
                  <a:cubicBezTo>
                    <a:pt x="1089" y="12602"/>
                    <a:pt x="1816" y="13301"/>
                    <a:pt x="2674" y="13604"/>
                  </a:cubicBezTo>
                  <a:cubicBezTo>
                    <a:pt x="2687" y="13609"/>
                    <a:pt x="2700" y="13612"/>
                    <a:pt x="2715" y="13617"/>
                  </a:cubicBezTo>
                  <a:cubicBezTo>
                    <a:pt x="3010" y="13717"/>
                    <a:pt x="3326" y="13769"/>
                    <a:pt x="3639" y="13769"/>
                  </a:cubicBezTo>
                  <a:cubicBezTo>
                    <a:pt x="4082" y="13769"/>
                    <a:pt x="4521" y="13665"/>
                    <a:pt x="4893" y="13444"/>
                  </a:cubicBezTo>
                  <a:lnTo>
                    <a:pt x="4893" y="13444"/>
                  </a:lnTo>
                  <a:lnTo>
                    <a:pt x="4810" y="17097"/>
                  </a:lnTo>
                  <a:cubicBezTo>
                    <a:pt x="4762" y="17045"/>
                    <a:pt x="4706" y="16995"/>
                    <a:pt x="4636" y="16990"/>
                  </a:cubicBezTo>
                  <a:cubicBezTo>
                    <a:pt x="4633" y="16989"/>
                    <a:pt x="4629" y="16989"/>
                    <a:pt x="4626" y="16989"/>
                  </a:cubicBezTo>
                  <a:cubicBezTo>
                    <a:pt x="4502" y="16989"/>
                    <a:pt x="4426" y="17129"/>
                    <a:pt x="4394" y="17251"/>
                  </a:cubicBezTo>
                  <a:cubicBezTo>
                    <a:pt x="4360" y="17386"/>
                    <a:pt x="4345" y="17526"/>
                    <a:pt x="4346" y="17664"/>
                  </a:cubicBezTo>
                  <a:cubicBezTo>
                    <a:pt x="4213" y="17758"/>
                    <a:pt x="4124" y="17904"/>
                    <a:pt x="4040" y="18048"/>
                  </a:cubicBezTo>
                  <a:cubicBezTo>
                    <a:pt x="4108" y="17504"/>
                    <a:pt x="4089" y="16950"/>
                    <a:pt x="3985" y="16412"/>
                  </a:cubicBezTo>
                  <a:cubicBezTo>
                    <a:pt x="3959" y="16275"/>
                    <a:pt x="3920" y="16129"/>
                    <a:pt x="3810" y="16043"/>
                  </a:cubicBezTo>
                  <a:cubicBezTo>
                    <a:pt x="3751" y="15997"/>
                    <a:pt x="3683" y="15978"/>
                    <a:pt x="3611" y="15978"/>
                  </a:cubicBezTo>
                  <a:cubicBezTo>
                    <a:pt x="3452" y="15978"/>
                    <a:pt x="3280" y="16076"/>
                    <a:pt x="3165" y="16198"/>
                  </a:cubicBezTo>
                  <a:cubicBezTo>
                    <a:pt x="2693" y="16705"/>
                    <a:pt x="2720" y="17499"/>
                    <a:pt x="2893" y="18169"/>
                  </a:cubicBezTo>
                  <a:cubicBezTo>
                    <a:pt x="2677" y="18049"/>
                    <a:pt x="2454" y="17941"/>
                    <a:pt x="2226" y="17845"/>
                  </a:cubicBezTo>
                  <a:cubicBezTo>
                    <a:pt x="2168" y="17821"/>
                    <a:pt x="2099" y="17801"/>
                    <a:pt x="2036" y="17801"/>
                  </a:cubicBezTo>
                  <a:cubicBezTo>
                    <a:pt x="1977" y="17801"/>
                    <a:pt x="1924" y="17819"/>
                    <a:pt x="1893" y="17868"/>
                  </a:cubicBezTo>
                  <a:cubicBezTo>
                    <a:pt x="1862" y="17914"/>
                    <a:pt x="1866" y="17974"/>
                    <a:pt x="1872" y="18028"/>
                  </a:cubicBezTo>
                  <a:cubicBezTo>
                    <a:pt x="1911" y="18347"/>
                    <a:pt x="2082" y="18645"/>
                    <a:pt x="2332" y="18844"/>
                  </a:cubicBezTo>
                  <a:lnTo>
                    <a:pt x="5886" y="18844"/>
                  </a:lnTo>
                  <a:cubicBezTo>
                    <a:pt x="5896" y="18816"/>
                    <a:pt x="5908" y="18786"/>
                    <a:pt x="5917" y="18756"/>
                  </a:cubicBezTo>
                  <a:cubicBezTo>
                    <a:pt x="6259" y="18787"/>
                    <a:pt x="6602" y="18803"/>
                    <a:pt x="6944" y="18803"/>
                  </a:cubicBezTo>
                  <a:cubicBezTo>
                    <a:pt x="7232" y="18803"/>
                    <a:pt x="7519" y="18792"/>
                    <a:pt x="7805" y="18769"/>
                  </a:cubicBezTo>
                  <a:cubicBezTo>
                    <a:pt x="7869" y="18764"/>
                    <a:pt x="7939" y="18756"/>
                    <a:pt x="7984" y="18710"/>
                  </a:cubicBezTo>
                  <a:cubicBezTo>
                    <a:pt x="8019" y="18675"/>
                    <a:pt x="8031" y="18623"/>
                    <a:pt x="8042" y="18574"/>
                  </a:cubicBezTo>
                  <a:cubicBezTo>
                    <a:pt x="8097" y="18331"/>
                    <a:pt x="8129" y="18023"/>
                    <a:pt x="7922" y="17882"/>
                  </a:cubicBezTo>
                  <a:cubicBezTo>
                    <a:pt x="7850" y="17834"/>
                    <a:pt x="7762" y="17818"/>
                    <a:pt x="7675" y="17818"/>
                  </a:cubicBezTo>
                  <a:cubicBezTo>
                    <a:pt x="7654" y="17818"/>
                    <a:pt x="7634" y="17819"/>
                    <a:pt x="7613" y="17821"/>
                  </a:cubicBezTo>
                  <a:cubicBezTo>
                    <a:pt x="7361" y="17844"/>
                    <a:pt x="7120" y="17974"/>
                    <a:pt x="6963" y="18174"/>
                  </a:cubicBezTo>
                  <a:cubicBezTo>
                    <a:pt x="7031" y="17970"/>
                    <a:pt x="7084" y="17761"/>
                    <a:pt x="7120" y="17549"/>
                  </a:cubicBezTo>
                  <a:cubicBezTo>
                    <a:pt x="7137" y="17450"/>
                    <a:pt x="7138" y="17324"/>
                    <a:pt x="7050" y="17276"/>
                  </a:cubicBezTo>
                  <a:cubicBezTo>
                    <a:pt x="7027" y="17263"/>
                    <a:pt x="7002" y="17258"/>
                    <a:pt x="6977" y="17258"/>
                  </a:cubicBezTo>
                  <a:cubicBezTo>
                    <a:pt x="6939" y="17258"/>
                    <a:pt x="6900" y="17269"/>
                    <a:pt x="6865" y="17281"/>
                  </a:cubicBezTo>
                  <a:cubicBezTo>
                    <a:pt x="6572" y="17384"/>
                    <a:pt x="6323" y="17605"/>
                    <a:pt x="6187" y="17884"/>
                  </a:cubicBezTo>
                  <a:cubicBezTo>
                    <a:pt x="6386" y="17441"/>
                    <a:pt x="6527" y="16973"/>
                    <a:pt x="6605" y="16493"/>
                  </a:cubicBezTo>
                  <a:cubicBezTo>
                    <a:pt x="6630" y="16338"/>
                    <a:pt x="6624" y="16135"/>
                    <a:pt x="6477" y="16079"/>
                  </a:cubicBezTo>
                  <a:cubicBezTo>
                    <a:pt x="6454" y="16070"/>
                    <a:pt x="6431" y="16066"/>
                    <a:pt x="6408" y="16066"/>
                  </a:cubicBezTo>
                  <a:cubicBezTo>
                    <a:pt x="6332" y="16066"/>
                    <a:pt x="6256" y="16106"/>
                    <a:pt x="6189" y="16147"/>
                  </a:cubicBezTo>
                  <a:cubicBezTo>
                    <a:pt x="5903" y="16328"/>
                    <a:pt x="5658" y="16569"/>
                    <a:pt x="5470" y="16850"/>
                  </a:cubicBezTo>
                  <a:lnTo>
                    <a:pt x="5390" y="13339"/>
                  </a:lnTo>
                  <a:lnTo>
                    <a:pt x="5390" y="13339"/>
                  </a:lnTo>
                  <a:cubicBezTo>
                    <a:pt x="5685" y="13558"/>
                    <a:pt x="6060" y="13668"/>
                    <a:pt x="6426" y="13732"/>
                  </a:cubicBezTo>
                  <a:cubicBezTo>
                    <a:pt x="6687" y="13781"/>
                    <a:pt x="6955" y="13809"/>
                    <a:pt x="7222" y="13809"/>
                  </a:cubicBezTo>
                  <a:cubicBezTo>
                    <a:pt x="7284" y="13809"/>
                    <a:pt x="7346" y="13808"/>
                    <a:pt x="7407" y="13805"/>
                  </a:cubicBezTo>
                  <a:lnTo>
                    <a:pt x="7413" y="13805"/>
                  </a:lnTo>
                  <a:cubicBezTo>
                    <a:pt x="7523" y="13799"/>
                    <a:pt x="7634" y="13788"/>
                    <a:pt x="7745" y="13771"/>
                  </a:cubicBezTo>
                  <a:cubicBezTo>
                    <a:pt x="7771" y="13767"/>
                    <a:pt x="7796" y="13763"/>
                    <a:pt x="7821" y="13757"/>
                  </a:cubicBezTo>
                  <a:cubicBezTo>
                    <a:pt x="7849" y="13752"/>
                    <a:pt x="7876" y="13747"/>
                    <a:pt x="7904" y="13741"/>
                  </a:cubicBezTo>
                  <a:cubicBezTo>
                    <a:pt x="7918" y="13738"/>
                    <a:pt x="7931" y="13734"/>
                    <a:pt x="7944" y="13731"/>
                  </a:cubicBezTo>
                  <a:cubicBezTo>
                    <a:pt x="7967" y="13726"/>
                    <a:pt x="7990" y="13721"/>
                    <a:pt x="8012" y="13715"/>
                  </a:cubicBezTo>
                  <a:cubicBezTo>
                    <a:pt x="8089" y="13695"/>
                    <a:pt x="8165" y="13672"/>
                    <a:pt x="8240" y="13644"/>
                  </a:cubicBezTo>
                  <a:cubicBezTo>
                    <a:pt x="8245" y="13642"/>
                    <a:pt x="8250" y="13639"/>
                    <a:pt x="8255" y="13638"/>
                  </a:cubicBezTo>
                  <a:cubicBezTo>
                    <a:pt x="8765" y="13450"/>
                    <a:pt x="9222" y="13068"/>
                    <a:pt x="9431" y="12572"/>
                  </a:cubicBezTo>
                  <a:cubicBezTo>
                    <a:pt x="9459" y="12504"/>
                    <a:pt x="9483" y="12435"/>
                    <a:pt x="9502" y="12363"/>
                  </a:cubicBezTo>
                  <a:cubicBezTo>
                    <a:pt x="9573" y="12095"/>
                    <a:pt x="9558" y="11805"/>
                    <a:pt x="9472" y="11541"/>
                  </a:cubicBezTo>
                  <a:cubicBezTo>
                    <a:pt x="9464" y="11517"/>
                    <a:pt x="9457" y="11494"/>
                    <a:pt x="9447" y="11472"/>
                  </a:cubicBezTo>
                  <a:cubicBezTo>
                    <a:pt x="9442" y="11459"/>
                    <a:pt x="9438" y="11447"/>
                    <a:pt x="9433" y="11435"/>
                  </a:cubicBezTo>
                  <a:cubicBezTo>
                    <a:pt x="9317" y="11155"/>
                    <a:pt x="9113" y="10919"/>
                    <a:pt x="8840" y="10789"/>
                  </a:cubicBezTo>
                  <a:cubicBezTo>
                    <a:pt x="8892" y="10745"/>
                    <a:pt x="8942" y="10699"/>
                    <a:pt x="8993" y="10653"/>
                  </a:cubicBezTo>
                  <a:cubicBezTo>
                    <a:pt x="9026" y="10622"/>
                    <a:pt x="9058" y="10590"/>
                    <a:pt x="9092" y="10559"/>
                  </a:cubicBezTo>
                  <a:cubicBezTo>
                    <a:pt x="9172" y="10479"/>
                    <a:pt x="9253" y="10397"/>
                    <a:pt x="9328" y="10312"/>
                  </a:cubicBezTo>
                  <a:cubicBezTo>
                    <a:pt x="9344" y="10295"/>
                    <a:pt x="9359" y="10278"/>
                    <a:pt x="9372" y="10261"/>
                  </a:cubicBezTo>
                  <a:cubicBezTo>
                    <a:pt x="9417" y="10209"/>
                    <a:pt x="9460" y="10156"/>
                    <a:pt x="9503" y="10103"/>
                  </a:cubicBezTo>
                  <a:cubicBezTo>
                    <a:pt x="9532" y="10067"/>
                    <a:pt x="9559" y="10031"/>
                    <a:pt x="9585" y="9994"/>
                  </a:cubicBezTo>
                  <a:cubicBezTo>
                    <a:pt x="9802" y="9702"/>
                    <a:pt x="9979" y="9383"/>
                    <a:pt x="10100" y="9041"/>
                  </a:cubicBezTo>
                  <a:cubicBezTo>
                    <a:pt x="10116" y="8997"/>
                    <a:pt x="10128" y="8954"/>
                    <a:pt x="10143" y="8911"/>
                  </a:cubicBezTo>
                  <a:cubicBezTo>
                    <a:pt x="10343" y="8256"/>
                    <a:pt x="10327" y="7529"/>
                    <a:pt x="10022" y="6918"/>
                  </a:cubicBezTo>
                  <a:cubicBezTo>
                    <a:pt x="9982" y="6837"/>
                    <a:pt x="9936" y="6758"/>
                    <a:pt x="9885" y="6683"/>
                  </a:cubicBezTo>
                  <a:cubicBezTo>
                    <a:pt x="9872" y="6664"/>
                    <a:pt x="9859" y="6644"/>
                    <a:pt x="9846" y="6626"/>
                  </a:cubicBezTo>
                  <a:cubicBezTo>
                    <a:pt x="9501" y="6146"/>
                    <a:pt x="8956" y="5807"/>
                    <a:pt x="8370" y="5769"/>
                  </a:cubicBezTo>
                  <a:cubicBezTo>
                    <a:pt x="8345" y="5768"/>
                    <a:pt x="8322" y="5767"/>
                    <a:pt x="8297" y="5765"/>
                  </a:cubicBezTo>
                  <a:cubicBezTo>
                    <a:pt x="8308" y="5727"/>
                    <a:pt x="8318" y="5689"/>
                    <a:pt x="8328" y="5650"/>
                  </a:cubicBezTo>
                  <a:cubicBezTo>
                    <a:pt x="8333" y="5630"/>
                    <a:pt x="8336" y="5612"/>
                    <a:pt x="8340" y="5592"/>
                  </a:cubicBezTo>
                  <a:cubicBezTo>
                    <a:pt x="8359" y="5513"/>
                    <a:pt x="8375" y="5431"/>
                    <a:pt x="8386" y="5351"/>
                  </a:cubicBezTo>
                  <a:cubicBezTo>
                    <a:pt x="8391" y="5318"/>
                    <a:pt x="8395" y="5285"/>
                    <a:pt x="8401" y="5252"/>
                  </a:cubicBezTo>
                  <a:cubicBezTo>
                    <a:pt x="8411" y="5169"/>
                    <a:pt x="8418" y="5085"/>
                    <a:pt x="8424" y="5001"/>
                  </a:cubicBezTo>
                  <a:cubicBezTo>
                    <a:pt x="8448" y="4630"/>
                    <a:pt x="8424" y="4254"/>
                    <a:pt x="8370" y="3884"/>
                  </a:cubicBezTo>
                  <a:cubicBezTo>
                    <a:pt x="8197" y="2659"/>
                    <a:pt x="7684" y="1435"/>
                    <a:pt x="6718" y="661"/>
                  </a:cubicBezTo>
                  <a:lnTo>
                    <a:pt x="6717" y="661"/>
                  </a:lnTo>
                  <a:cubicBezTo>
                    <a:pt x="6703" y="650"/>
                    <a:pt x="6689" y="639"/>
                    <a:pt x="6675" y="629"/>
                  </a:cubicBezTo>
                  <a:cubicBezTo>
                    <a:pt x="6671" y="626"/>
                    <a:pt x="6667" y="621"/>
                    <a:pt x="6663" y="619"/>
                  </a:cubicBezTo>
                  <a:cubicBezTo>
                    <a:pt x="6650" y="610"/>
                    <a:pt x="6639" y="599"/>
                    <a:pt x="6625" y="591"/>
                  </a:cubicBezTo>
                  <a:cubicBezTo>
                    <a:pt x="6623" y="589"/>
                    <a:pt x="6621" y="588"/>
                    <a:pt x="6619" y="586"/>
                  </a:cubicBezTo>
                  <a:cubicBezTo>
                    <a:pt x="6603" y="573"/>
                    <a:pt x="6588" y="562"/>
                    <a:pt x="6572" y="551"/>
                  </a:cubicBezTo>
                  <a:lnTo>
                    <a:pt x="6569" y="549"/>
                  </a:lnTo>
                  <a:cubicBezTo>
                    <a:pt x="6553" y="537"/>
                    <a:pt x="6537" y="526"/>
                    <a:pt x="6522" y="515"/>
                  </a:cubicBezTo>
                  <a:cubicBezTo>
                    <a:pt x="6093" y="210"/>
                    <a:pt x="5615" y="0"/>
                    <a:pt x="5130" y="0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9" name="Google Shape;2229;p58"/>
            <p:cNvSpPr/>
            <p:nvPr/>
          </p:nvSpPr>
          <p:spPr>
            <a:xfrm>
              <a:off x="10285359" y="2284975"/>
              <a:ext cx="293803" cy="210574"/>
            </a:xfrm>
            <a:custGeom>
              <a:avLst/>
              <a:gdLst/>
              <a:ahLst/>
              <a:cxnLst/>
              <a:rect l="l" t="t" r="r" b="b"/>
              <a:pathLst>
                <a:path w="3816" h="2735" extrusionOk="0">
                  <a:moveTo>
                    <a:pt x="2091" y="0"/>
                  </a:moveTo>
                  <a:cubicBezTo>
                    <a:pt x="2016" y="0"/>
                    <a:pt x="1939" y="39"/>
                    <a:pt x="1873" y="81"/>
                  </a:cubicBezTo>
                  <a:cubicBezTo>
                    <a:pt x="1363" y="402"/>
                    <a:pt x="983" y="923"/>
                    <a:pt x="830" y="1507"/>
                  </a:cubicBezTo>
                  <a:cubicBezTo>
                    <a:pt x="739" y="1337"/>
                    <a:pt x="628" y="1179"/>
                    <a:pt x="498" y="1037"/>
                  </a:cubicBezTo>
                  <a:cubicBezTo>
                    <a:pt x="449" y="982"/>
                    <a:pt x="392" y="928"/>
                    <a:pt x="319" y="923"/>
                  </a:cubicBezTo>
                  <a:cubicBezTo>
                    <a:pt x="315" y="923"/>
                    <a:pt x="311" y="922"/>
                    <a:pt x="307" y="922"/>
                  </a:cubicBezTo>
                  <a:cubicBezTo>
                    <a:pt x="184" y="922"/>
                    <a:pt x="107" y="1063"/>
                    <a:pt x="76" y="1184"/>
                  </a:cubicBezTo>
                  <a:cubicBezTo>
                    <a:pt x="1" y="1482"/>
                    <a:pt x="14" y="1802"/>
                    <a:pt x="114" y="2094"/>
                  </a:cubicBezTo>
                  <a:lnTo>
                    <a:pt x="618" y="2554"/>
                  </a:lnTo>
                  <a:cubicBezTo>
                    <a:pt x="1279" y="2675"/>
                    <a:pt x="1952" y="2735"/>
                    <a:pt x="2624" y="2735"/>
                  </a:cubicBezTo>
                  <a:cubicBezTo>
                    <a:pt x="2913" y="2735"/>
                    <a:pt x="3202" y="2724"/>
                    <a:pt x="3491" y="2701"/>
                  </a:cubicBezTo>
                  <a:cubicBezTo>
                    <a:pt x="3555" y="2696"/>
                    <a:pt x="3625" y="2689"/>
                    <a:pt x="3670" y="2643"/>
                  </a:cubicBezTo>
                  <a:cubicBezTo>
                    <a:pt x="3705" y="2607"/>
                    <a:pt x="3718" y="2555"/>
                    <a:pt x="3728" y="2507"/>
                  </a:cubicBezTo>
                  <a:cubicBezTo>
                    <a:pt x="3784" y="2263"/>
                    <a:pt x="3815" y="1955"/>
                    <a:pt x="3608" y="1816"/>
                  </a:cubicBezTo>
                  <a:cubicBezTo>
                    <a:pt x="3538" y="1768"/>
                    <a:pt x="3453" y="1751"/>
                    <a:pt x="3366" y="1751"/>
                  </a:cubicBezTo>
                  <a:cubicBezTo>
                    <a:pt x="3344" y="1751"/>
                    <a:pt x="3322" y="1752"/>
                    <a:pt x="3300" y="1754"/>
                  </a:cubicBezTo>
                  <a:cubicBezTo>
                    <a:pt x="3048" y="1777"/>
                    <a:pt x="2806" y="1908"/>
                    <a:pt x="2649" y="2106"/>
                  </a:cubicBezTo>
                  <a:cubicBezTo>
                    <a:pt x="2717" y="1903"/>
                    <a:pt x="2769" y="1693"/>
                    <a:pt x="2806" y="1482"/>
                  </a:cubicBezTo>
                  <a:cubicBezTo>
                    <a:pt x="2823" y="1383"/>
                    <a:pt x="2824" y="1257"/>
                    <a:pt x="2736" y="1209"/>
                  </a:cubicBezTo>
                  <a:cubicBezTo>
                    <a:pt x="2713" y="1197"/>
                    <a:pt x="2688" y="1192"/>
                    <a:pt x="2663" y="1192"/>
                  </a:cubicBezTo>
                  <a:cubicBezTo>
                    <a:pt x="2625" y="1192"/>
                    <a:pt x="2586" y="1202"/>
                    <a:pt x="2551" y="1215"/>
                  </a:cubicBezTo>
                  <a:cubicBezTo>
                    <a:pt x="2258" y="1317"/>
                    <a:pt x="2010" y="1538"/>
                    <a:pt x="1874" y="1816"/>
                  </a:cubicBezTo>
                  <a:lnTo>
                    <a:pt x="1874" y="1816"/>
                  </a:lnTo>
                  <a:cubicBezTo>
                    <a:pt x="2073" y="1373"/>
                    <a:pt x="2214" y="906"/>
                    <a:pt x="2291" y="427"/>
                  </a:cubicBezTo>
                  <a:cubicBezTo>
                    <a:pt x="2316" y="271"/>
                    <a:pt x="2309" y="70"/>
                    <a:pt x="2161" y="13"/>
                  </a:cubicBezTo>
                  <a:cubicBezTo>
                    <a:pt x="2138" y="4"/>
                    <a:pt x="2114" y="0"/>
                    <a:pt x="209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0" name="Google Shape;2230;p58"/>
            <p:cNvSpPr/>
            <p:nvPr/>
          </p:nvSpPr>
          <p:spPr>
            <a:xfrm>
              <a:off x="9952902" y="1048000"/>
              <a:ext cx="796564" cy="1063497"/>
            </a:xfrm>
            <a:custGeom>
              <a:avLst/>
              <a:gdLst/>
              <a:ahLst/>
              <a:cxnLst/>
              <a:rect l="l" t="t" r="r" b="b"/>
              <a:pathLst>
                <a:path w="10346" h="13813" extrusionOk="0">
                  <a:moveTo>
                    <a:pt x="5130" y="0"/>
                  </a:moveTo>
                  <a:cubicBezTo>
                    <a:pt x="4838" y="0"/>
                    <a:pt x="4543" y="76"/>
                    <a:pt x="4255" y="253"/>
                  </a:cubicBezTo>
                  <a:cubicBezTo>
                    <a:pt x="3574" y="669"/>
                    <a:pt x="3126" y="1456"/>
                    <a:pt x="2919" y="2194"/>
                  </a:cubicBezTo>
                  <a:cubicBezTo>
                    <a:pt x="2668" y="3092"/>
                    <a:pt x="2624" y="4048"/>
                    <a:pt x="2792" y="4965"/>
                  </a:cubicBezTo>
                  <a:cubicBezTo>
                    <a:pt x="1676" y="5102"/>
                    <a:pt x="660" y="5878"/>
                    <a:pt x="233" y="6919"/>
                  </a:cubicBezTo>
                  <a:cubicBezTo>
                    <a:pt x="82" y="7290"/>
                    <a:pt x="0" y="7711"/>
                    <a:pt x="131" y="8090"/>
                  </a:cubicBezTo>
                  <a:cubicBezTo>
                    <a:pt x="328" y="8660"/>
                    <a:pt x="927" y="8973"/>
                    <a:pt x="1475" y="9227"/>
                  </a:cubicBezTo>
                  <a:cubicBezTo>
                    <a:pt x="798" y="9837"/>
                    <a:pt x="559" y="10860"/>
                    <a:pt x="824" y="11731"/>
                  </a:cubicBezTo>
                  <a:cubicBezTo>
                    <a:pt x="1089" y="12602"/>
                    <a:pt x="1818" y="13300"/>
                    <a:pt x="2675" y="13603"/>
                  </a:cubicBezTo>
                  <a:cubicBezTo>
                    <a:pt x="2982" y="13712"/>
                    <a:pt x="3313" y="13769"/>
                    <a:pt x="3641" y="13769"/>
                  </a:cubicBezTo>
                  <a:cubicBezTo>
                    <a:pt x="4224" y="13769"/>
                    <a:pt x="4799" y="13589"/>
                    <a:pt x="5226" y="13197"/>
                  </a:cubicBezTo>
                  <a:cubicBezTo>
                    <a:pt x="5540" y="13514"/>
                    <a:pt x="5990" y="13655"/>
                    <a:pt x="6429" y="13736"/>
                  </a:cubicBezTo>
                  <a:cubicBezTo>
                    <a:pt x="6692" y="13783"/>
                    <a:pt x="6962" y="13812"/>
                    <a:pt x="7231" y="13812"/>
                  </a:cubicBezTo>
                  <a:cubicBezTo>
                    <a:pt x="7582" y="13812"/>
                    <a:pt x="7930" y="13763"/>
                    <a:pt x="8259" y="13642"/>
                  </a:cubicBezTo>
                  <a:cubicBezTo>
                    <a:pt x="8839" y="13427"/>
                    <a:pt x="9347" y="12963"/>
                    <a:pt x="9505" y="12366"/>
                  </a:cubicBezTo>
                  <a:cubicBezTo>
                    <a:pt x="9663" y="11768"/>
                    <a:pt x="9400" y="11055"/>
                    <a:pt x="8841" y="10790"/>
                  </a:cubicBezTo>
                  <a:cubicBezTo>
                    <a:pt x="9393" y="10318"/>
                    <a:pt x="9859" y="9727"/>
                    <a:pt x="10101" y="9041"/>
                  </a:cubicBezTo>
                  <a:cubicBezTo>
                    <a:pt x="10345" y="8356"/>
                    <a:pt x="10346" y="7570"/>
                    <a:pt x="10021" y="6919"/>
                  </a:cubicBezTo>
                  <a:cubicBezTo>
                    <a:pt x="9696" y="6268"/>
                    <a:pt x="9023" y="5782"/>
                    <a:pt x="8295" y="5766"/>
                  </a:cubicBezTo>
                  <a:cubicBezTo>
                    <a:pt x="8469" y="5159"/>
                    <a:pt x="8458" y="4511"/>
                    <a:pt x="8369" y="3887"/>
                  </a:cubicBezTo>
                  <a:cubicBezTo>
                    <a:pt x="8196" y="2663"/>
                    <a:pt x="7683" y="1436"/>
                    <a:pt x="6718" y="662"/>
                  </a:cubicBezTo>
                  <a:cubicBezTo>
                    <a:pt x="6242" y="281"/>
                    <a:pt x="5691" y="0"/>
                    <a:pt x="513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1" name="Google Shape;2231;p58"/>
            <p:cNvSpPr/>
            <p:nvPr/>
          </p:nvSpPr>
          <p:spPr>
            <a:xfrm>
              <a:off x="10147618" y="1407328"/>
              <a:ext cx="429695" cy="1059494"/>
            </a:xfrm>
            <a:custGeom>
              <a:avLst/>
              <a:gdLst/>
              <a:ahLst/>
              <a:cxnLst/>
              <a:rect l="l" t="t" r="r" b="b"/>
              <a:pathLst>
                <a:path w="5581" h="13761" extrusionOk="0">
                  <a:moveTo>
                    <a:pt x="4418" y="1"/>
                  </a:moveTo>
                  <a:cubicBezTo>
                    <a:pt x="4333" y="1"/>
                    <a:pt x="4240" y="73"/>
                    <a:pt x="4258" y="183"/>
                  </a:cubicBezTo>
                  <a:cubicBezTo>
                    <a:pt x="4387" y="929"/>
                    <a:pt x="4434" y="1673"/>
                    <a:pt x="4407" y="2428"/>
                  </a:cubicBezTo>
                  <a:cubicBezTo>
                    <a:pt x="4386" y="3003"/>
                    <a:pt x="4179" y="3284"/>
                    <a:pt x="3589" y="3362"/>
                  </a:cubicBezTo>
                  <a:cubicBezTo>
                    <a:pt x="3451" y="3380"/>
                    <a:pt x="3312" y="3388"/>
                    <a:pt x="3172" y="3388"/>
                  </a:cubicBezTo>
                  <a:cubicBezTo>
                    <a:pt x="3031" y="3388"/>
                    <a:pt x="2889" y="3380"/>
                    <a:pt x="2747" y="3367"/>
                  </a:cubicBezTo>
                  <a:lnTo>
                    <a:pt x="2697" y="1124"/>
                  </a:lnTo>
                  <a:cubicBezTo>
                    <a:pt x="2695" y="1077"/>
                    <a:pt x="2661" y="1040"/>
                    <a:pt x="2617" y="1040"/>
                  </a:cubicBezTo>
                  <a:cubicBezTo>
                    <a:pt x="2574" y="1040"/>
                    <a:pt x="2538" y="1077"/>
                    <a:pt x="2537" y="1124"/>
                  </a:cubicBezTo>
                  <a:lnTo>
                    <a:pt x="2505" y="2561"/>
                  </a:lnTo>
                  <a:cubicBezTo>
                    <a:pt x="2484" y="2560"/>
                    <a:pt x="2463" y="2560"/>
                    <a:pt x="2441" y="2560"/>
                  </a:cubicBezTo>
                  <a:cubicBezTo>
                    <a:pt x="2335" y="2560"/>
                    <a:pt x="2218" y="2565"/>
                    <a:pt x="2098" y="2565"/>
                  </a:cubicBezTo>
                  <a:cubicBezTo>
                    <a:pt x="1716" y="2565"/>
                    <a:pt x="1311" y="2520"/>
                    <a:pt x="1192" y="2151"/>
                  </a:cubicBezTo>
                  <a:cubicBezTo>
                    <a:pt x="1025" y="1643"/>
                    <a:pt x="1101" y="968"/>
                    <a:pt x="1176" y="451"/>
                  </a:cubicBezTo>
                  <a:cubicBezTo>
                    <a:pt x="1192" y="341"/>
                    <a:pt x="1096" y="269"/>
                    <a:pt x="1012" y="269"/>
                  </a:cubicBezTo>
                  <a:cubicBezTo>
                    <a:pt x="957" y="269"/>
                    <a:pt x="906" y="300"/>
                    <a:pt x="896" y="373"/>
                  </a:cubicBezTo>
                  <a:cubicBezTo>
                    <a:pt x="811" y="962"/>
                    <a:pt x="682" y="1824"/>
                    <a:pt x="965" y="2380"/>
                  </a:cubicBezTo>
                  <a:cubicBezTo>
                    <a:pt x="1185" y="2815"/>
                    <a:pt x="1661" y="2849"/>
                    <a:pt x="2116" y="2849"/>
                  </a:cubicBezTo>
                  <a:cubicBezTo>
                    <a:pt x="2203" y="2849"/>
                    <a:pt x="2288" y="2848"/>
                    <a:pt x="2371" y="2848"/>
                  </a:cubicBezTo>
                  <a:cubicBezTo>
                    <a:pt x="2415" y="2848"/>
                    <a:pt x="2458" y="2848"/>
                    <a:pt x="2500" y="2850"/>
                  </a:cubicBezTo>
                  <a:lnTo>
                    <a:pt x="2436" y="5711"/>
                  </a:lnTo>
                  <a:cubicBezTo>
                    <a:pt x="1898" y="5685"/>
                    <a:pt x="1305" y="5663"/>
                    <a:pt x="838" y="5428"/>
                  </a:cubicBezTo>
                  <a:cubicBezTo>
                    <a:pt x="217" y="5114"/>
                    <a:pt x="437" y="3775"/>
                    <a:pt x="524" y="3238"/>
                  </a:cubicBezTo>
                  <a:cubicBezTo>
                    <a:pt x="543" y="3129"/>
                    <a:pt x="449" y="3056"/>
                    <a:pt x="365" y="3056"/>
                  </a:cubicBezTo>
                  <a:cubicBezTo>
                    <a:pt x="309" y="3056"/>
                    <a:pt x="257" y="3088"/>
                    <a:pt x="245" y="3162"/>
                  </a:cubicBezTo>
                  <a:cubicBezTo>
                    <a:pt x="128" y="3871"/>
                    <a:pt x="1" y="4836"/>
                    <a:pt x="444" y="5463"/>
                  </a:cubicBezTo>
                  <a:cubicBezTo>
                    <a:pt x="616" y="5706"/>
                    <a:pt x="935" y="5798"/>
                    <a:pt x="1212" y="5853"/>
                  </a:cubicBezTo>
                  <a:cubicBezTo>
                    <a:pt x="1611" y="5934"/>
                    <a:pt x="2023" y="5970"/>
                    <a:pt x="2431" y="5998"/>
                  </a:cubicBezTo>
                  <a:lnTo>
                    <a:pt x="2258" y="13672"/>
                  </a:lnTo>
                  <a:cubicBezTo>
                    <a:pt x="2256" y="13720"/>
                    <a:pt x="2292" y="13761"/>
                    <a:pt x="2338" y="13761"/>
                  </a:cubicBezTo>
                  <a:lnTo>
                    <a:pt x="2903" y="13761"/>
                  </a:lnTo>
                  <a:cubicBezTo>
                    <a:pt x="2948" y="13761"/>
                    <a:pt x="2983" y="13720"/>
                    <a:pt x="2983" y="13672"/>
                  </a:cubicBezTo>
                  <a:lnTo>
                    <a:pt x="2826" y="6687"/>
                  </a:lnTo>
                  <a:lnTo>
                    <a:pt x="2826" y="6687"/>
                  </a:lnTo>
                  <a:cubicBezTo>
                    <a:pt x="2962" y="6695"/>
                    <a:pt x="3099" y="6700"/>
                    <a:pt x="3236" y="6700"/>
                  </a:cubicBezTo>
                  <a:cubicBezTo>
                    <a:pt x="3502" y="6700"/>
                    <a:pt x="3768" y="6682"/>
                    <a:pt x="4031" y="6641"/>
                  </a:cubicBezTo>
                  <a:cubicBezTo>
                    <a:pt x="4389" y="6584"/>
                    <a:pt x="4870" y="6541"/>
                    <a:pt x="5160" y="6290"/>
                  </a:cubicBezTo>
                  <a:cubicBezTo>
                    <a:pt x="5447" y="6039"/>
                    <a:pt x="5510" y="5732"/>
                    <a:pt x="5539" y="5365"/>
                  </a:cubicBezTo>
                  <a:cubicBezTo>
                    <a:pt x="5580" y="4804"/>
                    <a:pt x="5573" y="4236"/>
                    <a:pt x="5550" y="3674"/>
                  </a:cubicBezTo>
                  <a:cubicBezTo>
                    <a:pt x="5546" y="3581"/>
                    <a:pt x="5472" y="3534"/>
                    <a:pt x="5399" y="3534"/>
                  </a:cubicBezTo>
                  <a:cubicBezTo>
                    <a:pt x="5326" y="3534"/>
                    <a:pt x="5256" y="3581"/>
                    <a:pt x="5260" y="3674"/>
                  </a:cubicBezTo>
                  <a:cubicBezTo>
                    <a:pt x="5276" y="4051"/>
                    <a:pt x="5278" y="4426"/>
                    <a:pt x="5271" y="4803"/>
                  </a:cubicBezTo>
                  <a:cubicBezTo>
                    <a:pt x="5260" y="5274"/>
                    <a:pt x="5318" y="5855"/>
                    <a:pt x="4858" y="6134"/>
                  </a:cubicBezTo>
                  <a:cubicBezTo>
                    <a:pt x="4523" y="6338"/>
                    <a:pt x="3991" y="6362"/>
                    <a:pt x="3618" y="6395"/>
                  </a:cubicBezTo>
                  <a:cubicBezTo>
                    <a:pt x="3489" y="6407"/>
                    <a:pt x="3360" y="6412"/>
                    <a:pt x="3231" y="6412"/>
                  </a:cubicBezTo>
                  <a:cubicBezTo>
                    <a:pt x="3091" y="6412"/>
                    <a:pt x="2952" y="6407"/>
                    <a:pt x="2813" y="6397"/>
                  </a:cubicBezTo>
                  <a:lnTo>
                    <a:pt x="2752" y="3659"/>
                  </a:lnTo>
                  <a:lnTo>
                    <a:pt x="2752" y="3659"/>
                  </a:lnTo>
                  <a:cubicBezTo>
                    <a:pt x="2920" y="3675"/>
                    <a:pt x="3104" y="3689"/>
                    <a:pt x="3290" y="3689"/>
                  </a:cubicBezTo>
                  <a:cubicBezTo>
                    <a:pt x="3854" y="3689"/>
                    <a:pt x="4434" y="3564"/>
                    <a:pt x="4624" y="3023"/>
                  </a:cubicBezTo>
                  <a:cubicBezTo>
                    <a:pt x="4763" y="2633"/>
                    <a:pt x="4708" y="2126"/>
                    <a:pt x="4703" y="1721"/>
                  </a:cubicBezTo>
                  <a:cubicBezTo>
                    <a:pt x="4695" y="1180"/>
                    <a:pt x="4630" y="639"/>
                    <a:pt x="4539" y="106"/>
                  </a:cubicBezTo>
                  <a:cubicBezTo>
                    <a:pt x="4526" y="32"/>
                    <a:pt x="4474" y="1"/>
                    <a:pt x="441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2" name="Google Shape;2232;p58"/>
            <p:cNvSpPr/>
            <p:nvPr/>
          </p:nvSpPr>
          <p:spPr>
            <a:xfrm>
              <a:off x="10096341" y="2278045"/>
              <a:ext cx="319827" cy="220891"/>
            </a:xfrm>
            <a:custGeom>
              <a:avLst/>
              <a:gdLst/>
              <a:ahLst/>
              <a:cxnLst/>
              <a:rect l="l" t="t" r="r" b="b"/>
              <a:pathLst>
                <a:path w="4154" h="2869" extrusionOk="0">
                  <a:moveTo>
                    <a:pt x="1749" y="1"/>
                  </a:moveTo>
                  <a:cubicBezTo>
                    <a:pt x="1591" y="1"/>
                    <a:pt x="1419" y="99"/>
                    <a:pt x="1304" y="220"/>
                  </a:cubicBezTo>
                  <a:cubicBezTo>
                    <a:pt x="831" y="727"/>
                    <a:pt x="858" y="1521"/>
                    <a:pt x="1033" y="2191"/>
                  </a:cubicBezTo>
                  <a:cubicBezTo>
                    <a:pt x="815" y="2071"/>
                    <a:pt x="593" y="1964"/>
                    <a:pt x="364" y="1867"/>
                  </a:cubicBezTo>
                  <a:cubicBezTo>
                    <a:pt x="307" y="1843"/>
                    <a:pt x="238" y="1823"/>
                    <a:pt x="176" y="1823"/>
                  </a:cubicBezTo>
                  <a:cubicBezTo>
                    <a:pt x="116" y="1823"/>
                    <a:pt x="63" y="1841"/>
                    <a:pt x="31" y="1891"/>
                  </a:cubicBezTo>
                  <a:cubicBezTo>
                    <a:pt x="1" y="1937"/>
                    <a:pt x="4" y="1997"/>
                    <a:pt x="10" y="2050"/>
                  </a:cubicBezTo>
                  <a:cubicBezTo>
                    <a:pt x="50" y="2371"/>
                    <a:pt x="221" y="2669"/>
                    <a:pt x="472" y="2869"/>
                  </a:cubicBezTo>
                  <a:lnTo>
                    <a:pt x="4025" y="2869"/>
                  </a:lnTo>
                  <a:cubicBezTo>
                    <a:pt x="4047" y="2810"/>
                    <a:pt x="4067" y="2751"/>
                    <a:pt x="4085" y="2692"/>
                  </a:cubicBezTo>
                  <a:cubicBezTo>
                    <a:pt x="4130" y="2533"/>
                    <a:pt x="4154" y="2351"/>
                    <a:pt x="4067" y="2209"/>
                  </a:cubicBezTo>
                  <a:cubicBezTo>
                    <a:pt x="3991" y="2083"/>
                    <a:pt x="3845" y="2025"/>
                    <a:pt x="3695" y="2025"/>
                  </a:cubicBezTo>
                  <a:cubicBezTo>
                    <a:pt x="3616" y="2025"/>
                    <a:pt x="3536" y="2041"/>
                    <a:pt x="3465" y="2073"/>
                  </a:cubicBezTo>
                  <a:cubicBezTo>
                    <a:pt x="3260" y="2164"/>
                    <a:pt x="3110" y="2346"/>
                    <a:pt x="2970" y="2523"/>
                  </a:cubicBezTo>
                  <a:cubicBezTo>
                    <a:pt x="3042" y="2342"/>
                    <a:pt x="3075" y="2144"/>
                    <a:pt x="3063" y="1950"/>
                  </a:cubicBezTo>
                  <a:cubicBezTo>
                    <a:pt x="3059" y="1874"/>
                    <a:pt x="3047" y="1796"/>
                    <a:pt x="3006" y="1733"/>
                  </a:cubicBezTo>
                  <a:cubicBezTo>
                    <a:pt x="2948" y="1644"/>
                    <a:pt x="2846" y="1604"/>
                    <a:pt x="2739" y="1604"/>
                  </a:cubicBezTo>
                  <a:cubicBezTo>
                    <a:pt x="2664" y="1604"/>
                    <a:pt x="2587" y="1624"/>
                    <a:pt x="2523" y="1662"/>
                  </a:cubicBezTo>
                  <a:cubicBezTo>
                    <a:pt x="2367" y="1754"/>
                    <a:pt x="2269" y="1916"/>
                    <a:pt x="2179" y="2070"/>
                  </a:cubicBezTo>
                  <a:cubicBezTo>
                    <a:pt x="2247" y="1526"/>
                    <a:pt x="2227" y="972"/>
                    <a:pt x="2123" y="435"/>
                  </a:cubicBezTo>
                  <a:cubicBezTo>
                    <a:pt x="2097" y="298"/>
                    <a:pt x="2058" y="151"/>
                    <a:pt x="1949" y="67"/>
                  </a:cubicBezTo>
                  <a:cubicBezTo>
                    <a:pt x="1889" y="20"/>
                    <a:pt x="1821" y="1"/>
                    <a:pt x="174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8" name="圖片 7" descr="擷取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851699" cy="5143500"/>
          </a:xfrm>
          <a:prstGeom prst="rect">
            <a:avLst/>
          </a:prstGeom>
        </p:spPr>
      </p:pic>
      <p:pic>
        <p:nvPicPr>
          <p:cNvPr id="9" name="圖片 8" descr="擷取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60028" y="0"/>
            <a:ext cx="4883971" cy="5143500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0" y="4620280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dirty="0" smtClean="0"/>
              <a:t>https://tw.news.yahoo.com/%E5%A5%B9%E6%9B%AC%E7%95%B6%E5%AA%BD%E7%9A%84%E9%83%BD%E6%87%82-063731916.html</a:t>
            </a: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2227;p58"/>
          <p:cNvGrpSpPr/>
          <p:nvPr/>
        </p:nvGrpSpPr>
        <p:grpSpPr>
          <a:xfrm>
            <a:off x="-145343" y="3792366"/>
            <a:ext cx="671995" cy="1207034"/>
            <a:chOff x="9952902" y="1048000"/>
            <a:chExt cx="807783" cy="1450937"/>
          </a:xfrm>
        </p:grpSpPr>
        <p:sp>
          <p:nvSpPr>
            <p:cNvPr id="2228" name="Google Shape;2228;p58"/>
            <p:cNvSpPr/>
            <p:nvPr/>
          </p:nvSpPr>
          <p:spPr>
            <a:xfrm>
              <a:off x="9964275" y="1048006"/>
              <a:ext cx="796410" cy="1450924"/>
            </a:xfrm>
            <a:custGeom>
              <a:avLst/>
              <a:gdLst/>
              <a:ahLst/>
              <a:cxnLst/>
              <a:rect l="l" t="t" r="r" b="b"/>
              <a:pathLst>
                <a:path w="10344" h="18845" extrusionOk="0">
                  <a:moveTo>
                    <a:pt x="5130" y="0"/>
                  </a:moveTo>
                  <a:cubicBezTo>
                    <a:pt x="4838" y="0"/>
                    <a:pt x="4544" y="76"/>
                    <a:pt x="4255" y="252"/>
                  </a:cubicBezTo>
                  <a:cubicBezTo>
                    <a:pt x="3573" y="669"/>
                    <a:pt x="3126" y="1456"/>
                    <a:pt x="2919" y="2194"/>
                  </a:cubicBezTo>
                  <a:cubicBezTo>
                    <a:pt x="2668" y="3092"/>
                    <a:pt x="2624" y="4048"/>
                    <a:pt x="2792" y="4965"/>
                  </a:cubicBezTo>
                  <a:cubicBezTo>
                    <a:pt x="1675" y="5103"/>
                    <a:pt x="660" y="5878"/>
                    <a:pt x="232" y="6919"/>
                  </a:cubicBezTo>
                  <a:cubicBezTo>
                    <a:pt x="81" y="7289"/>
                    <a:pt x="0" y="7712"/>
                    <a:pt x="131" y="8089"/>
                  </a:cubicBezTo>
                  <a:cubicBezTo>
                    <a:pt x="326" y="8660"/>
                    <a:pt x="927" y="8973"/>
                    <a:pt x="1475" y="9228"/>
                  </a:cubicBezTo>
                  <a:cubicBezTo>
                    <a:pt x="797" y="9836"/>
                    <a:pt x="559" y="10860"/>
                    <a:pt x="823" y="11732"/>
                  </a:cubicBezTo>
                  <a:cubicBezTo>
                    <a:pt x="1089" y="12602"/>
                    <a:pt x="1816" y="13301"/>
                    <a:pt x="2674" y="13604"/>
                  </a:cubicBezTo>
                  <a:cubicBezTo>
                    <a:pt x="2687" y="13609"/>
                    <a:pt x="2700" y="13612"/>
                    <a:pt x="2715" y="13617"/>
                  </a:cubicBezTo>
                  <a:cubicBezTo>
                    <a:pt x="3010" y="13717"/>
                    <a:pt x="3326" y="13769"/>
                    <a:pt x="3639" y="13769"/>
                  </a:cubicBezTo>
                  <a:cubicBezTo>
                    <a:pt x="4082" y="13769"/>
                    <a:pt x="4521" y="13665"/>
                    <a:pt x="4893" y="13444"/>
                  </a:cubicBezTo>
                  <a:lnTo>
                    <a:pt x="4893" y="13444"/>
                  </a:lnTo>
                  <a:lnTo>
                    <a:pt x="4810" y="17097"/>
                  </a:lnTo>
                  <a:cubicBezTo>
                    <a:pt x="4762" y="17045"/>
                    <a:pt x="4706" y="16995"/>
                    <a:pt x="4636" y="16990"/>
                  </a:cubicBezTo>
                  <a:cubicBezTo>
                    <a:pt x="4633" y="16989"/>
                    <a:pt x="4629" y="16989"/>
                    <a:pt x="4626" y="16989"/>
                  </a:cubicBezTo>
                  <a:cubicBezTo>
                    <a:pt x="4502" y="16989"/>
                    <a:pt x="4426" y="17129"/>
                    <a:pt x="4394" y="17251"/>
                  </a:cubicBezTo>
                  <a:cubicBezTo>
                    <a:pt x="4360" y="17386"/>
                    <a:pt x="4345" y="17526"/>
                    <a:pt x="4346" y="17664"/>
                  </a:cubicBezTo>
                  <a:cubicBezTo>
                    <a:pt x="4213" y="17758"/>
                    <a:pt x="4124" y="17904"/>
                    <a:pt x="4040" y="18048"/>
                  </a:cubicBezTo>
                  <a:cubicBezTo>
                    <a:pt x="4108" y="17504"/>
                    <a:pt x="4089" y="16950"/>
                    <a:pt x="3985" y="16412"/>
                  </a:cubicBezTo>
                  <a:cubicBezTo>
                    <a:pt x="3959" y="16275"/>
                    <a:pt x="3920" y="16129"/>
                    <a:pt x="3810" y="16043"/>
                  </a:cubicBezTo>
                  <a:cubicBezTo>
                    <a:pt x="3751" y="15997"/>
                    <a:pt x="3683" y="15978"/>
                    <a:pt x="3611" y="15978"/>
                  </a:cubicBezTo>
                  <a:cubicBezTo>
                    <a:pt x="3452" y="15978"/>
                    <a:pt x="3280" y="16076"/>
                    <a:pt x="3165" y="16198"/>
                  </a:cubicBezTo>
                  <a:cubicBezTo>
                    <a:pt x="2693" y="16705"/>
                    <a:pt x="2720" y="17499"/>
                    <a:pt x="2893" y="18169"/>
                  </a:cubicBezTo>
                  <a:cubicBezTo>
                    <a:pt x="2677" y="18049"/>
                    <a:pt x="2454" y="17941"/>
                    <a:pt x="2226" y="17845"/>
                  </a:cubicBezTo>
                  <a:cubicBezTo>
                    <a:pt x="2168" y="17821"/>
                    <a:pt x="2099" y="17801"/>
                    <a:pt x="2036" y="17801"/>
                  </a:cubicBezTo>
                  <a:cubicBezTo>
                    <a:pt x="1977" y="17801"/>
                    <a:pt x="1924" y="17819"/>
                    <a:pt x="1893" y="17868"/>
                  </a:cubicBezTo>
                  <a:cubicBezTo>
                    <a:pt x="1862" y="17914"/>
                    <a:pt x="1866" y="17974"/>
                    <a:pt x="1872" y="18028"/>
                  </a:cubicBezTo>
                  <a:cubicBezTo>
                    <a:pt x="1911" y="18347"/>
                    <a:pt x="2082" y="18645"/>
                    <a:pt x="2332" y="18844"/>
                  </a:cubicBezTo>
                  <a:lnTo>
                    <a:pt x="5886" y="18844"/>
                  </a:lnTo>
                  <a:cubicBezTo>
                    <a:pt x="5896" y="18816"/>
                    <a:pt x="5908" y="18786"/>
                    <a:pt x="5917" y="18756"/>
                  </a:cubicBezTo>
                  <a:cubicBezTo>
                    <a:pt x="6259" y="18787"/>
                    <a:pt x="6602" y="18803"/>
                    <a:pt x="6944" y="18803"/>
                  </a:cubicBezTo>
                  <a:cubicBezTo>
                    <a:pt x="7232" y="18803"/>
                    <a:pt x="7519" y="18792"/>
                    <a:pt x="7805" y="18769"/>
                  </a:cubicBezTo>
                  <a:cubicBezTo>
                    <a:pt x="7869" y="18764"/>
                    <a:pt x="7939" y="18756"/>
                    <a:pt x="7984" y="18710"/>
                  </a:cubicBezTo>
                  <a:cubicBezTo>
                    <a:pt x="8019" y="18675"/>
                    <a:pt x="8031" y="18623"/>
                    <a:pt x="8042" y="18574"/>
                  </a:cubicBezTo>
                  <a:cubicBezTo>
                    <a:pt x="8097" y="18331"/>
                    <a:pt x="8129" y="18023"/>
                    <a:pt x="7922" y="17882"/>
                  </a:cubicBezTo>
                  <a:cubicBezTo>
                    <a:pt x="7850" y="17834"/>
                    <a:pt x="7762" y="17818"/>
                    <a:pt x="7675" y="17818"/>
                  </a:cubicBezTo>
                  <a:cubicBezTo>
                    <a:pt x="7654" y="17818"/>
                    <a:pt x="7634" y="17819"/>
                    <a:pt x="7613" y="17821"/>
                  </a:cubicBezTo>
                  <a:cubicBezTo>
                    <a:pt x="7361" y="17844"/>
                    <a:pt x="7120" y="17974"/>
                    <a:pt x="6963" y="18174"/>
                  </a:cubicBezTo>
                  <a:cubicBezTo>
                    <a:pt x="7031" y="17970"/>
                    <a:pt x="7084" y="17761"/>
                    <a:pt x="7120" y="17549"/>
                  </a:cubicBezTo>
                  <a:cubicBezTo>
                    <a:pt x="7137" y="17450"/>
                    <a:pt x="7138" y="17324"/>
                    <a:pt x="7050" y="17276"/>
                  </a:cubicBezTo>
                  <a:cubicBezTo>
                    <a:pt x="7027" y="17263"/>
                    <a:pt x="7002" y="17258"/>
                    <a:pt x="6977" y="17258"/>
                  </a:cubicBezTo>
                  <a:cubicBezTo>
                    <a:pt x="6939" y="17258"/>
                    <a:pt x="6900" y="17269"/>
                    <a:pt x="6865" y="17281"/>
                  </a:cubicBezTo>
                  <a:cubicBezTo>
                    <a:pt x="6572" y="17384"/>
                    <a:pt x="6323" y="17605"/>
                    <a:pt x="6187" y="17884"/>
                  </a:cubicBezTo>
                  <a:cubicBezTo>
                    <a:pt x="6386" y="17441"/>
                    <a:pt x="6527" y="16973"/>
                    <a:pt x="6605" y="16493"/>
                  </a:cubicBezTo>
                  <a:cubicBezTo>
                    <a:pt x="6630" y="16338"/>
                    <a:pt x="6624" y="16135"/>
                    <a:pt x="6477" y="16079"/>
                  </a:cubicBezTo>
                  <a:cubicBezTo>
                    <a:pt x="6454" y="16070"/>
                    <a:pt x="6431" y="16066"/>
                    <a:pt x="6408" y="16066"/>
                  </a:cubicBezTo>
                  <a:cubicBezTo>
                    <a:pt x="6332" y="16066"/>
                    <a:pt x="6256" y="16106"/>
                    <a:pt x="6189" y="16147"/>
                  </a:cubicBezTo>
                  <a:cubicBezTo>
                    <a:pt x="5903" y="16328"/>
                    <a:pt x="5658" y="16569"/>
                    <a:pt x="5470" y="16850"/>
                  </a:cubicBezTo>
                  <a:lnTo>
                    <a:pt x="5390" y="13339"/>
                  </a:lnTo>
                  <a:lnTo>
                    <a:pt x="5390" y="13339"/>
                  </a:lnTo>
                  <a:cubicBezTo>
                    <a:pt x="5685" y="13558"/>
                    <a:pt x="6060" y="13668"/>
                    <a:pt x="6426" y="13732"/>
                  </a:cubicBezTo>
                  <a:cubicBezTo>
                    <a:pt x="6687" y="13781"/>
                    <a:pt x="6955" y="13809"/>
                    <a:pt x="7222" y="13809"/>
                  </a:cubicBezTo>
                  <a:cubicBezTo>
                    <a:pt x="7284" y="13809"/>
                    <a:pt x="7346" y="13808"/>
                    <a:pt x="7407" y="13805"/>
                  </a:cubicBezTo>
                  <a:lnTo>
                    <a:pt x="7413" y="13805"/>
                  </a:lnTo>
                  <a:cubicBezTo>
                    <a:pt x="7523" y="13799"/>
                    <a:pt x="7634" y="13788"/>
                    <a:pt x="7745" y="13771"/>
                  </a:cubicBezTo>
                  <a:cubicBezTo>
                    <a:pt x="7771" y="13767"/>
                    <a:pt x="7796" y="13763"/>
                    <a:pt x="7821" y="13757"/>
                  </a:cubicBezTo>
                  <a:cubicBezTo>
                    <a:pt x="7849" y="13752"/>
                    <a:pt x="7876" y="13747"/>
                    <a:pt x="7904" y="13741"/>
                  </a:cubicBezTo>
                  <a:cubicBezTo>
                    <a:pt x="7918" y="13738"/>
                    <a:pt x="7931" y="13734"/>
                    <a:pt x="7944" y="13731"/>
                  </a:cubicBezTo>
                  <a:cubicBezTo>
                    <a:pt x="7967" y="13726"/>
                    <a:pt x="7990" y="13721"/>
                    <a:pt x="8012" y="13715"/>
                  </a:cubicBezTo>
                  <a:cubicBezTo>
                    <a:pt x="8089" y="13695"/>
                    <a:pt x="8165" y="13672"/>
                    <a:pt x="8240" y="13644"/>
                  </a:cubicBezTo>
                  <a:cubicBezTo>
                    <a:pt x="8245" y="13642"/>
                    <a:pt x="8250" y="13639"/>
                    <a:pt x="8255" y="13638"/>
                  </a:cubicBezTo>
                  <a:cubicBezTo>
                    <a:pt x="8765" y="13450"/>
                    <a:pt x="9222" y="13068"/>
                    <a:pt x="9431" y="12572"/>
                  </a:cubicBezTo>
                  <a:cubicBezTo>
                    <a:pt x="9459" y="12504"/>
                    <a:pt x="9483" y="12435"/>
                    <a:pt x="9502" y="12363"/>
                  </a:cubicBezTo>
                  <a:cubicBezTo>
                    <a:pt x="9573" y="12095"/>
                    <a:pt x="9558" y="11805"/>
                    <a:pt x="9472" y="11541"/>
                  </a:cubicBezTo>
                  <a:cubicBezTo>
                    <a:pt x="9464" y="11517"/>
                    <a:pt x="9457" y="11494"/>
                    <a:pt x="9447" y="11472"/>
                  </a:cubicBezTo>
                  <a:cubicBezTo>
                    <a:pt x="9442" y="11459"/>
                    <a:pt x="9438" y="11447"/>
                    <a:pt x="9433" y="11435"/>
                  </a:cubicBezTo>
                  <a:cubicBezTo>
                    <a:pt x="9317" y="11155"/>
                    <a:pt x="9113" y="10919"/>
                    <a:pt x="8840" y="10789"/>
                  </a:cubicBezTo>
                  <a:cubicBezTo>
                    <a:pt x="8892" y="10745"/>
                    <a:pt x="8942" y="10699"/>
                    <a:pt x="8993" y="10653"/>
                  </a:cubicBezTo>
                  <a:cubicBezTo>
                    <a:pt x="9026" y="10622"/>
                    <a:pt x="9058" y="10590"/>
                    <a:pt x="9092" y="10559"/>
                  </a:cubicBezTo>
                  <a:cubicBezTo>
                    <a:pt x="9172" y="10479"/>
                    <a:pt x="9253" y="10397"/>
                    <a:pt x="9328" y="10312"/>
                  </a:cubicBezTo>
                  <a:cubicBezTo>
                    <a:pt x="9344" y="10295"/>
                    <a:pt x="9359" y="10278"/>
                    <a:pt x="9372" y="10261"/>
                  </a:cubicBezTo>
                  <a:cubicBezTo>
                    <a:pt x="9417" y="10209"/>
                    <a:pt x="9460" y="10156"/>
                    <a:pt x="9503" y="10103"/>
                  </a:cubicBezTo>
                  <a:cubicBezTo>
                    <a:pt x="9532" y="10067"/>
                    <a:pt x="9559" y="10031"/>
                    <a:pt x="9585" y="9994"/>
                  </a:cubicBezTo>
                  <a:cubicBezTo>
                    <a:pt x="9802" y="9702"/>
                    <a:pt x="9979" y="9383"/>
                    <a:pt x="10100" y="9041"/>
                  </a:cubicBezTo>
                  <a:cubicBezTo>
                    <a:pt x="10116" y="8997"/>
                    <a:pt x="10128" y="8954"/>
                    <a:pt x="10143" y="8911"/>
                  </a:cubicBezTo>
                  <a:cubicBezTo>
                    <a:pt x="10343" y="8256"/>
                    <a:pt x="10327" y="7529"/>
                    <a:pt x="10022" y="6918"/>
                  </a:cubicBezTo>
                  <a:cubicBezTo>
                    <a:pt x="9982" y="6837"/>
                    <a:pt x="9936" y="6758"/>
                    <a:pt x="9885" y="6683"/>
                  </a:cubicBezTo>
                  <a:cubicBezTo>
                    <a:pt x="9872" y="6664"/>
                    <a:pt x="9859" y="6644"/>
                    <a:pt x="9846" y="6626"/>
                  </a:cubicBezTo>
                  <a:cubicBezTo>
                    <a:pt x="9501" y="6146"/>
                    <a:pt x="8956" y="5807"/>
                    <a:pt x="8370" y="5769"/>
                  </a:cubicBezTo>
                  <a:cubicBezTo>
                    <a:pt x="8345" y="5768"/>
                    <a:pt x="8322" y="5767"/>
                    <a:pt x="8297" y="5765"/>
                  </a:cubicBezTo>
                  <a:cubicBezTo>
                    <a:pt x="8308" y="5727"/>
                    <a:pt x="8318" y="5689"/>
                    <a:pt x="8328" y="5650"/>
                  </a:cubicBezTo>
                  <a:cubicBezTo>
                    <a:pt x="8333" y="5630"/>
                    <a:pt x="8336" y="5612"/>
                    <a:pt x="8340" y="5592"/>
                  </a:cubicBezTo>
                  <a:cubicBezTo>
                    <a:pt x="8359" y="5513"/>
                    <a:pt x="8375" y="5431"/>
                    <a:pt x="8386" y="5351"/>
                  </a:cubicBezTo>
                  <a:cubicBezTo>
                    <a:pt x="8391" y="5318"/>
                    <a:pt x="8395" y="5285"/>
                    <a:pt x="8401" y="5252"/>
                  </a:cubicBezTo>
                  <a:cubicBezTo>
                    <a:pt x="8411" y="5169"/>
                    <a:pt x="8418" y="5085"/>
                    <a:pt x="8424" y="5001"/>
                  </a:cubicBezTo>
                  <a:cubicBezTo>
                    <a:pt x="8448" y="4630"/>
                    <a:pt x="8424" y="4254"/>
                    <a:pt x="8370" y="3884"/>
                  </a:cubicBezTo>
                  <a:cubicBezTo>
                    <a:pt x="8197" y="2659"/>
                    <a:pt x="7684" y="1435"/>
                    <a:pt x="6718" y="661"/>
                  </a:cubicBezTo>
                  <a:lnTo>
                    <a:pt x="6717" y="661"/>
                  </a:lnTo>
                  <a:cubicBezTo>
                    <a:pt x="6703" y="650"/>
                    <a:pt x="6689" y="639"/>
                    <a:pt x="6675" y="629"/>
                  </a:cubicBezTo>
                  <a:cubicBezTo>
                    <a:pt x="6671" y="626"/>
                    <a:pt x="6667" y="621"/>
                    <a:pt x="6663" y="619"/>
                  </a:cubicBezTo>
                  <a:cubicBezTo>
                    <a:pt x="6650" y="610"/>
                    <a:pt x="6639" y="599"/>
                    <a:pt x="6625" y="591"/>
                  </a:cubicBezTo>
                  <a:cubicBezTo>
                    <a:pt x="6623" y="589"/>
                    <a:pt x="6621" y="588"/>
                    <a:pt x="6619" y="586"/>
                  </a:cubicBezTo>
                  <a:cubicBezTo>
                    <a:pt x="6603" y="573"/>
                    <a:pt x="6588" y="562"/>
                    <a:pt x="6572" y="551"/>
                  </a:cubicBezTo>
                  <a:lnTo>
                    <a:pt x="6569" y="549"/>
                  </a:lnTo>
                  <a:cubicBezTo>
                    <a:pt x="6553" y="537"/>
                    <a:pt x="6537" y="526"/>
                    <a:pt x="6522" y="515"/>
                  </a:cubicBezTo>
                  <a:cubicBezTo>
                    <a:pt x="6093" y="210"/>
                    <a:pt x="5615" y="0"/>
                    <a:pt x="5130" y="0"/>
                  </a:cubicBezTo>
                  <a:close/>
                </a:path>
              </a:pathLst>
            </a:custGeom>
            <a:solidFill>
              <a:schemeClr val="accent6"/>
            </a:solidFill>
            <a:ln w="1143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5725" dist="57150" dir="3300000" algn="bl" rotWithShape="0">
                <a:schemeClr val="dk1">
                  <a:alpha val="3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9" name="Google Shape;2229;p58"/>
            <p:cNvSpPr/>
            <p:nvPr/>
          </p:nvSpPr>
          <p:spPr>
            <a:xfrm>
              <a:off x="10285359" y="2284975"/>
              <a:ext cx="293803" cy="210574"/>
            </a:xfrm>
            <a:custGeom>
              <a:avLst/>
              <a:gdLst/>
              <a:ahLst/>
              <a:cxnLst/>
              <a:rect l="l" t="t" r="r" b="b"/>
              <a:pathLst>
                <a:path w="3816" h="2735" extrusionOk="0">
                  <a:moveTo>
                    <a:pt x="2091" y="0"/>
                  </a:moveTo>
                  <a:cubicBezTo>
                    <a:pt x="2016" y="0"/>
                    <a:pt x="1939" y="39"/>
                    <a:pt x="1873" y="81"/>
                  </a:cubicBezTo>
                  <a:cubicBezTo>
                    <a:pt x="1363" y="402"/>
                    <a:pt x="983" y="923"/>
                    <a:pt x="830" y="1507"/>
                  </a:cubicBezTo>
                  <a:cubicBezTo>
                    <a:pt x="739" y="1337"/>
                    <a:pt x="628" y="1179"/>
                    <a:pt x="498" y="1037"/>
                  </a:cubicBezTo>
                  <a:cubicBezTo>
                    <a:pt x="449" y="982"/>
                    <a:pt x="392" y="928"/>
                    <a:pt x="319" y="923"/>
                  </a:cubicBezTo>
                  <a:cubicBezTo>
                    <a:pt x="315" y="923"/>
                    <a:pt x="311" y="922"/>
                    <a:pt x="307" y="922"/>
                  </a:cubicBezTo>
                  <a:cubicBezTo>
                    <a:pt x="184" y="922"/>
                    <a:pt x="107" y="1063"/>
                    <a:pt x="76" y="1184"/>
                  </a:cubicBezTo>
                  <a:cubicBezTo>
                    <a:pt x="1" y="1482"/>
                    <a:pt x="14" y="1802"/>
                    <a:pt x="114" y="2094"/>
                  </a:cubicBezTo>
                  <a:lnTo>
                    <a:pt x="618" y="2554"/>
                  </a:lnTo>
                  <a:cubicBezTo>
                    <a:pt x="1279" y="2675"/>
                    <a:pt x="1952" y="2735"/>
                    <a:pt x="2624" y="2735"/>
                  </a:cubicBezTo>
                  <a:cubicBezTo>
                    <a:pt x="2913" y="2735"/>
                    <a:pt x="3202" y="2724"/>
                    <a:pt x="3491" y="2701"/>
                  </a:cubicBezTo>
                  <a:cubicBezTo>
                    <a:pt x="3555" y="2696"/>
                    <a:pt x="3625" y="2689"/>
                    <a:pt x="3670" y="2643"/>
                  </a:cubicBezTo>
                  <a:cubicBezTo>
                    <a:pt x="3705" y="2607"/>
                    <a:pt x="3718" y="2555"/>
                    <a:pt x="3728" y="2507"/>
                  </a:cubicBezTo>
                  <a:cubicBezTo>
                    <a:pt x="3784" y="2263"/>
                    <a:pt x="3815" y="1955"/>
                    <a:pt x="3608" y="1816"/>
                  </a:cubicBezTo>
                  <a:cubicBezTo>
                    <a:pt x="3538" y="1768"/>
                    <a:pt x="3453" y="1751"/>
                    <a:pt x="3366" y="1751"/>
                  </a:cubicBezTo>
                  <a:cubicBezTo>
                    <a:pt x="3344" y="1751"/>
                    <a:pt x="3322" y="1752"/>
                    <a:pt x="3300" y="1754"/>
                  </a:cubicBezTo>
                  <a:cubicBezTo>
                    <a:pt x="3048" y="1777"/>
                    <a:pt x="2806" y="1908"/>
                    <a:pt x="2649" y="2106"/>
                  </a:cubicBezTo>
                  <a:cubicBezTo>
                    <a:pt x="2717" y="1903"/>
                    <a:pt x="2769" y="1693"/>
                    <a:pt x="2806" y="1482"/>
                  </a:cubicBezTo>
                  <a:cubicBezTo>
                    <a:pt x="2823" y="1383"/>
                    <a:pt x="2824" y="1257"/>
                    <a:pt x="2736" y="1209"/>
                  </a:cubicBezTo>
                  <a:cubicBezTo>
                    <a:pt x="2713" y="1197"/>
                    <a:pt x="2688" y="1192"/>
                    <a:pt x="2663" y="1192"/>
                  </a:cubicBezTo>
                  <a:cubicBezTo>
                    <a:pt x="2625" y="1192"/>
                    <a:pt x="2586" y="1202"/>
                    <a:pt x="2551" y="1215"/>
                  </a:cubicBezTo>
                  <a:cubicBezTo>
                    <a:pt x="2258" y="1317"/>
                    <a:pt x="2010" y="1538"/>
                    <a:pt x="1874" y="1816"/>
                  </a:cubicBezTo>
                  <a:lnTo>
                    <a:pt x="1874" y="1816"/>
                  </a:lnTo>
                  <a:cubicBezTo>
                    <a:pt x="2073" y="1373"/>
                    <a:pt x="2214" y="906"/>
                    <a:pt x="2291" y="427"/>
                  </a:cubicBezTo>
                  <a:cubicBezTo>
                    <a:pt x="2316" y="271"/>
                    <a:pt x="2309" y="70"/>
                    <a:pt x="2161" y="13"/>
                  </a:cubicBezTo>
                  <a:cubicBezTo>
                    <a:pt x="2138" y="4"/>
                    <a:pt x="2114" y="0"/>
                    <a:pt x="209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0" name="Google Shape;2230;p58"/>
            <p:cNvSpPr/>
            <p:nvPr/>
          </p:nvSpPr>
          <p:spPr>
            <a:xfrm>
              <a:off x="9952902" y="1048000"/>
              <a:ext cx="796564" cy="1063497"/>
            </a:xfrm>
            <a:custGeom>
              <a:avLst/>
              <a:gdLst/>
              <a:ahLst/>
              <a:cxnLst/>
              <a:rect l="l" t="t" r="r" b="b"/>
              <a:pathLst>
                <a:path w="10346" h="13813" extrusionOk="0">
                  <a:moveTo>
                    <a:pt x="5130" y="0"/>
                  </a:moveTo>
                  <a:cubicBezTo>
                    <a:pt x="4838" y="0"/>
                    <a:pt x="4543" y="76"/>
                    <a:pt x="4255" y="253"/>
                  </a:cubicBezTo>
                  <a:cubicBezTo>
                    <a:pt x="3574" y="669"/>
                    <a:pt x="3126" y="1456"/>
                    <a:pt x="2919" y="2194"/>
                  </a:cubicBezTo>
                  <a:cubicBezTo>
                    <a:pt x="2668" y="3092"/>
                    <a:pt x="2624" y="4048"/>
                    <a:pt x="2792" y="4965"/>
                  </a:cubicBezTo>
                  <a:cubicBezTo>
                    <a:pt x="1676" y="5102"/>
                    <a:pt x="660" y="5878"/>
                    <a:pt x="233" y="6919"/>
                  </a:cubicBezTo>
                  <a:cubicBezTo>
                    <a:pt x="82" y="7290"/>
                    <a:pt x="0" y="7711"/>
                    <a:pt x="131" y="8090"/>
                  </a:cubicBezTo>
                  <a:cubicBezTo>
                    <a:pt x="328" y="8660"/>
                    <a:pt x="927" y="8973"/>
                    <a:pt x="1475" y="9227"/>
                  </a:cubicBezTo>
                  <a:cubicBezTo>
                    <a:pt x="798" y="9837"/>
                    <a:pt x="559" y="10860"/>
                    <a:pt x="824" y="11731"/>
                  </a:cubicBezTo>
                  <a:cubicBezTo>
                    <a:pt x="1089" y="12602"/>
                    <a:pt x="1818" y="13300"/>
                    <a:pt x="2675" y="13603"/>
                  </a:cubicBezTo>
                  <a:cubicBezTo>
                    <a:pt x="2982" y="13712"/>
                    <a:pt x="3313" y="13769"/>
                    <a:pt x="3641" y="13769"/>
                  </a:cubicBezTo>
                  <a:cubicBezTo>
                    <a:pt x="4224" y="13769"/>
                    <a:pt x="4799" y="13589"/>
                    <a:pt x="5226" y="13197"/>
                  </a:cubicBezTo>
                  <a:cubicBezTo>
                    <a:pt x="5540" y="13514"/>
                    <a:pt x="5990" y="13655"/>
                    <a:pt x="6429" y="13736"/>
                  </a:cubicBezTo>
                  <a:cubicBezTo>
                    <a:pt x="6692" y="13783"/>
                    <a:pt x="6962" y="13812"/>
                    <a:pt x="7231" y="13812"/>
                  </a:cubicBezTo>
                  <a:cubicBezTo>
                    <a:pt x="7582" y="13812"/>
                    <a:pt x="7930" y="13763"/>
                    <a:pt x="8259" y="13642"/>
                  </a:cubicBezTo>
                  <a:cubicBezTo>
                    <a:pt x="8839" y="13427"/>
                    <a:pt x="9347" y="12963"/>
                    <a:pt x="9505" y="12366"/>
                  </a:cubicBezTo>
                  <a:cubicBezTo>
                    <a:pt x="9663" y="11768"/>
                    <a:pt x="9400" y="11055"/>
                    <a:pt x="8841" y="10790"/>
                  </a:cubicBezTo>
                  <a:cubicBezTo>
                    <a:pt x="9393" y="10318"/>
                    <a:pt x="9859" y="9727"/>
                    <a:pt x="10101" y="9041"/>
                  </a:cubicBezTo>
                  <a:cubicBezTo>
                    <a:pt x="10345" y="8356"/>
                    <a:pt x="10346" y="7570"/>
                    <a:pt x="10021" y="6919"/>
                  </a:cubicBezTo>
                  <a:cubicBezTo>
                    <a:pt x="9696" y="6268"/>
                    <a:pt x="9023" y="5782"/>
                    <a:pt x="8295" y="5766"/>
                  </a:cubicBezTo>
                  <a:cubicBezTo>
                    <a:pt x="8469" y="5159"/>
                    <a:pt x="8458" y="4511"/>
                    <a:pt x="8369" y="3887"/>
                  </a:cubicBezTo>
                  <a:cubicBezTo>
                    <a:pt x="8196" y="2663"/>
                    <a:pt x="7683" y="1436"/>
                    <a:pt x="6718" y="662"/>
                  </a:cubicBezTo>
                  <a:cubicBezTo>
                    <a:pt x="6242" y="281"/>
                    <a:pt x="5691" y="0"/>
                    <a:pt x="513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1" name="Google Shape;2231;p58"/>
            <p:cNvSpPr/>
            <p:nvPr/>
          </p:nvSpPr>
          <p:spPr>
            <a:xfrm>
              <a:off x="10147618" y="1407328"/>
              <a:ext cx="429695" cy="1059494"/>
            </a:xfrm>
            <a:custGeom>
              <a:avLst/>
              <a:gdLst/>
              <a:ahLst/>
              <a:cxnLst/>
              <a:rect l="l" t="t" r="r" b="b"/>
              <a:pathLst>
                <a:path w="5581" h="13761" extrusionOk="0">
                  <a:moveTo>
                    <a:pt x="4418" y="1"/>
                  </a:moveTo>
                  <a:cubicBezTo>
                    <a:pt x="4333" y="1"/>
                    <a:pt x="4240" y="73"/>
                    <a:pt x="4258" y="183"/>
                  </a:cubicBezTo>
                  <a:cubicBezTo>
                    <a:pt x="4387" y="929"/>
                    <a:pt x="4434" y="1673"/>
                    <a:pt x="4407" y="2428"/>
                  </a:cubicBezTo>
                  <a:cubicBezTo>
                    <a:pt x="4386" y="3003"/>
                    <a:pt x="4179" y="3284"/>
                    <a:pt x="3589" y="3362"/>
                  </a:cubicBezTo>
                  <a:cubicBezTo>
                    <a:pt x="3451" y="3380"/>
                    <a:pt x="3312" y="3388"/>
                    <a:pt x="3172" y="3388"/>
                  </a:cubicBezTo>
                  <a:cubicBezTo>
                    <a:pt x="3031" y="3388"/>
                    <a:pt x="2889" y="3380"/>
                    <a:pt x="2747" y="3367"/>
                  </a:cubicBezTo>
                  <a:lnTo>
                    <a:pt x="2697" y="1124"/>
                  </a:lnTo>
                  <a:cubicBezTo>
                    <a:pt x="2695" y="1077"/>
                    <a:pt x="2661" y="1040"/>
                    <a:pt x="2617" y="1040"/>
                  </a:cubicBezTo>
                  <a:cubicBezTo>
                    <a:pt x="2574" y="1040"/>
                    <a:pt x="2538" y="1077"/>
                    <a:pt x="2537" y="1124"/>
                  </a:cubicBezTo>
                  <a:lnTo>
                    <a:pt x="2505" y="2561"/>
                  </a:lnTo>
                  <a:cubicBezTo>
                    <a:pt x="2484" y="2560"/>
                    <a:pt x="2463" y="2560"/>
                    <a:pt x="2441" y="2560"/>
                  </a:cubicBezTo>
                  <a:cubicBezTo>
                    <a:pt x="2335" y="2560"/>
                    <a:pt x="2218" y="2565"/>
                    <a:pt x="2098" y="2565"/>
                  </a:cubicBezTo>
                  <a:cubicBezTo>
                    <a:pt x="1716" y="2565"/>
                    <a:pt x="1311" y="2520"/>
                    <a:pt x="1192" y="2151"/>
                  </a:cubicBezTo>
                  <a:cubicBezTo>
                    <a:pt x="1025" y="1643"/>
                    <a:pt x="1101" y="968"/>
                    <a:pt x="1176" y="451"/>
                  </a:cubicBezTo>
                  <a:cubicBezTo>
                    <a:pt x="1192" y="341"/>
                    <a:pt x="1096" y="269"/>
                    <a:pt x="1012" y="269"/>
                  </a:cubicBezTo>
                  <a:cubicBezTo>
                    <a:pt x="957" y="269"/>
                    <a:pt x="906" y="300"/>
                    <a:pt x="896" y="373"/>
                  </a:cubicBezTo>
                  <a:cubicBezTo>
                    <a:pt x="811" y="962"/>
                    <a:pt x="682" y="1824"/>
                    <a:pt x="965" y="2380"/>
                  </a:cubicBezTo>
                  <a:cubicBezTo>
                    <a:pt x="1185" y="2815"/>
                    <a:pt x="1661" y="2849"/>
                    <a:pt x="2116" y="2849"/>
                  </a:cubicBezTo>
                  <a:cubicBezTo>
                    <a:pt x="2203" y="2849"/>
                    <a:pt x="2288" y="2848"/>
                    <a:pt x="2371" y="2848"/>
                  </a:cubicBezTo>
                  <a:cubicBezTo>
                    <a:pt x="2415" y="2848"/>
                    <a:pt x="2458" y="2848"/>
                    <a:pt x="2500" y="2850"/>
                  </a:cubicBezTo>
                  <a:lnTo>
                    <a:pt x="2436" y="5711"/>
                  </a:lnTo>
                  <a:cubicBezTo>
                    <a:pt x="1898" y="5685"/>
                    <a:pt x="1305" y="5663"/>
                    <a:pt x="838" y="5428"/>
                  </a:cubicBezTo>
                  <a:cubicBezTo>
                    <a:pt x="217" y="5114"/>
                    <a:pt x="437" y="3775"/>
                    <a:pt x="524" y="3238"/>
                  </a:cubicBezTo>
                  <a:cubicBezTo>
                    <a:pt x="543" y="3129"/>
                    <a:pt x="449" y="3056"/>
                    <a:pt x="365" y="3056"/>
                  </a:cubicBezTo>
                  <a:cubicBezTo>
                    <a:pt x="309" y="3056"/>
                    <a:pt x="257" y="3088"/>
                    <a:pt x="245" y="3162"/>
                  </a:cubicBezTo>
                  <a:cubicBezTo>
                    <a:pt x="128" y="3871"/>
                    <a:pt x="1" y="4836"/>
                    <a:pt x="444" y="5463"/>
                  </a:cubicBezTo>
                  <a:cubicBezTo>
                    <a:pt x="616" y="5706"/>
                    <a:pt x="935" y="5798"/>
                    <a:pt x="1212" y="5853"/>
                  </a:cubicBezTo>
                  <a:cubicBezTo>
                    <a:pt x="1611" y="5934"/>
                    <a:pt x="2023" y="5970"/>
                    <a:pt x="2431" y="5998"/>
                  </a:cubicBezTo>
                  <a:lnTo>
                    <a:pt x="2258" y="13672"/>
                  </a:lnTo>
                  <a:cubicBezTo>
                    <a:pt x="2256" y="13720"/>
                    <a:pt x="2292" y="13761"/>
                    <a:pt x="2338" y="13761"/>
                  </a:cubicBezTo>
                  <a:lnTo>
                    <a:pt x="2903" y="13761"/>
                  </a:lnTo>
                  <a:cubicBezTo>
                    <a:pt x="2948" y="13761"/>
                    <a:pt x="2983" y="13720"/>
                    <a:pt x="2983" y="13672"/>
                  </a:cubicBezTo>
                  <a:lnTo>
                    <a:pt x="2826" y="6687"/>
                  </a:lnTo>
                  <a:lnTo>
                    <a:pt x="2826" y="6687"/>
                  </a:lnTo>
                  <a:cubicBezTo>
                    <a:pt x="2962" y="6695"/>
                    <a:pt x="3099" y="6700"/>
                    <a:pt x="3236" y="6700"/>
                  </a:cubicBezTo>
                  <a:cubicBezTo>
                    <a:pt x="3502" y="6700"/>
                    <a:pt x="3768" y="6682"/>
                    <a:pt x="4031" y="6641"/>
                  </a:cubicBezTo>
                  <a:cubicBezTo>
                    <a:pt x="4389" y="6584"/>
                    <a:pt x="4870" y="6541"/>
                    <a:pt x="5160" y="6290"/>
                  </a:cubicBezTo>
                  <a:cubicBezTo>
                    <a:pt x="5447" y="6039"/>
                    <a:pt x="5510" y="5732"/>
                    <a:pt x="5539" y="5365"/>
                  </a:cubicBezTo>
                  <a:cubicBezTo>
                    <a:pt x="5580" y="4804"/>
                    <a:pt x="5573" y="4236"/>
                    <a:pt x="5550" y="3674"/>
                  </a:cubicBezTo>
                  <a:cubicBezTo>
                    <a:pt x="5546" y="3581"/>
                    <a:pt x="5472" y="3534"/>
                    <a:pt x="5399" y="3534"/>
                  </a:cubicBezTo>
                  <a:cubicBezTo>
                    <a:pt x="5326" y="3534"/>
                    <a:pt x="5256" y="3581"/>
                    <a:pt x="5260" y="3674"/>
                  </a:cubicBezTo>
                  <a:cubicBezTo>
                    <a:pt x="5276" y="4051"/>
                    <a:pt x="5278" y="4426"/>
                    <a:pt x="5271" y="4803"/>
                  </a:cubicBezTo>
                  <a:cubicBezTo>
                    <a:pt x="5260" y="5274"/>
                    <a:pt x="5318" y="5855"/>
                    <a:pt x="4858" y="6134"/>
                  </a:cubicBezTo>
                  <a:cubicBezTo>
                    <a:pt x="4523" y="6338"/>
                    <a:pt x="3991" y="6362"/>
                    <a:pt x="3618" y="6395"/>
                  </a:cubicBezTo>
                  <a:cubicBezTo>
                    <a:pt x="3489" y="6407"/>
                    <a:pt x="3360" y="6412"/>
                    <a:pt x="3231" y="6412"/>
                  </a:cubicBezTo>
                  <a:cubicBezTo>
                    <a:pt x="3091" y="6412"/>
                    <a:pt x="2952" y="6407"/>
                    <a:pt x="2813" y="6397"/>
                  </a:cubicBezTo>
                  <a:lnTo>
                    <a:pt x="2752" y="3659"/>
                  </a:lnTo>
                  <a:lnTo>
                    <a:pt x="2752" y="3659"/>
                  </a:lnTo>
                  <a:cubicBezTo>
                    <a:pt x="2920" y="3675"/>
                    <a:pt x="3104" y="3689"/>
                    <a:pt x="3290" y="3689"/>
                  </a:cubicBezTo>
                  <a:cubicBezTo>
                    <a:pt x="3854" y="3689"/>
                    <a:pt x="4434" y="3564"/>
                    <a:pt x="4624" y="3023"/>
                  </a:cubicBezTo>
                  <a:cubicBezTo>
                    <a:pt x="4763" y="2633"/>
                    <a:pt x="4708" y="2126"/>
                    <a:pt x="4703" y="1721"/>
                  </a:cubicBezTo>
                  <a:cubicBezTo>
                    <a:pt x="4695" y="1180"/>
                    <a:pt x="4630" y="639"/>
                    <a:pt x="4539" y="106"/>
                  </a:cubicBezTo>
                  <a:cubicBezTo>
                    <a:pt x="4526" y="32"/>
                    <a:pt x="4474" y="1"/>
                    <a:pt x="441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2" name="Google Shape;2232;p58"/>
            <p:cNvSpPr/>
            <p:nvPr/>
          </p:nvSpPr>
          <p:spPr>
            <a:xfrm>
              <a:off x="10096341" y="2278045"/>
              <a:ext cx="319827" cy="220891"/>
            </a:xfrm>
            <a:custGeom>
              <a:avLst/>
              <a:gdLst/>
              <a:ahLst/>
              <a:cxnLst/>
              <a:rect l="l" t="t" r="r" b="b"/>
              <a:pathLst>
                <a:path w="4154" h="2869" extrusionOk="0">
                  <a:moveTo>
                    <a:pt x="1749" y="1"/>
                  </a:moveTo>
                  <a:cubicBezTo>
                    <a:pt x="1591" y="1"/>
                    <a:pt x="1419" y="99"/>
                    <a:pt x="1304" y="220"/>
                  </a:cubicBezTo>
                  <a:cubicBezTo>
                    <a:pt x="831" y="727"/>
                    <a:pt x="858" y="1521"/>
                    <a:pt x="1033" y="2191"/>
                  </a:cubicBezTo>
                  <a:cubicBezTo>
                    <a:pt x="815" y="2071"/>
                    <a:pt x="593" y="1964"/>
                    <a:pt x="364" y="1867"/>
                  </a:cubicBezTo>
                  <a:cubicBezTo>
                    <a:pt x="307" y="1843"/>
                    <a:pt x="238" y="1823"/>
                    <a:pt x="176" y="1823"/>
                  </a:cubicBezTo>
                  <a:cubicBezTo>
                    <a:pt x="116" y="1823"/>
                    <a:pt x="63" y="1841"/>
                    <a:pt x="31" y="1891"/>
                  </a:cubicBezTo>
                  <a:cubicBezTo>
                    <a:pt x="1" y="1937"/>
                    <a:pt x="4" y="1997"/>
                    <a:pt x="10" y="2050"/>
                  </a:cubicBezTo>
                  <a:cubicBezTo>
                    <a:pt x="50" y="2371"/>
                    <a:pt x="221" y="2669"/>
                    <a:pt x="472" y="2869"/>
                  </a:cubicBezTo>
                  <a:lnTo>
                    <a:pt x="4025" y="2869"/>
                  </a:lnTo>
                  <a:cubicBezTo>
                    <a:pt x="4047" y="2810"/>
                    <a:pt x="4067" y="2751"/>
                    <a:pt x="4085" y="2692"/>
                  </a:cubicBezTo>
                  <a:cubicBezTo>
                    <a:pt x="4130" y="2533"/>
                    <a:pt x="4154" y="2351"/>
                    <a:pt x="4067" y="2209"/>
                  </a:cubicBezTo>
                  <a:cubicBezTo>
                    <a:pt x="3991" y="2083"/>
                    <a:pt x="3845" y="2025"/>
                    <a:pt x="3695" y="2025"/>
                  </a:cubicBezTo>
                  <a:cubicBezTo>
                    <a:pt x="3616" y="2025"/>
                    <a:pt x="3536" y="2041"/>
                    <a:pt x="3465" y="2073"/>
                  </a:cubicBezTo>
                  <a:cubicBezTo>
                    <a:pt x="3260" y="2164"/>
                    <a:pt x="3110" y="2346"/>
                    <a:pt x="2970" y="2523"/>
                  </a:cubicBezTo>
                  <a:cubicBezTo>
                    <a:pt x="3042" y="2342"/>
                    <a:pt x="3075" y="2144"/>
                    <a:pt x="3063" y="1950"/>
                  </a:cubicBezTo>
                  <a:cubicBezTo>
                    <a:pt x="3059" y="1874"/>
                    <a:pt x="3047" y="1796"/>
                    <a:pt x="3006" y="1733"/>
                  </a:cubicBezTo>
                  <a:cubicBezTo>
                    <a:pt x="2948" y="1644"/>
                    <a:pt x="2846" y="1604"/>
                    <a:pt x="2739" y="1604"/>
                  </a:cubicBezTo>
                  <a:cubicBezTo>
                    <a:pt x="2664" y="1604"/>
                    <a:pt x="2587" y="1624"/>
                    <a:pt x="2523" y="1662"/>
                  </a:cubicBezTo>
                  <a:cubicBezTo>
                    <a:pt x="2367" y="1754"/>
                    <a:pt x="2269" y="1916"/>
                    <a:pt x="2179" y="2070"/>
                  </a:cubicBezTo>
                  <a:cubicBezTo>
                    <a:pt x="2247" y="1526"/>
                    <a:pt x="2227" y="972"/>
                    <a:pt x="2123" y="435"/>
                  </a:cubicBezTo>
                  <a:cubicBezTo>
                    <a:pt x="2097" y="298"/>
                    <a:pt x="2058" y="151"/>
                    <a:pt x="1949" y="67"/>
                  </a:cubicBezTo>
                  <a:cubicBezTo>
                    <a:pt x="1889" y="20"/>
                    <a:pt x="1821" y="1"/>
                    <a:pt x="174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0" y="0"/>
            <a:ext cx="8494633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sz="36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神愛</a:t>
            </a:r>
            <a:r>
              <a:rPr kumimoji="1" lang="zh-TW" sz="3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世人</a:t>
            </a:r>
            <a:r>
              <a:rPr kumimoji="1" lang="zh-TW" sz="36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，甚至將他的獨生子賜給他們，</a:t>
            </a:r>
            <a:endParaRPr kumimoji="1" lang="en-US" altLang="zh-TW" sz="3600" b="1" i="0" u="none" strike="noStrike" cap="none" normalizeH="0" baseline="0" dirty="0" smtClean="0">
              <a:ln>
                <a:noFill/>
              </a:ln>
              <a:solidFill>
                <a:schemeClr val="accent6">
                  <a:lumMod val="10000"/>
                </a:schemeClr>
              </a:solidFill>
              <a:effectLst/>
              <a:latin typeface="標楷體" pitchFamily="65" charset="-120"/>
              <a:ea typeface="標楷體" pitchFamily="65" charset="-12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sz="36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叫一切信他的，不致滅亡，反得永生。</a:t>
            </a:r>
            <a:endParaRPr kumimoji="1" lang="zh-TW" sz="36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10000"/>
                </a:schemeClr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/>
            </a:r>
            <a:b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</a:b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上帝那麼愛</a:t>
            </a: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世人</a:t>
            </a: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，甚至賜下他的獨子，</a:t>
            </a:r>
            <a:endParaRPr kumimoji="1" lang="en-US" altLang="zh-TW" sz="3600" b="1" i="0" u="none" strike="noStrike" cap="none" normalizeH="0" baseline="0" dirty="0" smtClean="0">
              <a:ln>
                <a:noFill/>
              </a:ln>
              <a:solidFill>
                <a:schemeClr val="accent6">
                  <a:lumMod val="10000"/>
                </a:schemeClr>
              </a:solidFill>
              <a:effectLst/>
              <a:latin typeface="標楷體" pitchFamily="65" charset="-120"/>
              <a:ea typeface="標楷體" pitchFamily="65" charset="-12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要使所有信他的人不致滅亡，</a:t>
            </a:r>
            <a:endParaRPr kumimoji="1" lang="en-US" altLang="zh-TW" sz="3600" b="1" i="0" u="none" strike="noStrike" cap="none" normalizeH="0" baseline="0" dirty="0" smtClean="0">
              <a:ln>
                <a:noFill/>
              </a:ln>
              <a:solidFill>
                <a:schemeClr val="accent6">
                  <a:lumMod val="10000"/>
                </a:schemeClr>
              </a:solidFill>
              <a:effectLst/>
              <a:latin typeface="標楷體" pitchFamily="65" charset="-120"/>
              <a:ea typeface="標楷體" pitchFamily="65" charset="-12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36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Arial" pitchFamily="34" charset="0"/>
              </a:rPr>
              <a:t>反得永恆的生命。</a:t>
            </a:r>
            <a:endParaRPr kumimoji="1" lang="zh-TW" altLang="en-US" sz="36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10000"/>
                </a:schemeClr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0" y="0"/>
            <a:ext cx="9417963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sz="36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古德恩：我們對待政治和政府的根本態度，</a:t>
            </a:r>
            <a:endParaRPr kumimoji="1" lang="en-US" altLang="zh-TW" sz="3600" b="1" i="0" u="none" strike="noStrike" cap="none" normalizeH="0" baseline="0" dirty="0" smtClean="0">
              <a:ln>
                <a:noFill/>
              </a:ln>
              <a:solidFill>
                <a:schemeClr val="accent6">
                  <a:lumMod val="10000"/>
                </a:schemeClr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sz="36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絕不應該是焦慮或恐懼，而是深深地信靠神。</a:t>
            </a:r>
            <a:endParaRPr kumimoji="1" lang="en-US" altLang="zh-TW" sz="3600" b="1" i="0" u="none" strike="noStrike" cap="none" normalizeH="0" baseline="0" dirty="0" smtClean="0">
              <a:ln>
                <a:noFill/>
              </a:ln>
              <a:solidFill>
                <a:schemeClr val="accent6">
                  <a:lumMod val="10000"/>
                </a:schemeClr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sz="36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我們心中應該充滿平靜安穩的平安。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sz="36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無論事情怎樣發展，不論贏得或失去，</a:t>
            </a:r>
            <a:endParaRPr kumimoji="1" lang="en-US" altLang="zh-TW" sz="3600" b="1" i="0" u="none" strike="noStrike" cap="none" normalizeH="0" baseline="0" dirty="0" smtClean="0">
              <a:ln>
                <a:noFill/>
              </a:ln>
              <a:solidFill>
                <a:schemeClr val="accent6">
                  <a:lumMod val="10000"/>
                </a:schemeClr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sz="36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我們永遠不應該感到絕望，</a:t>
            </a:r>
            <a:endParaRPr kumimoji="1" lang="en-US" altLang="zh-TW" sz="3600" b="1" i="0" u="none" strike="noStrike" cap="none" normalizeH="0" baseline="0" dirty="0" smtClean="0">
              <a:ln>
                <a:noFill/>
              </a:ln>
              <a:solidFill>
                <a:schemeClr val="accent6">
                  <a:lumMod val="10000"/>
                </a:schemeClr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sz="36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因為我們的神坐在寶座上，</a:t>
            </a:r>
            <a:endParaRPr kumimoji="1" lang="en-US" altLang="zh-TW" sz="3600" b="1" i="0" u="none" strike="noStrike" cap="none" normalizeH="0" baseline="0" dirty="0" smtClean="0">
              <a:ln>
                <a:noFill/>
              </a:ln>
              <a:solidFill>
                <a:schemeClr val="accent6">
                  <a:lumMod val="10000"/>
                </a:schemeClr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sz="36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祂肯定會成就祂對整個歷史、</a:t>
            </a:r>
            <a:endParaRPr kumimoji="1" lang="en-US" altLang="zh-TW" sz="3600" b="1" i="0" u="none" strike="noStrike" cap="none" normalizeH="0" baseline="0" dirty="0" smtClean="0">
              <a:ln>
                <a:noFill/>
              </a:ln>
              <a:solidFill>
                <a:schemeClr val="accent6">
                  <a:lumMod val="10000"/>
                </a:schemeClr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sz="36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10000"/>
                  </a:schemeClr>
                </a:solidFill>
                <a:effectLst/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對教會和對我們每一個人的美意。</a:t>
            </a:r>
            <a:endParaRPr kumimoji="1" lang="zh-TW" sz="2000" b="1" i="0" u="none" strike="noStrike" cap="none" normalizeH="0" baseline="0" dirty="0" smtClean="0">
              <a:ln>
                <a:noFill/>
              </a:ln>
              <a:solidFill>
                <a:schemeClr val="accent6">
                  <a:lumMod val="10000"/>
                </a:schemeClr>
              </a:solidFill>
              <a:effectLst/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1979407" y="0"/>
            <a:ext cx="87137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600" b="1" dirty="0" smtClean="0">
                <a:solidFill>
                  <a:schemeClr val="accent6">
                    <a:lumMod val="10000"/>
                  </a:schemeClr>
                </a:solidFill>
                <a:latin typeface="標楷體" pitchFamily="65" charset="-120"/>
                <a:ea typeface="標楷體" pitchFamily="65" charset="-120"/>
              </a:rPr>
              <a:t>在</a:t>
            </a:r>
            <a:endParaRPr lang="en-US" altLang="zh-TW" sz="3600" b="1" dirty="0" smtClean="0">
              <a:solidFill>
                <a:schemeClr val="accent6">
                  <a:lumMod val="1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3600" b="1" dirty="0" smtClean="0">
                <a:solidFill>
                  <a:schemeClr val="accent6">
                    <a:lumMod val="10000"/>
                  </a:schemeClr>
                </a:solidFill>
                <a:latin typeface="標楷體" pitchFamily="65" charset="-120"/>
                <a:ea typeface="標楷體" pitchFamily="65" charset="-120"/>
              </a:rPr>
              <a:t>這</a:t>
            </a:r>
            <a:endParaRPr lang="en-US" altLang="zh-TW" sz="3600" b="1" dirty="0" smtClean="0">
              <a:solidFill>
                <a:schemeClr val="accent6">
                  <a:lumMod val="1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3600" b="1" dirty="0" smtClean="0">
                <a:solidFill>
                  <a:schemeClr val="accent6">
                    <a:lumMod val="10000"/>
                  </a:schemeClr>
                </a:solidFill>
                <a:latin typeface="標楷體" pitchFamily="65" charset="-120"/>
                <a:ea typeface="標楷體" pitchFamily="65" charset="-120"/>
              </a:rPr>
              <a:t>裡</a:t>
            </a:r>
            <a:endParaRPr lang="en-US" altLang="zh-TW" sz="3600" b="1" dirty="0" smtClean="0">
              <a:solidFill>
                <a:schemeClr val="accent6">
                  <a:lumMod val="1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3600" b="1" dirty="0" smtClean="0">
                <a:solidFill>
                  <a:schemeClr val="accent6">
                    <a:lumMod val="10000"/>
                  </a:schemeClr>
                </a:solidFill>
                <a:latin typeface="標楷體" pitchFamily="65" charset="-120"/>
                <a:ea typeface="標楷體" pitchFamily="65" charset="-120"/>
              </a:rPr>
              <a:t>我</a:t>
            </a:r>
            <a:endParaRPr lang="en-US" altLang="zh-TW" sz="3600" b="1" dirty="0" smtClean="0">
              <a:solidFill>
                <a:schemeClr val="accent6">
                  <a:lumMod val="1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3600" b="1" dirty="0" smtClean="0">
                <a:solidFill>
                  <a:schemeClr val="accent6">
                    <a:lumMod val="10000"/>
                  </a:schemeClr>
                </a:solidFill>
                <a:latin typeface="標楷體" pitchFamily="65" charset="-120"/>
                <a:ea typeface="標楷體" pitchFamily="65" charset="-120"/>
              </a:rPr>
              <a:t>們</a:t>
            </a:r>
            <a:endParaRPr lang="en-US" altLang="zh-TW" sz="3600" b="1" dirty="0" smtClean="0">
              <a:solidFill>
                <a:schemeClr val="accent6">
                  <a:lumMod val="1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3600" b="1" dirty="0" smtClean="0">
                <a:solidFill>
                  <a:schemeClr val="accent6">
                    <a:lumMod val="10000"/>
                  </a:schemeClr>
                </a:solidFill>
                <a:latin typeface="標楷體" pitchFamily="65" charset="-120"/>
                <a:ea typeface="標楷體" pitchFamily="65" charset="-120"/>
              </a:rPr>
              <a:t>是</a:t>
            </a:r>
            <a:endParaRPr lang="en-US" altLang="zh-TW" sz="3600" b="1" dirty="0" smtClean="0">
              <a:solidFill>
                <a:schemeClr val="accent6">
                  <a:lumMod val="1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3600" b="1" dirty="0" smtClean="0">
                <a:solidFill>
                  <a:schemeClr val="accent6">
                    <a:lumMod val="10000"/>
                  </a:schemeClr>
                </a:solidFill>
                <a:latin typeface="標楷體" pitchFamily="65" charset="-120"/>
                <a:ea typeface="標楷體" pitchFamily="65" charset="-120"/>
              </a:rPr>
              <a:t>一</a:t>
            </a:r>
            <a:endParaRPr lang="en-US" altLang="zh-TW" sz="3600" b="1" dirty="0" smtClean="0">
              <a:solidFill>
                <a:schemeClr val="accent6">
                  <a:lumMod val="1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3600" b="1" dirty="0" smtClean="0">
                <a:solidFill>
                  <a:schemeClr val="accent6">
                    <a:lumMod val="10000"/>
                  </a:schemeClr>
                </a:solidFill>
                <a:latin typeface="標楷體" pitchFamily="65" charset="-120"/>
                <a:ea typeface="標楷體" pitchFamily="65" charset="-120"/>
              </a:rPr>
              <a:t>樣</a:t>
            </a:r>
            <a:endParaRPr lang="en-US" altLang="zh-TW" sz="3600" b="1" dirty="0" smtClean="0">
              <a:solidFill>
                <a:schemeClr val="accent6">
                  <a:lumMod val="1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3600" b="1" dirty="0" smtClean="0">
                <a:solidFill>
                  <a:schemeClr val="accent6">
                    <a:lumMod val="10000"/>
                  </a:schemeClr>
                </a:solidFill>
                <a:latin typeface="標楷體" pitchFamily="65" charset="-120"/>
                <a:ea typeface="標楷體" pitchFamily="65" charset="-120"/>
              </a:rPr>
              <a:t>的</a:t>
            </a:r>
            <a:endParaRPr lang="zh-TW" altLang="en-US" sz="3600" b="1" dirty="0">
              <a:solidFill>
                <a:schemeClr val="accent6">
                  <a:lumMod val="10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9" name="圖片 8" descr="擷取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2254" y="0"/>
            <a:ext cx="3669911" cy="5143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9144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600" b="1" dirty="0" smtClean="0">
                <a:solidFill>
                  <a:schemeClr val="accent6">
                    <a:lumMod val="10000"/>
                  </a:schemeClr>
                </a:solidFill>
                <a:latin typeface="標楷體" pitchFamily="65" charset="-120"/>
                <a:ea typeface="標楷體" pitchFamily="65" charset="-120"/>
              </a:rPr>
              <a:t>馬太福音</a:t>
            </a:r>
            <a:r>
              <a:rPr lang="en-US" sz="3600" b="1" dirty="0" smtClean="0">
                <a:solidFill>
                  <a:schemeClr val="accent6">
                    <a:lumMod val="10000"/>
                  </a:schemeClr>
                </a:solidFill>
                <a:latin typeface="標楷體" pitchFamily="65" charset="-120"/>
                <a:ea typeface="標楷體" pitchFamily="65" charset="-120"/>
              </a:rPr>
              <a:t>7:6 </a:t>
            </a:r>
            <a:r>
              <a:rPr lang="zh-TW" altLang="en-US" sz="3600" b="1" dirty="0" smtClean="0">
                <a:solidFill>
                  <a:schemeClr val="accent6">
                    <a:lumMod val="10000"/>
                  </a:schemeClr>
                </a:solidFill>
                <a:latin typeface="標楷體" pitchFamily="65" charset="-120"/>
                <a:ea typeface="標楷體" pitchFamily="65" charset="-120"/>
              </a:rPr>
              <a:t>不要把聖物給狗，</a:t>
            </a:r>
            <a:endParaRPr lang="en-US" altLang="zh-TW" sz="3600" b="1" dirty="0" smtClean="0">
              <a:solidFill>
                <a:schemeClr val="accent6">
                  <a:lumMod val="1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3600" b="1" dirty="0" smtClean="0">
                <a:solidFill>
                  <a:schemeClr val="accent6">
                    <a:lumMod val="10000"/>
                  </a:schemeClr>
                </a:solidFill>
                <a:latin typeface="標楷體" pitchFamily="65" charset="-120"/>
                <a:ea typeface="標楷體" pitchFamily="65" charset="-120"/>
              </a:rPr>
              <a:t>也不要把你們的珍珠丟在豬前，</a:t>
            </a:r>
            <a:endParaRPr lang="en-US" altLang="zh-TW" sz="3600" b="1" dirty="0" smtClean="0">
              <a:solidFill>
                <a:schemeClr val="accent6">
                  <a:lumMod val="1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3600" b="1" dirty="0" smtClean="0">
                <a:solidFill>
                  <a:schemeClr val="accent6">
                    <a:lumMod val="10000"/>
                  </a:schemeClr>
                </a:solidFill>
                <a:latin typeface="標楷體" pitchFamily="65" charset="-120"/>
                <a:ea typeface="標楷體" pitchFamily="65" charset="-120"/>
              </a:rPr>
              <a:t>恐怕牠踐踏了珍珠，轉過來咬你們。」</a:t>
            </a:r>
            <a:r>
              <a:rPr lang="en-US" sz="3600" b="1" dirty="0" smtClean="0">
                <a:solidFill>
                  <a:schemeClr val="accent6">
                    <a:lumMod val="10000"/>
                  </a:schemeClr>
                </a:solidFill>
                <a:latin typeface="標楷體" pitchFamily="65" charset="-120"/>
                <a:ea typeface="標楷體" pitchFamily="65" charset="-120"/>
              </a:rPr>
              <a:t/>
            </a:r>
            <a:br>
              <a:rPr lang="en-US" sz="3600" b="1" dirty="0" smtClean="0">
                <a:solidFill>
                  <a:schemeClr val="accent6">
                    <a:lumMod val="10000"/>
                  </a:schemeClr>
                </a:solidFill>
                <a:latin typeface="標楷體" pitchFamily="65" charset="-120"/>
                <a:ea typeface="標楷體" pitchFamily="65" charset="-120"/>
              </a:rPr>
            </a:br>
            <a:r>
              <a:rPr lang="en-US" sz="3600" b="1" dirty="0" smtClean="0">
                <a:solidFill>
                  <a:schemeClr val="accent6">
                    <a:lumMod val="10000"/>
                  </a:schemeClr>
                </a:solidFill>
                <a:latin typeface="標楷體" pitchFamily="65" charset="-120"/>
                <a:ea typeface="標楷體" pitchFamily="65" charset="-120"/>
              </a:rPr>
              <a:t>7:7 </a:t>
            </a:r>
            <a:r>
              <a:rPr lang="zh-TW" altLang="en-US" sz="3600" b="1" dirty="0" smtClean="0">
                <a:solidFill>
                  <a:schemeClr val="accent6">
                    <a:lumMod val="10000"/>
                  </a:schemeClr>
                </a:solidFill>
                <a:latin typeface="標楷體" pitchFamily="65" charset="-120"/>
                <a:ea typeface="標楷體" pitchFamily="65" charset="-120"/>
              </a:rPr>
              <a:t>「你們祈求，就給你們；尋找，就尋見；叩門，就給你們開門。</a:t>
            </a:r>
          </a:p>
          <a:p>
            <a:r>
              <a:rPr lang="en-US" sz="3600" b="1" dirty="0" smtClean="0">
                <a:solidFill>
                  <a:schemeClr val="accent6">
                    <a:lumMod val="10000"/>
                  </a:schemeClr>
                </a:solidFill>
                <a:latin typeface="標楷體" pitchFamily="65" charset="-120"/>
                <a:ea typeface="標楷體" pitchFamily="65" charset="-120"/>
              </a:rPr>
              <a:t>7:8 </a:t>
            </a:r>
            <a:r>
              <a:rPr lang="zh-TW" altLang="en-US" sz="3600" b="1" dirty="0" smtClean="0">
                <a:solidFill>
                  <a:schemeClr val="accent6">
                    <a:lumMod val="10000"/>
                  </a:schemeClr>
                </a:solidFill>
                <a:latin typeface="標楷體" pitchFamily="65" charset="-120"/>
                <a:ea typeface="標楷體" pitchFamily="65" charset="-120"/>
              </a:rPr>
              <a:t>因為凡祈求的，就得著；尋找的，就尋見；叩門的，就給他開門。</a:t>
            </a:r>
            <a:r>
              <a:rPr lang="en-US" sz="3600" dirty="0" smtClean="0"/>
              <a:t/>
            </a:r>
            <a:br>
              <a:rPr lang="en-US" sz="3600" dirty="0" smtClean="0"/>
            </a:br>
            <a:endParaRPr lang="zh-TW" alt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91440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 smtClean="0">
                <a:solidFill>
                  <a:schemeClr val="accent6">
                    <a:lumMod val="10000"/>
                  </a:schemeClr>
                </a:solidFill>
                <a:latin typeface="標楷體" pitchFamily="65" charset="-120"/>
                <a:ea typeface="標楷體" pitchFamily="65" charset="-120"/>
              </a:rPr>
              <a:t>7:9 </a:t>
            </a:r>
            <a:r>
              <a:rPr lang="zh-TW" altLang="en-US" sz="3600" b="1" dirty="0" smtClean="0">
                <a:solidFill>
                  <a:schemeClr val="accent6">
                    <a:lumMod val="10000"/>
                  </a:schemeClr>
                </a:solidFill>
                <a:latin typeface="標楷體" pitchFamily="65" charset="-120"/>
                <a:ea typeface="標楷體" pitchFamily="65" charset="-120"/>
              </a:rPr>
              <a:t>你們中間誰有兒子求餅，反給他石頭呢？</a:t>
            </a:r>
            <a:r>
              <a:rPr lang="en-US" sz="3600" b="1" dirty="0" smtClean="0">
                <a:solidFill>
                  <a:schemeClr val="accent6">
                    <a:lumMod val="10000"/>
                  </a:schemeClr>
                </a:solidFill>
                <a:latin typeface="標楷體" pitchFamily="65" charset="-120"/>
                <a:ea typeface="標楷體" pitchFamily="65" charset="-120"/>
              </a:rPr>
              <a:t/>
            </a:r>
            <a:br>
              <a:rPr lang="en-US" sz="3600" b="1" dirty="0" smtClean="0">
                <a:solidFill>
                  <a:schemeClr val="accent6">
                    <a:lumMod val="10000"/>
                  </a:schemeClr>
                </a:solidFill>
                <a:latin typeface="標楷體" pitchFamily="65" charset="-120"/>
                <a:ea typeface="標楷體" pitchFamily="65" charset="-120"/>
              </a:rPr>
            </a:br>
            <a:r>
              <a:rPr lang="en-US" sz="3600" b="1" dirty="0" smtClean="0">
                <a:solidFill>
                  <a:schemeClr val="accent6">
                    <a:lumMod val="10000"/>
                  </a:schemeClr>
                </a:solidFill>
                <a:latin typeface="標楷體" pitchFamily="65" charset="-120"/>
                <a:ea typeface="標楷體" pitchFamily="65" charset="-120"/>
              </a:rPr>
              <a:t>7:10 </a:t>
            </a:r>
            <a:r>
              <a:rPr lang="zh-TW" altLang="en-US" sz="3600" b="1" dirty="0" smtClean="0">
                <a:solidFill>
                  <a:schemeClr val="accent6">
                    <a:lumMod val="10000"/>
                  </a:schemeClr>
                </a:solidFill>
                <a:latin typeface="標楷體" pitchFamily="65" charset="-120"/>
                <a:ea typeface="標楷體" pitchFamily="65" charset="-120"/>
              </a:rPr>
              <a:t>求魚，反給他蛇呢？</a:t>
            </a:r>
            <a:r>
              <a:rPr lang="en-US" sz="3600" b="1" dirty="0" smtClean="0">
                <a:solidFill>
                  <a:schemeClr val="accent6">
                    <a:lumMod val="10000"/>
                  </a:schemeClr>
                </a:solidFill>
                <a:latin typeface="標楷體" pitchFamily="65" charset="-120"/>
                <a:ea typeface="標楷體" pitchFamily="65" charset="-120"/>
              </a:rPr>
              <a:t/>
            </a:r>
            <a:br>
              <a:rPr lang="en-US" sz="3600" b="1" dirty="0" smtClean="0">
                <a:solidFill>
                  <a:schemeClr val="accent6">
                    <a:lumMod val="10000"/>
                  </a:schemeClr>
                </a:solidFill>
                <a:latin typeface="標楷體" pitchFamily="65" charset="-120"/>
                <a:ea typeface="標楷體" pitchFamily="65" charset="-120"/>
              </a:rPr>
            </a:br>
            <a:r>
              <a:rPr lang="en-US" sz="3600" b="1" dirty="0" smtClean="0">
                <a:solidFill>
                  <a:schemeClr val="accent6">
                    <a:lumMod val="10000"/>
                  </a:schemeClr>
                </a:solidFill>
                <a:latin typeface="標楷體" pitchFamily="65" charset="-120"/>
                <a:ea typeface="標楷體" pitchFamily="65" charset="-120"/>
              </a:rPr>
              <a:t>7:11</a:t>
            </a:r>
          </a:p>
          <a:p>
            <a:r>
              <a:rPr lang="zh-TW" altLang="en-US" sz="3600" b="1" dirty="0" smtClean="0">
                <a:solidFill>
                  <a:schemeClr val="accent6">
                    <a:lumMod val="10000"/>
                  </a:schemeClr>
                </a:solidFill>
                <a:latin typeface="標楷體" pitchFamily="65" charset="-120"/>
                <a:ea typeface="標楷體" pitchFamily="65" charset="-120"/>
              </a:rPr>
              <a:t>你們雖然不好，尚且知道拿好東西給兒女，何況你們在</a:t>
            </a:r>
            <a:r>
              <a:rPr lang="zh-TW" altLang="en-US" sz="36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天上的父</a:t>
            </a:r>
            <a:r>
              <a:rPr lang="zh-TW" altLang="en-US" sz="3600" b="1" dirty="0" smtClean="0">
                <a:solidFill>
                  <a:schemeClr val="accent6">
                    <a:lumMod val="10000"/>
                  </a:schemeClr>
                </a:solidFill>
                <a:latin typeface="標楷體" pitchFamily="65" charset="-120"/>
                <a:ea typeface="標楷體" pitchFamily="65" charset="-120"/>
              </a:rPr>
              <a:t>，</a:t>
            </a:r>
            <a:endParaRPr lang="en-US" altLang="zh-TW" sz="3600" b="1" dirty="0" smtClean="0">
              <a:solidFill>
                <a:schemeClr val="accent6">
                  <a:lumMod val="1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3600" b="1" dirty="0" smtClean="0">
                <a:solidFill>
                  <a:schemeClr val="accent6">
                    <a:lumMod val="10000"/>
                  </a:schemeClr>
                </a:solidFill>
                <a:latin typeface="標楷體" pitchFamily="65" charset="-120"/>
                <a:ea typeface="標楷體" pitchFamily="65" charset="-120"/>
              </a:rPr>
              <a:t>豈不更把</a:t>
            </a:r>
            <a:r>
              <a:rPr lang="zh-TW" altLang="en-US" sz="36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好東西</a:t>
            </a:r>
            <a:r>
              <a:rPr lang="zh-TW" altLang="en-US" sz="3600" b="1" dirty="0" smtClean="0">
                <a:solidFill>
                  <a:schemeClr val="accent6">
                    <a:lumMod val="10000"/>
                  </a:schemeClr>
                </a:solidFill>
                <a:latin typeface="標楷體" pitchFamily="65" charset="-120"/>
                <a:ea typeface="標楷體" pitchFamily="65" charset="-120"/>
              </a:rPr>
              <a:t>給求他的人嗎？</a:t>
            </a:r>
            <a:endParaRPr lang="zh-TW" altLang="en-US" sz="3600" b="1" dirty="0">
              <a:solidFill>
                <a:schemeClr val="accent6">
                  <a:lumMod val="10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ll Break for Pre-K by Slidesgo">
  <a:themeElements>
    <a:clrScheme name="Simple Light">
      <a:dk1>
        <a:srgbClr val="4D0029"/>
      </a:dk1>
      <a:lt1>
        <a:srgbClr val="F9ECD9"/>
      </a:lt1>
      <a:dk2>
        <a:srgbClr val="EF9830"/>
      </a:dk2>
      <a:lt2>
        <a:srgbClr val="FEB130"/>
      </a:lt2>
      <a:accent1>
        <a:srgbClr val="FF760D"/>
      </a:accent1>
      <a:accent2>
        <a:srgbClr val="994C34"/>
      </a:accent2>
      <a:accent3>
        <a:srgbClr val="693324"/>
      </a:accent3>
      <a:accent4>
        <a:srgbClr val="E0915E"/>
      </a:accent4>
      <a:accent5>
        <a:srgbClr val="87215C"/>
      </a:accent5>
      <a:accent6>
        <a:srgbClr val="FFF8F4"/>
      </a:accent6>
      <a:hlink>
        <a:srgbClr val="4D0029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2482</TotalTime>
  <Words>710</Words>
  <PresentationFormat>如螢幕大小 (16:9)</PresentationFormat>
  <Paragraphs>140</Paragraphs>
  <Slides>35</Slides>
  <Notes>28</Notes>
  <HiddenSlides>0</HiddenSlides>
  <MMClips>0</MMClips>
  <ScaleCrop>false</ScaleCrop>
  <HeadingPairs>
    <vt:vector size="6" baseType="variant">
      <vt:variant>
        <vt:lpstr>使用字型</vt:lpstr>
      </vt:variant>
      <vt:variant>
        <vt:i4>9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35</vt:i4>
      </vt:variant>
    </vt:vector>
  </HeadingPairs>
  <TitlesOfParts>
    <vt:vector size="45" baseType="lpstr">
      <vt:lpstr>Arial</vt:lpstr>
      <vt:lpstr>新細明體</vt:lpstr>
      <vt:lpstr>標楷體</vt:lpstr>
      <vt:lpstr>Times New Roman</vt:lpstr>
      <vt:lpstr>Wingdings 2</vt:lpstr>
      <vt:lpstr>Wingdings</vt:lpstr>
      <vt:lpstr>Boogaloo</vt:lpstr>
      <vt:lpstr>Arimo</vt:lpstr>
      <vt:lpstr>Nunito Light</vt:lpstr>
      <vt:lpstr>Fall Break for Pre-K by Slidesgo</vt:lpstr>
      <vt:lpstr>投影片 1</vt:lpstr>
      <vt:lpstr>投影片 2</vt:lpstr>
      <vt:lpstr>投影片 3</vt:lpstr>
      <vt:lpstr>投影片 4</vt:lpstr>
      <vt:lpstr>投影片 5</vt:lpstr>
      <vt:lpstr>投影片 6</vt:lpstr>
      <vt:lpstr>投影片 7</vt:lpstr>
      <vt:lpstr>投影片 8</vt:lpstr>
      <vt:lpstr>投影片 9</vt:lpstr>
      <vt:lpstr>投影片 10</vt:lpstr>
      <vt:lpstr>投影片 11</vt:lpstr>
      <vt:lpstr>投影片 12</vt:lpstr>
      <vt:lpstr>投影片 13</vt:lpstr>
      <vt:lpstr>投影片 14</vt:lpstr>
      <vt:lpstr>投影片 15</vt:lpstr>
      <vt:lpstr>投影片 16</vt:lpstr>
      <vt:lpstr>投影片 17</vt:lpstr>
      <vt:lpstr>投影片 18</vt:lpstr>
      <vt:lpstr>投影片 19</vt:lpstr>
      <vt:lpstr>投影片 20</vt:lpstr>
      <vt:lpstr>投影片 21</vt:lpstr>
      <vt:lpstr>投影片 22</vt:lpstr>
      <vt:lpstr>投影片 23</vt:lpstr>
      <vt:lpstr>投影片 24</vt:lpstr>
      <vt:lpstr>投影片 25</vt:lpstr>
      <vt:lpstr>投影片 26</vt:lpstr>
      <vt:lpstr>投影片 27</vt:lpstr>
      <vt:lpstr>投影片 28</vt:lpstr>
      <vt:lpstr>投影片 29</vt:lpstr>
      <vt:lpstr>投影片 30</vt:lpstr>
      <vt:lpstr>投影片 31</vt:lpstr>
      <vt:lpstr>投影片 32</vt:lpstr>
      <vt:lpstr>投影片 33</vt:lpstr>
      <vt:lpstr>投影片 34</vt:lpstr>
      <vt:lpstr>投影片 35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Fall Break For Pre-k</dc:title>
  <dc:creator>user</dc:creator>
  <cp:lastModifiedBy>user</cp:lastModifiedBy>
  <cp:revision>117</cp:revision>
  <dcterms:modified xsi:type="dcterms:W3CDTF">2023-11-05T01:16:52Z</dcterms:modified>
</cp:coreProperties>
</file>